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492fed1341bd4304" /><Relationship Type="http://schemas.openxmlformats.org/officeDocument/2006/relationships/extended-properties" Target="/docProps/app.xml" Id="R480c8d86a7f44358" /><Relationship Type="http://schemas.openxmlformats.org/officeDocument/2006/relationships/officeDocument" Target="/ppt/presentation.xml" Id="R5dcf4b8e25e947e9" /></Relationships>
</file>

<file path=ppt/presentation.xml><?xml version="1.0" encoding="utf-8"?>
<p:presentation xmlns:p="http://schemas.openxmlformats.org/presentationml/2006/main">
  <p:sldMasterIdLst>
    <p:sldMasterId xmlns:r="http://schemas.openxmlformats.org/officeDocument/2006/relationships" id="2147483648" r:id="R303f0dcf316d43d6"/>
  </p:sldMasterIdLst>
  <p:notesMasterIdLst>
    <p:notesMasterId xmlns:r="http://schemas.openxmlformats.org/officeDocument/2006/relationships" r:id="Rd75f667e6f654a1a"/>
  </p:notesMasterIdLst>
  <p:sldIdLst>
    <p:sldId xmlns:r="http://schemas.openxmlformats.org/officeDocument/2006/relationships" id="256" r:id="Rdb93343bc4d24c84"/>
    <p:sldId xmlns:r="http://schemas.openxmlformats.org/officeDocument/2006/relationships" id="257" r:id="R4c190cbd098d4c0e"/>
    <p:sldId xmlns:r="http://schemas.openxmlformats.org/officeDocument/2006/relationships" id="258" r:id="R921767a6e2cd4068"/>
    <p:sldId xmlns:r="http://schemas.openxmlformats.org/officeDocument/2006/relationships" id="259" r:id="Rd83bea3977f74b17"/>
    <p:sldId xmlns:r="http://schemas.openxmlformats.org/officeDocument/2006/relationships" id="260" r:id="R95b1771fb8be4e8a"/>
    <p:sldId xmlns:r="http://schemas.openxmlformats.org/officeDocument/2006/relationships" id="261" r:id="Rd82897a5a3694045"/>
    <p:sldId xmlns:r="http://schemas.openxmlformats.org/officeDocument/2006/relationships" id="262" r:id="Ree534e0f604444ea"/>
    <p:sldId xmlns:r="http://schemas.openxmlformats.org/officeDocument/2006/relationships" id="263" r:id="R28f22ff5ef604837"/>
    <p:sldId xmlns:r="http://schemas.openxmlformats.org/officeDocument/2006/relationships" id="264" r:id="R63692ed3d4874639"/>
    <p:sldId xmlns:r="http://schemas.openxmlformats.org/officeDocument/2006/relationships" id="265" r:id="Reb599ff2815a4c87"/>
    <p:sldId xmlns:r="http://schemas.openxmlformats.org/officeDocument/2006/relationships" id="266" r:id="Rabf17141193f42a9"/>
    <p:sldId xmlns:r="http://schemas.openxmlformats.org/officeDocument/2006/relationships" id="267" r:id="R6e19fa61a99f48ee"/>
    <p:sldId xmlns:r="http://schemas.openxmlformats.org/officeDocument/2006/relationships" id="268" r:id="R878fb456ecec40ca"/>
    <p:sldId xmlns:r="http://schemas.openxmlformats.org/officeDocument/2006/relationships" id="269" r:id="Ra01105475a864b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741192ea088424f" /><Relationship Type="http://schemas.openxmlformats.org/officeDocument/2006/relationships/slideMaster" Target="/ppt/slideMasters/slideMaster1.xml" Id="R303f0dcf316d43d6" /><Relationship Type="http://schemas.openxmlformats.org/officeDocument/2006/relationships/notesMaster" Target="/ppt/notesMasters/notesMaster1.xml" Id="Rd75f667e6f654a1a" /><Relationship Type="http://schemas.openxmlformats.org/officeDocument/2006/relationships/presProps" Target="/ppt/presProps.xml" Id="R3fde1eee224a4933" /><Relationship Type="http://schemas.openxmlformats.org/officeDocument/2006/relationships/tableStyles" Target="/ppt/tableStyles.xml" Id="Raf87cb99dc1c4dc1" /><Relationship Type="http://schemas.openxmlformats.org/officeDocument/2006/relationships/slide" Target="/ppt/slides/slide1.xml" Id="Rdb93343bc4d24c84" /><Relationship Type="http://schemas.openxmlformats.org/officeDocument/2006/relationships/slide" Target="/ppt/slides/slide2.xml" Id="R4c190cbd098d4c0e" /><Relationship Type="http://schemas.openxmlformats.org/officeDocument/2006/relationships/slide" Target="/ppt/slides/slide3.xml" Id="R921767a6e2cd4068" /><Relationship Type="http://schemas.openxmlformats.org/officeDocument/2006/relationships/slide" Target="/ppt/slides/slide4.xml" Id="Rd83bea3977f74b17" /><Relationship Type="http://schemas.openxmlformats.org/officeDocument/2006/relationships/slide" Target="/ppt/slides/slide5.xml" Id="R95b1771fb8be4e8a" /><Relationship Type="http://schemas.openxmlformats.org/officeDocument/2006/relationships/slide" Target="/ppt/slides/slide6.xml" Id="Rd82897a5a3694045" /><Relationship Type="http://schemas.openxmlformats.org/officeDocument/2006/relationships/slide" Target="/ppt/slides/slide7.xml" Id="Ree534e0f604444ea" /><Relationship Type="http://schemas.openxmlformats.org/officeDocument/2006/relationships/slide" Target="/ppt/slides/slide8.xml" Id="R28f22ff5ef604837" /><Relationship Type="http://schemas.openxmlformats.org/officeDocument/2006/relationships/slide" Target="/ppt/slides/slide9.xml" Id="R63692ed3d4874639" /><Relationship Type="http://schemas.openxmlformats.org/officeDocument/2006/relationships/slide" Target="/ppt/slides/slide10.xml" Id="Reb599ff2815a4c87" /><Relationship Type="http://schemas.openxmlformats.org/officeDocument/2006/relationships/slide" Target="/ppt/slides/slide11.xml" Id="Rabf17141193f42a9" /><Relationship Type="http://schemas.openxmlformats.org/officeDocument/2006/relationships/slide" Target="/ppt/slides/slide12.xml" Id="R6e19fa61a99f48ee" /><Relationship Type="http://schemas.openxmlformats.org/officeDocument/2006/relationships/slide" Target="/ppt/slides/slide13.xml" Id="R878fb456ecec40ca" /><Relationship Type="http://schemas.openxmlformats.org/officeDocument/2006/relationships/slide" Target="/ppt/slides/slide14.xml" Id="Ra01105475a864b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1d7ca4cc383400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2e712281ab4a70" /><Relationship Type="http://schemas.openxmlformats.org/officeDocument/2006/relationships/notesMaster" Target="/ppt/notesMasters/notesMaster1.xml" Id="R5792b2e322c649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461366b7b14dff" /><Relationship Type="http://schemas.openxmlformats.org/officeDocument/2006/relationships/notesMaster" Target="/ppt/notesMasters/notesMaster1.xml" Id="R5755bd25d2a44a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be403012cd464b" /><Relationship Type="http://schemas.openxmlformats.org/officeDocument/2006/relationships/notesMaster" Target="/ppt/notesMasters/notesMaster1.xml" Id="Rda632c0bec7145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9114811135ae4140" /><Relationship Type="http://schemas.openxmlformats.org/officeDocument/2006/relationships/notesMaster" Target="/ppt/notesMasters/notesMaster1.xml" Id="R643cac3ed21441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75cd422c0b4e95" /><Relationship Type="http://schemas.openxmlformats.org/officeDocument/2006/relationships/notesMaster" Target="/ppt/notesMasters/notesMaster1.xml" Id="R264d0b659bd748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185dfc04eb74424" /><Relationship Type="http://schemas.openxmlformats.org/officeDocument/2006/relationships/notesMaster" Target="/ppt/notesMasters/notesMaster1.xml" Id="Rcfc57c33e7a843cc" /></Relationships>
</file>

<file path=ppt/notesSlides/_rels/notesSlide7.xml.rels>&#65279;<?xml version="1.0" encoding="utf-8"?><Relationships xmlns="http://schemas.openxmlformats.org/package/2006/relationships"><Relationship Type="http://schemas.openxmlformats.org/officeDocument/2006/relationships/slide" Target="/ppt/slides/slide7.xml" Id="R2851fba593074955" /><Relationship Type="http://schemas.openxmlformats.org/officeDocument/2006/relationships/notesMaster" Target="/ppt/notesMasters/notesMaster1.xml" Id="R766a1e2ff2094c5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2e7fb2ce4474396" /><Relationship Type="http://schemas.openxmlformats.org/officeDocument/2006/relationships/notesMaster" Target="/ppt/notesMasters/notesMaster1.xml" Id="R1b41fa8372d246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88ffb177585a4251" /><Relationship Type="http://schemas.openxmlformats.org/officeDocument/2006/relationships/notesMaster" Target="/ppt/notesMasters/notesMaster1.xml" Id="Rfc61609550674e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531af3c72c40e2" /><Relationship Type="http://schemas.openxmlformats.org/officeDocument/2006/relationships/notesMaster" Target="/ppt/notesMasters/notesMaster1.xml" Id="R71eaa6bf4a70492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f71ceed6cf4737" /><Relationship Type="http://schemas.openxmlformats.org/officeDocument/2006/relationships/notesMaster" Target="/ppt/notesMasters/notesMaster1.xml" Id="R12097c4375a1484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149ae10820f48ab" /><Relationship Type="http://schemas.openxmlformats.org/officeDocument/2006/relationships/notesMaster" Target="/ppt/notesMasters/notesMaster1.xml" Id="R0f49372746fb46b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dcf9a4b5a1a4c9c" /><Relationship Type="http://schemas.openxmlformats.org/officeDocument/2006/relationships/notesMaster" Target="/ppt/notesMasters/notesMaster1.xml" Id="R8606dbd5b2d5430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e0b82abeddc4f87" /><Relationship Type="http://schemas.openxmlformats.org/officeDocument/2006/relationships/notesMaster" Target="/ppt/notesMasters/notesMaster1.xml" Id="R7dc76c83d5c14e7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../Audio/BAS-01_MODEL.mp3. Sau khi tải, giữ thư mục Audio cạnh thư mục Slides. Script: 妈。麻。马。骂。吗。好。妈，麻，马，骂。。你好！。你好吗？.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马 / mǎ.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Từ mục tiêu: 马 (mǎ). Chọn đáp án bằng chuột trong trình chiếu. Chế độ đội: 20 giây trao đổi, 10 giây giải thích. Nhóm đúng và giải thích được nhận hai điểm. Script GAME: 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BAS-01: Âm tiết và bốn thanh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eca92980b2433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d206914fee34db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005319a79b44ce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16e2278fadd4a6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a9a2e5c641b421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f14e76904d247c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C722764-7291-44D7-8AF8-9EC026661A7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B5DC661-E039-4EB3-B347-ED68251A2F1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B9D56F3-BA7F-4413-A15A-E1A86BC2377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C9BCFFB-9519-4999-A561-2B0D1C76648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502B648-4AFE-49C7-BB24-7DF90C4CE7B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DB0742E-8612-4B09-B08E-4B023D1A487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2DBC744-598D-4E66-A4F3-3616BB55FD2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3440B69-6947-43AD-A13D-31E8A244F41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190881C-C3D2-48BF-9C86-8B38B4258B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DBFB471-F3FE-48A1-A072-EF67EFDACFF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c15c4ead9ab45d4" /><Relationship Type="http://schemas.openxmlformats.org/officeDocument/2006/relationships/slideLayout" Target="/ppt/slideLayouts/slideLayout1.xml" Id="Rc16d8a6ff9db4ecf" /><Relationship Type="http://schemas.openxmlformats.org/officeDocument/2006/relationships/slideLayout" Target="/ppt/slideLayouts/slideLayout2.xml" Id="R819dab072a524f97" /><Relationship Type="http://schemas.openxmlformats.org/officeDocument/2006/relationships/slideLayout" Target="/ppt/slideLayouts/slideLayout3.xml" Id="Rb3ebc4bb0bf64999" /><Relationship Type="http://schemas.openxmlformats.org/officeDocument/2006/relationships/slideLayout" Target="/ppt/slideLayouts/slideLayout4.xml" Id="Rb70c16006a314355" /><Relationship Type="http://schemas.openxmlformats.org/officeDocument/2006/relationships/slideLayout" Target="/ppt/slideLayouts/slideLayout5.xml" Id="R75b0e6bd27f24802" /><Relationship Type="http://schemas.openxmlformats.org/officeDocument/2006/relationships/slideLayout" Target="/ppt/slideLayouts/slideLayout6.xml" Id="Rdded877486ef424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16d8a6ff9db4ecf"/>
    <p:sldLayoutId xmlns:r="http://schemas.openxmlformats.org/officeDocument/2006/relationships" id="2147483650" r:id="R819dab072a524f97"/>
    <p:sldLayoutId xmlns:r="http://schemas.openxmlformats.org/officeDocument/2006/relationships" id="2147483651" r:id="Rb3ebc4bb0bf64999"/>
    <p:sldLayoutId xmlns:r="http://schemas.openxmlformats.org/officeDocument/2006/relationships" id="2147483652" r:id="Rb70c16006a314355"/>
    <p:sldLayoutId xmlns:r="http://schemas.openxmlformats.org/officeDocument/2006/relationships" id="2147483653" r:id="R75b0e6bd27f24802"/>
    <p:sldLayoutId xmlns:r="http://schemas.openxmlformats.org/officeDocument/2006/relationships" id="2147483654" r:id="Rdded877486ef424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90ed53167bd4852" /><Relationship Type="http://schemas.openxmlformats.org/officeDocument/2006/relationships/notesSlide" Target="/ppt/notesSlides/notesSlide1.xml" Id="Rccd5906f98ce4e8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3d47730c52e4310" /><Relationship Type="http://schemas.openxmlformats.org/officeDocument/2006/relationships/notesSlide" Target="/ppt/notesSlides/notesSlide2.xml" Id="R4ebc3ee08fbd427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5d554e1d5a440eb" /><Relationship Type="http://schemas.openxmlformats.org/officeDocument/2006/relationships/notesSlide" Target="/ppt/notesSlides/notesSlide3.xml" Id="R1aa97f25972640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2ea827e555b4e14" /><Relationship Type="http://schemas.openxmlformats.org/officeDocument/2006/relationships/notesSlide" Target="/ppt/notesSlides/notesSlide4.xml" Id="R212b607706e3432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d00bdc830e14015" /><Relationship Type="http://schemas.openxmlformats.org/officeDocument/2006/relationships/notesSlide" Target="/ppt/notesSlides/notesSlide5.xml" Id="Rd978592f0a9547d3"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ede560ac130b4389"/><Relationship Type="http://schemas.openxmlformats.org/officeDocument/2006/relationships/notesSlide" Target="/ppt/notesSlides/notesSlide6.xml" Id="R66e16a733b6440b1"/><Relationship Id="rIdInteractive3" Type="http://schemas.openxmlformats.org/officeDocument/2006/relationships/hyperlink" Target="../Audio/BAS-01_MODEL.mp3" TargetMode="External"/><Relationship Id="rIdEmbeddedAudio4" Type="http://schemas.openxmlformats.org/officeDocument/2006/relationships/audio" Target="../media/BAS-01_MODEL.mp3"/><Relationship Id="rIdInteractive5" Type="http://schemas.openxmlformats.org/officeDocument/2006/relationships/hyperlink" Target="../Audio/BAS-01_MODEL.mp3" TargetMode="External"/><Relationship Id="rIdEmbeddedAudio6" Type="http://schemas.openxmlformats.org/officeDocument/2006/relationships/audio" Target="../media/BAS-0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aadf07ec0944347" /><Relationship Type="http://schemas.openxmlformats.org/officeDocument/2006/relationships/notesSlide" Target="/ppt/notesSlides/notesSlide7.xml" Id="R8852d39850574804"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173d99f7e23044c1"/><Relationship Type="http://schemas.openxmlformats.org/officeDocument/2006/relationships/notesSlide" Target="/ppt/notesSlides/notesSlide8.xml" Id="R10a89251c77a4114"/><Relationship Id="rIdInteractive3" Type="http://schemas.openxmlformats.org/officeDocument/2006/relationships/hyperlink" Target="../Audio/BAS-01_GAME.mp3" TargetMode="External"/><Relationship Id="rIdEmbeddedAudio4" Type="http://schemas.openxmlformats.org/officeDocument/2006/relationships/audio" Target="../media/BAS-01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 Id="rIdInteractive8" Type="http://schemas.openxmlformats.org/officeDocument/2006/relationships/hyperlink" Target="../Audio/BAS-01_GAME.mp3" TargetMode="External"/><Relationship Id="rIdEmbeddedAudio9" Type="http://schemas.openxmlformats.org/officeDocument/2006/relationships/audio" Target="../media/BAS-01_GAME.mp3"/><Relationship Id="rIdInteractive10" Type="http://schemas.openxmlformats.org/officeDocument/2006/relationships/slide" Target="slide9.xml"/><Relationship Id="rIdInteractive11" Type="http://schemas.openxmlformats.org/officeDocument/2006/relationships/slide" Target="slide10.xml"/><Relationship Id="rIdInteractive12"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186c788232c14bc7"/><Relationship Type="http://schemas.openxmlformats.org/officeDocument/2006/relationships/notesSlide" Target="/ppt/notesSlides/notesSlide9.xml" Id="Rc203f92e9a744b2e"/><Relationship Id="rIdInteractive3" Type="http://schemas.openxmlformats.org/officeDocument/2006/relationships/slide" Target="slide11.xml"/><Relationship Id="rIdInteractive4"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452dca4ad1074f3a"/><Relationship Type="http://schemas.openxmlformats.org/officeDocument/2006/relationships/notesSlide" Target="/ppt/notesSlides/notesSlide10.xml" Id="Rc9155ecc9e9d4baa"/><Relationship Id="rIdInteractive3" Type="http://schemas.openxmlformats.org/officeDocument/2006/relationships/slide" Target="slide8.xml"/><Relationship Id="rIdInteractive4"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8628b531b9947b6" /><Relationship Type="http://schemas.openxmlformats.org/officeDocument/2006/relationships/notesSlide" Target="/ppt/notesSlides/notesSlide11.xml" Id="R6658fe245fb948f6"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7cedc6560dfd46a1"/><Relationship Type="http://schemas.openxmlformats.org/officeDocument/2006/relationships/notesSlide" Target="/ppt/notesSlides/notesSlide12.xml" Id="Rcd7869578ca64081"/><Relationship Id="rIdGif3" Type="http://schemas.openxmlformats.org/officeDocument/2006/relationships/image" Target="../media/stroke_22920.gif"/><Relationship Id="rIdGif4" Type="http://schemas.openxmlformats.org/officeDocument/2006/relationships/image" Target="../media/stroke_40635.gif"/><Relationship Id="rIdGif5" Type="http://schemas.openxmlformats.org/officeDocument/2006/relationships/image" Target="../media/stroke_39532.gif"/><Relationship Id="rIdGif6" Type="http://schemas.openxmlformats.org/officeDocument/2006/relationships/image" Target="../media/stroke_39554.gif"/><Relationship Id="rIdGif7" Type="http://schemas.openxmlformats.org/officeDocument/2006/relationships/image" Target="../media/stroke_21527.gif"/><Relationship Id="rIdGif8" Type="http://schemas.openxmlformats.org/officeDocument/2006/relationships/image" Target="../media/stroke_22909.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7aca0258c2894771"/><Relationship Type="http://schemas.openxmlformats.org/officeDocument/2006/relationships/notesSlide" Target="/ppt/notesSlides/notesSlide13.xml" Id="Re99e98cf6a644f6c"/><Relationship Id="rIdInteractive3" Type="http://schemas.openxmlformats.org/officeDocument/2006/relationships/hyperlink" Target="../Audio/BAS-01_MODEL.mp3" TargetMode="External"/><Relationship Id="rIdEmbeddedAudio4" Type="http://schemas.openxmlformats.org/officeDocument/2006/relationships/audio" Target="../media/BAS-01_MODEL.mp3"/><Relationship Id="rIdInteractive5" Type="http://schemas.openxmlformats.org/officeDocument/2006/relationships/hyperlink" Target="../Audio/BAS-01_MODEL.mp3" TargetMode="External"/><Relationship Id="rIdEmbeddedAudio6" Type="http://schemas.openxmlformats.org/officeDocument/2006/relationships/audio" Target="../media/BAS-0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3ecbd0fea7f4838" /><Relationship Type="http://schemas.openxmlformats.org/officeDocument/2006/relationships/notesSlide" Target="/ppt/notesSlides/notesSlide14.xml" Id="R33846a8ff2c041c1"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46DE5EA-DB73-48DA-BAD7-4FD97BFA5E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16EB95A7-B5C0-47D6-9643-7B1B6225E8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Âm tiết và bốn thanh</a:t>
            </a:r>
          </a:p>
        </p:txBody>
      </p:sp>
      <p:sp>
        <p:nvSpPr>
          <p:cNvPr id="3" name="page">
            <a:extLst xmlns:a="http://schemas.openxmlformats.org/drawingml/2006/main">
              <a:ext uri="{FF2B5EF4-FFF2-40B4-BE49-F238E27FC236}">
                <a16:creationId xmlns:a16="http://schemas.microsoft.com/office/drawing/2014/main" id="{1A50D7C9-AD14-4326-A5E3-F3A18867150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B8317C7A-BBF9-49D5-A274-0E52518B5D36}"/>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Phân biệt bốn thanh bằng tai, nhận diện dấu và giới</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thiệu một lời chào.</a:t>
            </a:r>
          </a:p>
        </p:txBody>
      </p:sp>
      <p:sp>
        <p:nvSpPr>
          <p:cNvPr id="5" name="duration">
            <a:extLst xmlns:a="http://schemas.openxmlformats.org/drawingml/2006/main">
              <a:ext uri="{FF2B5EF4-FFF2-40B4-BE49-F238E27FC236}">
                <a16:creationId xmlns:a16="http://schemas.microsoft.com/office/drawing/2014/main" id="{0B6DAF7B-953C-432E-97FA-44780E14397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524859730"/>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0486CD9-2910-4F6C-94E3-D9CA70581F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9A48B3EB-B717-413E-8AF8-F023BF9C98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6895BEC-CDBE-44DA-ADDB-C41CC45A0F8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60DF1F7A-F4C0-4B29-B8C1-68CE1711504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你好     谢谢     再见</a:t>
            </a:r>
          </a:p>
        </p:txBody>
      </p:sp>
      <p:sp>
        <p:nvSpPr>
          <p:cNvPr id="5" name="retrieval">
            <a:extLst xmlns:a="http://schemas.openxmlformats.org/drawingml/2006/main">
              <a:ext uri="{FF2B5EF4-FFF2-40B4-BE49-F238E27FC236}">
                <a16:creationId xmlns:a16="http://schemas.microsoft.com/office/drawing/2014/main" id="{D74C420E-147C-41C5-8B00-49A5FB8D6EB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077709636"/>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480E731-2B98-4D1E-ADDA-A5643839D2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B876EC32-D54B-42C2-A5BD-9C88829AED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3CFC327-4D78-4857-B5AB-95C6A3367F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78D1CE0-2BD0-4EDD-B994-0F02AEEAD91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妈</a:t>
            </a:r>
          </a:p>
        </p:txBody>
      </p:sp>
      <p:sp>
        <p:nvSpPr>
          <p:cNvPr id="5" name="py0">
            <a:extLst xmlns:a="http://schemas.openxmlformats.org/drawingml/2006/main">
              <a:ext uri="{FF2B5EF4-FFF2-40B4-BE49-F238E27FC236}">
                <a16:creationId xmlns:a16="http://schemas.microsoft.com/office/drawing/2014/main" id="{A5E4093A-F865-490C-B0F2-AFE2F0C317A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mā</a:t>
            </a:r>
          </a:p>
        </p:txBody>
      </p:sp>
      <p:sp>
        <p:nvSpPr>
          <p:cNvPr id="6" name="vi0">
            <a:extLst xmlns:a="http://schemas.openxmlformats.org/drawingml/2006/main">
              <a:ext uri="{FF2B5EF4-FFF2-40B4-BE49-F238E27FC236}">
                <a16:creationId xmlns:a16="http://schemas.microsoft.com/office/drawing/2014/main" id="{60F144CD-ABC0-4293-893B-723E553BDBB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mẹ</a:t>
            </a:r>
          </a:p>
        </p:txBody>
      </p:sp>
      <p:sp>
        <p:nvSpPr>
          <p:cNvPr id="7" name="zh1">
            <a:extLst xmlns:a="http://schemas.openxmlformats.org/drawingml/2006/main">
              <a:ext uri="{FF2B5EF4-FFF2-40B4-BE49-F238E27FC236}">
                <a16:creationId xmlns:a16="http://schemas.microsoft.com/office/drawing/2014/main" id="{41BE1353-FFAD-4BB0-8A11-7B38D72BA28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麻</a:t>
            </a:r>
          </a:p>
        </p:txBody>
      </p:sp>
      <p:sp>
        <p:nvSpPr>
          <p:cNvPr id="8" name="py1">
            <a:extLst xmlns:a="http://schemas.openxmlformats.org/drawingml/2006/main">
              <a:ext uri="{FF2B5EF4-FFF2-40B4-BE49-F238E27FC236}">
                <a16:creationId xmlns:a16="http://schemas.microsoft.com/office/drawing/2014/main" id="{24A58427-50BA-4EF6-A068-D37C59C8393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má</a:t>
            </a:r>
          </a:p>
        </p:txBody>
      </p:sp>
      <p:sp>
        <p:nvSpPr>
          <p:cNvPr id="9" name="vi1">
            <a:extLst xmlns:a="http://schemas.openxmlformats.org/drawingml/2006/main">
              <a:ext uri="{FF2B5EF4-FFF2-40B4-BE49-F238E27FC236}">
                <a16:creationId xmlns:a16="http://schemas.microsoft.com/office/drawing/2014/main" id="{7ADC72C8-EA87-45EF-85A8-66BDA6B90A3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tê gai</a:t>
            </a:r>
          </a:p>
        </p:txBody>
      </p:sp>
      <p:sp>
        <p:nvSpPr>
          <p:cNvPr id="10" name="zh2">
            <a:extLst xmlns:a="http://schemas.openxmlformats.org/drawingml/2006/main">
              <a:ext uri="{FF2B5EF4-FFF2-40B4-BE49-F238E27FC236}">
                <a16:creationId xmlns:a16="http://schemas.microsoft.com/office/drawing/2014/main" id="{9B857A60-8750-470B-9DEE-1CA85CC59A4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马</a:t>
            </a:r>
          </a:p>
        </p:txBody>
      </p:sp>
      <p:sp>
        <p:nvSpPr>
          <p:cNvPr id="11" name="py2">
            <a:extLst xmlns:a="http://schemas.openxmlformats.org/drawingml/2006/main">
              <a:ext uri="{FF2B5EF4-FFF2-40B4-BE49-F238E27FC236}">
                <a16:creationId xmlns:a16="http://schemas.microsoft.com/office/drawing/2014/main" id="{59676E6B-1025-4DDD-A981-8C12E4AEA24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mǎ</a:t>
            </a:r>
          </a:p>
        </p:txBody>
      </p:sp>
      <p:sp>
        <p:nvSpPr>
          <p:cNvPr id="12" name="vi2">
            <a:extLst xmlns:a="http://schemas.openxmlformats.org/drawingml/2006/main">
              <a:ext uri="{FF2B5EF4-FFF2-40B4-BE49-F238E27FC236}">
                <a16:creationId xmlns:a16="http://schemas.microsoft.com/office/drawing/2014/main" id="{266C425C-64CE-476B-9F55-74F5415E8A6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ngựa</a:t>
            </a:r>
          </a:p>
        </p:txBody>
      </p:sp>
      <p:sp>
        <p:nvSpPr>
          <p:cNvPr id="13" name="zh3">
            <a:extLst xmlns:a="http://schemas.openxmlformats.org/drawingml/2006/main">
              <a:ext uri="{FF2B5EF4-FFF2-40B4-BE49-F238E27FC236}">
                <a16:creationId xmlns:a16="http://schemas.microsoft.com/office/drawing/2014/main" id="{5B2A9073-6716-4697-A747-25830434142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骂</a:t>
            </a:r>
          </a:p>
        </p:txBody>
      </p:sp>
      <p:sp>
        <p:nvSpPr>
          <p:cNvPr id="14" name="py3">
            <a:extLst xmlns:a="http://schemas.openxmlformats.org/drawingml/2006/main">
              <a:ext uri="{FF2B5EF4-FFF2-40B4-BE49-F238E27FC236}">
                <a16:creationId xmlns:a16="http://schemas.microsoft.com/office/drawing/2014/main" id="{A2F81E6E-AC67-4689-ADD4-C5129E10C38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mà</a:t>
            </a:r>
          </a:p>
        </p:txBody>
      </p:sp>
      <p:sp>
        <p:nvSpPr>
          <p:cNvPr id="15" name="vi3">
            <a:extLst xmlns:a="http://schemas.openxmlformats.org/drawingml/2006/main">
              <a:ext uri="{FF2B5EF4-FFF2-40B4-BE49-F238E27FC236}">
                <a16:creationId xmlns:a16="http://schemas.microsoft.com/office/drawing/2014/main" id="{ED12CA70-E2B7-4E72-90E7-D82132A699E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mắng</a:t>
            </a:r>
          </a:p>
        </p:txBody>
      </p:sp>
      <p:sp>
        <p:nvSpPr>
          <p:cNvPr id="16" name="zh4">
            <a:extLst xmlns:a="http://schemas.openxmlformats.org/drawingml/2006/main">
              <a:ext uri="{FF2B5EF4-FFF2-40B4-BE49-F238E27FC236}">
                <a16:creationId xmlns:a16="http://schemas.microsoft.com/office/drawing/2014/main" id="{F55743D2-F162-4511-A459-627214A970C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吗</a:t>
            </a:r>
          </a:p>
        </p:txBody>
      </p:sp>
      <p:sp>
        <p:nvSpPr>
          <p:cNvPr id="17" name="py4">
            <a:extLst xmlns:a="http://schemas.openxmlformats.org/drawingml/2006/main">
              <a:ext uri="{FF2B5EF4-FFF2-40B4-BE49-F238E27FC236}">
                <a16:creationId xmlns:a16="http://schemas.microsoft.com/office/drawing/2014/main" id="{7965B2C5-5A2C-4E40-84CA-CC8046CBAAA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ma</a:t>
            </a:r>
          </a:p>
        </p:txBody>
      </p:sp>
      <p:sp>
        <p:nvSpPr>
          <p:cNvPr id="18" name="vi4">
            <a:extLst xmlns:a="http://schemas.openxmlformats.org/drawingml/2006/main">
              <a:ext uri="{FF2B5EF4-FFF2-40B4-BE49-F238E27FC236}">
                <a16:creationId xmlns:a16="http://schemas.microsoft.com/office/drawing/2014/main" id="{2841F26A-AA89-4A56-9BFD-DE2184CA2F7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hỏi</a:t>
            </a:r>
          </a:p>
        </p:txBody>
      </p:sp>
      <p:sp>
        <p:nvSpPr>
          <p:cNvPr id="19" name="zh5">
            <a:extLst xmlns:a="http://schemas.openxmlformats.org/drawingml/2006/main">
              <a:ext uri="{FF2B5EF4-FFF2-40B4-BE49-F238E27FC236}">
                <a16:creationId xmlns:a16="http://schemas.microsoft.com/office/drawing/2014/main" id="{26E102B1-D8B4-4DA9-B1E5-BFB066B3C65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a:t>
            </a:r>
          </a:p>
        </p:txBody>
      </p:sp>
      <p:sp>
        <p:nvSpPr>
          <p:cNvPr id="20" name="py5">
            <a:extLst xmlns:a="http://schemas.openxmlformats.org/drawingml/2006/main">
              <a:ext uri="{FF2B5EF4-FFF2-40B4-BE49-F238E27FC236}">
                <a16:creationId xmlns:a16="http://schemas.microsoft.com/office/drawing/2014/main" id="{3F8E8FF6-6C7B-49EA-8BEB-103F0BF2C30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a:t>
            </a:r>
          </a:p>
        </p:txBody>
      </p:sp>
      <p:sp>
        <p:nvSpPr>
          <p:cNvPr id="21" name="vi5">
            <a:extLst xmlns:a="http://schemas.openxmlformats.org/drawingml/2006/main">
              <a:ext uri="{FF2B5EF4-FFF2-40B4-BE49-F238E27FC236}">
                <a16:creationId xmlns:a16="http://schemas.microsoft.com/office/drawing/2014/main" id="{5443B502-D190-43F4-82A9-E3399E9C19A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tốt</a:t>
            </a:r>
          </a:p>
        </p:txBody>
      </p:sp>
    </p:spTree>
    <p:extLst>
      <p:ext uri="{BB962C8B-B14F-4D97-AF65-F5344CB8AC3E}">
        <p14:creationId xmlns:p14="http://schemas.microsoft.com/office/powerpoint/2010/main" val="1216687524"/>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C556F17-1A86-4667-989D-F20C3A1FA6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3EC4EA1F-55BE-4309-BBB7-11173A72A7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A25AA3FC-F71D-4DD4-88A7-1BFF99A01C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15688772-FF61-4F8D-8BD8-9EBD44515CF6}"/>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mā má mǎ mà ma</a:t>
            </a:r>
          </a:p>
        </p:txBody>
      </p:sp>
      <p:sp>
        <p:nvSpPr>
          <p:cNvPr id="5" name="phonetics">
            <a:extLst xmlns:a="http://schemas.openxmlformats.org/drawingml/2006/main">
              <a:ext uri="{FF2B5EF4-FFF2-40B4-BE49-F238E27FC236}">
                <a16:creationId xmlns:a16="http://schemas.microsoft.com/office/drawing/2014/main" id="{FA1460FF-94CD-46F7-93D5-D1FAA353977E}"/>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Một âm tiết có thanh mẫu, vận mẫu và thanh điệu. Thanh 1 cao</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ngang, thanh 2 đi lên, thanh 3 thấp rồi nhô lên khi đọc riêng,</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thanh 4 đi xuống. Thanh nhẹ ngắn và không có dấu.</a:t>
            </a:r>
          </a:p>
        </p:txBody>
      </p:sp>
    </p:spTree>
    <p:extLst>
      <p:ext uri="{BB962C8B-B14F-4D97-AF65-F5344CB8AC3E}">
        <p14:creationId xmlns:p14="http://schemas.microsoft.com/office/powerpoint/2010/main" val="1124212630"/>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D911216-61F9-4D5C-BA28-F55E84AAB4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D3B761E0-48E8-4EF8-9447-8C86D9A56B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D69D9CB-0B68-4885-9577-7FD0C08FEA1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DFBFEB4-4E47-4464-A1DB-F0FE1D928E8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mā má mǎ mà ma</a:t>
            </a:r>
          </a:p>
        </p:txBody>
      </p:sp>
      <p:sp>
        <p:nvSpPr>
          <p:cNvPr id="5" name="rule">
            <a:extLst xmlns:a="http://schemas.openxmlformats.org/drawingml/2006/main">
              <a:ext uri="{FF2B5EF4-FFF2-40B4-BE49-F238E27FC236}">
                <a16:creationId xmlns:a16="http://schemas.microsoft.com/office/drawing/2014/main" id="{773E0665-E7CB-498B-8B2B-40DFAAE78672}"/>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Một âm tiết có thanh mẫu, vận mẫu và thanh điệu. Thanh 1 cao</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ngang, thanh 2 đi lên, thanh 3 thấp rồi nhô lên khi đọc</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riêng, thanh 4 đi xuống. Thanh nhẹ ngắn và không có dấu.</a:t>
            </a:r>
          </a:p>
        </p:txBody>
      </p:sp>
    </p:spTree>
    <p:extLst>
      <p:ext uri="{BB962C8B-B14F-4D97-AF65-F5344CB8AC3E}">
        <p14:creationId xmlns:p14="http://schemas.microsoft.com/office/powerpoint/2010/main" val="179729043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C1EB96C-040D-4C8C-810C-B427DACE9C3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B249A8EC-0187-4935-A817-1C2AA9143B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C90CC98F-839C-4014-B7D3-3EEECADF92E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9A13E607-8F66-4909-9154-D69A6B2AC611}"/>
              </a:ext>
            </a:extLst>
            <ns0:hlinkClick xmlns:ns0="http://schemas.openxmlformats.org/drawingml/2006/main" xmlns:ns1="http://schemas.openxmlformats.org/officeDocument/2006/relationships" ns1:id="rIdInteractive5">
              <ns0:snd ns1:embed="rIdEmbeddedAudio6" name="BAS-0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5"/>
              </a:rPr>
              <a:t>▶  NGHE AUDIO MODEL</a:t>
            </a:r>
          </a:p>
        </p:txBody>
      </p:sp>
      <p:sp>
        <p:nvSpPr>
          <p:cNvPr id="5" name="listen1">
            <a:extLst xmlns:a="http://schemas.openxmlformats.org/drawingml/2006/main">
              <a:ext uri="{FF2B5EF4-FFF2-40B4-BE49-F238E27FC236}">
                <a16:creationId xmlns:a16="http://schemas.microsoft.com/office/drawing/2014/main" id="{8DAD1094-615A-4C08-A069-D68E64AEDDB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31734F4-4924-4719-9648-4C868751319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04190479"/>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569D16E-AFC5-4A33-B912-4873AA3FDB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8777864D-291A-4F0E-BEE8-9B46F1F5BF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D12B95C-FE9D-4E92-9733-91B10F3F47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2F1047AE-BA80-494D-9302-8ECB658045D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妈，麻，马，骂。 你好！ 你好吗？</a:t>
            </a:r>
          </a:p>
        </p:txBody>
      </p:sp>
      <p:sp>
        <p:nvSpPr>
          <p:cNvPr id="5" name="q0">
            <a:extLst xmlns:a="http://schemas.openxmlformats.org/drawingml/2006/main">
              <a:ext uri="{FF2B5EF4-FFF2-40B4-BE49-F238E27FC236}">
                <a16:creationId xmlns:a16="http://schemas.microsoft.com/office/drawing/2014/main" id="{0C7D8366-6E6C-4E2C-8C00-A7A37EA07B34}"/>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78B88677-D926-45C3-87B0-D773BE843677}"/>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1936109678"/>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AEE430F-DE71-4640-94E5-16B7C4A37C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369E4F19-CE28-4816-B691-366FE27049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5E5828D-61FC-45A5-B5E0-1A95E0F979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54CA492-7996-4FA0-AC92-B0CCD3F9240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B77EB6A5-C385-49A5-876E-6619A1F0AA40}"/>
              </a:ext>
            </a:extLst>
            <ns0:hlinkClick xmlns:ns0="http://schemas.openxmlformats.org/drawingml/2006/main" xmlns:ns1="http://schemas.openxmlformats.org/officeDocument/2006/relationships" ns1:id="rIdInteractive8">
              <ns0:snd ns1:embed="rIdEmbeddedAudio9" name="BAS-0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8"/>
              </a:rPr>
              <a:t>▶  NGHE AUDIO GAME</a:t>
            </a:r>
          </a:p>
        </p:txBody>
      </p:sp>
      <p:sp>
        <p:nvSpPr>
          <p:cNvPr id="6" name="choice_0">
            <a:extLst xmlns:a="http://schemas.openxmlformats.org/drawingml/2006/main">
              <a:ext uri="{FF2B5EF4-FFF2-40B4-BE49-F238E27FC236}">
                <a16:creationId xmlns:a16="http://schemas.microsoft.com/office/drawing/2014/main" id="{342A03AE-EE5D-451B-8866-C3F94EC31C72}"/>
              </a:ext>
            </a:extLst>
            <ns0:hlinkClick xmlns:ns0="http://schemas.openxmlformats.org/drawingml/2006/main" xmlns:ns1="http://schemas.openxmlformats.org/officeDocument/2006/relationships" ns1:id="rIdInteractive10"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10" action="ppaction://hlinksldjump"/>
              </a:rPr>
              <a:t>A. mǎ</a:t>
            </a:r>
          </a:p>
        </p:txBody>
      </p:sp>
      <p:sp>
        <p:nvSpPr>
          <p:cNvPr id="7" name="choice_1">
            <a:extLst xmlns:a="http://schemas.openxmlformats.org/drawingml/2006/main">
              <a:ext uri="{FF2B5EF4-FFF2-40B4-BE49-F238E27FC236}">
                <a16:creationId xmlns:a16="http://schemas.microsoft.com/office/drawing/2014/main" id="{1089C019-8030-4480-B4FA-86ED40A2680C}"/>
              </a:ext>
            </a:extLst>
            <ns0:hlinkClick xmlns:ns0="http://schemas.openxmlformats.org/drawingml/2006/main" xmlns:ns1="http://schemas.openxmlformats.org/officeDocument/2006/relationships" ns1:id="rIdInteractive11"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11" action="ppaction://hlinksldjump"/>
              </a:rPr>
              <a:t>B. mā</a:t>
            </a:r>
          </a:p>
        </p:txBody>
      </p:sp>
      <p:sp>
        <p:nvSpPr>
          <p:cNvPr id="8" name="choice_2">
            <a:extLst xmlns:a="http://schemas.openxmlformats.org/drawingml/2006/main">
              <a:ext uri="{FF2B5EF4-FFF2-40B4-BE49-F238E27FC236}">
                <a16:creationId xmlns:a16="http://schemas.microsoft.com/office/drawing/2014/main" id="{FB9943CD-4A41-4EED-A332-EC5BE9DF4CEC}"/>
              </a:ext>
            </a:extLst>
            <ns0:hlinkClick xmlns:ns0="http://schemas.openxmlformats.org/drawingml/2006/main" xmlns:ns1="http://schemas.openxmlformats.org/officeDocument/2006/relationships" ns1:id="rIdInteractive12"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12" action="ppaction://hlinksldjump"/>
              </a:rPr>
              <a:t>C. mà</a:t>
            </a:r>
          </a:p>
        </p:txBody>
      </p:sp>
    </p:spTree>
    <p:extLst>
      <p:ext uri="{BB962C8B-B14F-4D97-AF65-F5344CB8AC3E}">
        <p14:creationId xmlns:p14="http://schemas.microsoft.com/office/powerpoint/2010/main" val="229820066"/>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63236D1-FB5E-41BD-AA37-A41A8EA692E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6477E20D-2249-484B-86EE-E331FE14A8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FAF168F-53A4-4FFE-910A-2AC8DCA7F3B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B004422C-0077-47A3-B765-63464503DDC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马 (mǎ).</a:t>
            </a:r>
          </a:p>
        </p:txBody>
      </p:sp>
      <p:sp>
        <p:nvSpPr>
          <p:cNvPr id="5" name="stretch">
            <a:extLst xmlns:a="http://schemas.openxmlformats.org/drawingml/2006/main">
              <a:ext uri="{FF2B5EF4-FFF2-40B4-BE49-F238E27FC236}">
                <a16:creationId xmlns:a16="http://schemas.microsoft.com/office/drawing/2014/main" id="{0E00CCB5-FF54-43E5-BE3A-389867E74AE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64FC4C7-98C3-44DD-A0ED-1637A21E803C}"/>
              </a:ext>
            </a:extLst>
            <ns0:hlinkClick xmlns:ns0="http://schemas.openxmlformats.org/drawingml/2006/main" xmlns:ns1="http://schemas.openxmlformats.org/officeDocument/2006/relationships" ns1:id="rIdInteractive4"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4" action="ppaction://hlinksldjump"/>
              </a:rPr>
              <a:t>TIẾP TỤC</a:t>
            </a:r>
          </a:p>
        </p:txBody>
      </p:sp>
    </p:spTree>
    <p:extLst>
      <p:ext uri="{BB962C8B-B14F-4D97-AF65-F5344CB8AC3E}">
        <p14:creationId xmlns:p14="http://schemas.microsoft.com/office/powerpoint/2010/main" val="162481234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C59D1E6-68FF-4B3F-AD77-756384E028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BEB955D7-DB8A-404A-8050-485AAA15C1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4077D1A-AB67-441A-8970-672B0DFDB8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B3A4CB0-CC56-447D-909F-09145652E5B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BBBEF695-4034-4108-BE5F-51D9ABE72B07}"/>
              </a:ext>
            </a:extLst>
            <ns0:hlinkClick xmlns:ns0="http://schemas.openxmlformats.org/drawingml/2006/main" xmlns:ns1="http://schemas.openxmlformats.org/officeDocument/2006/relationships" ns1:id="rIdInteractive4"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4" action="ppaction://hlinksldjump"/>
              </a:rPr>
              <a:t>QUAY LẠI CÂU HỎI</a:t>
            </a:r>
          </a:p>
        </p:txBody>
      </p:sp>
    </p:spTree>
    <p:extLst>
      <p:ext uri="{BB962C8B-B14F-4D97-AF65-F5344CB8AC3E}">
        <p14:creationId xmlns:p14="http://schemas.microsoft.com/office/powerpoint/2010/main" val="68626881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11D1D1E-74BC-4C3C-94A8-A308EFDD58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21CC1DAD-E7BA-4C8C-9CF7-B32EBBE9FC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A769A027-E0EA-40AF-9D54-98F5764C983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CE8188E1-9888-4F1E-810C-405FAADA16CA}"/>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Phân biệt bốn thanh bằng tai, nhận diện dấu và giới thiệu</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lời chào.</a:t>
            </a:r>
          </a:p>
        </p:txBody>
      </p:sp>
      <p:sp>
        <p:nvSpPr>
          <p:cNvPr id="5" name="taskrule">
            <a:extLst xmlns:a="http://schemas.openxmlformats.org/drawingml/2006/main">
              <a:ext uri="{FF2B5EF4-FFF2-40B4-BE49-F238E27FC236}">
                <a16:creationId xmlns:a16="http://schemas.microsoft.com/office/drawing/2014/main" id="{5696E3D4-A436-4714-B116-49C82FEB3D6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145432600"/>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72E03C3-D1AE-43B9-9842-48479392D3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C3581DB7-A76D-4914-859B-5AF84C5662C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DAADEA73-D71E-4784-9EF5-C74606A939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妈"/>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麻"/>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马"/>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骂"/>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吗"/>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好"/>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75668321"/>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ED44EBE-7FD6-436B-AA5D-07E41F2C98C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63F7860F-773A-462B-8366-185DC008D6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6A4F8368-C08B-45EC-A03D-01FC7760B5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DC3178F-98AF-4672-9E07-311DF34EAD1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7F57D6CD-690D-442D-8F89-38BA937963C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A5BB0F3-3648-4FC7-AE9B-6EE231E3A20B}"/>
              </a:ext>
            </a:extLst>
            <ns0:hlinkClick xmlns:ns0="http://schemas.openxmlformats.org/drawingml/2006/main" xmlns:ns1="http://schemas.openxmlformats.org/officeDocument/2006/relationships" ns1:id="rIdInteractive5">
              <ns0:snd ns1:embed="rIdEmbeddedAudio6" name="BAS-0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5"/>
              </a:rPr>
              <a:t>▶  NGHE LẠI AUDIO</a:t>
            </a:r>
          </a:p>
        </p:txBody>
      </p:sp>
    </p:spTree>
    <p:extLst>
      <p:ext uri="{BB962C8B-B14F-4D97-AF65-F5344CB8AC3E}">
        <p14:creationId xmlns:p14="http://schemas.microsoft.com/office/powerpoint/2010/main" val="910674015"/>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6EA16DB-E300-43BF-9BCE-558E90D59B1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BAS-01</a:t>
            </a:r>
          </a:p>
        </p:txBody>
      </p:sp>
      <p:sp>
        <p:nvSpPr>
          <p:cNvPr id="2" name="heading">
            <a:extLst xmlns:a="http://schemas.openxmlformats.org/drawingml/2006/main">
              <a:ext uri="{FF2B5EF4-FFF2-40B4-BE49-F238E27FC236}">
                <a16:creationId xmlns:a16="http://schemas.microsoft.com/office/drawing/2014/main" id="{2F6B0224-C9D3-4D44-B6F3-1331B955C51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56AB6ED-8065-45D7-A2AE-7D64546E9D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19C6E4B-2D8B-48AF-AEDA-25BA05B8D5F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4712E28-0AD8-4620-9B94-72EB0BB697B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163633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2026-10-18T07:23:28.5740000Z</dcterms:created>
  <dcterms:modified xsi:type="dcterms:W3CDTF">2026-10-18T07:23:28.5740000Z</dcterms:modified>
</coreProperties>
</file>