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cf6bdf4e6e6b4909" /><Relationship Type="http://schemas.openxmlformats.org/officeDocument/2006/relationships/extended-properties" Target="/docProps/app.xml" Id="Ra14ee5b029694374" /><Relationship Type="http://schemas.openxmlformats.org/officeDocument/2006/relationships/officeDocument" Target="/ppt/presentation.xml" Id="R65b5b97b4a584a1e" /></Relationships>
</file>

<file path=ppt/presentation.xml><?xml version="1.0" encoding="utf-8"?>
<p:presentation xmlns:p="http://schemas.openxmlformats.org/presentationml/2006/main">
  <p:sldMasterIdLst>
    <p:sldMasterId xmlns:r="http://schemas.openxmlformats.org/officeDocument/2006/relationships" id="2147483648" r:id="R6b4eff3b4a7f4f2e"/>
  </p:sldMasterIdLst>
  <p:notesMasterIdLst>
    <p:notesMasterId xmlns:r="http://schemas.openxmlformats.org/officeDocument/2006/relationships" r:id="R2dc85b4324754a92"/>
  </p:notesMasterIdLst>
  <p:sldIdLst>
    <p:sldId xmlns:r="http://schemas.openxmlformats.org/officeDocument/2006/relationships" id="256" r:id="Rb4d369f9e5f14171"/>
    <p:sldId xmlns:r="http://schemas.openxmlformats.org/officeDocument/2006/relationships" id="257" r:id="Rd3ade84cbd86445e"/>
    <p:sldId xmlns:r="http://schemas.openxmlformats.org/officeDocument/2006/relationships" id="258" r:id="R9ff8c002e9fc4f04"/>
    <p:sldId xmlns:r="http://schemas.openxmlformats.org/officeDocument/2006/relationships" id="259" r:id="R5c139c454dfc48de"/>
    <p:sldId xmlns:r="http://schemas.openxmlformats.org/officeDocument/2006/relationships" id="260" r:id="R2eec7e991a3e4d62"/>
    <p:sldId xmlns:r="http://schemas.openxmlformats.org/officeDocument/2006/relationships" id="261" r:id="Re0610f7d822a4bd6"/>
    <p:sldId xmlns:r="http://schemas.openxmlformats.org/officeDocument/2006/relationships" id="262" r:id="R888fd4639c504a2f"/>
    <p:sldId xmlns:r="http://schemas.openxmlformats.org/officeDocument/2006/relationships" id="263" r:id="Rf071c39bfae64c04"/>
    <p:sldId xmlns:r="http://schemas.openxmlformats.org/officeDocument/2006/relationships" id="264" r:id="R69f49f446e0f45cd"/>
    <p:sldId xmlns:r="http://schemas.openxmlformats.org/officeDocument/2006/relationships" id="265" r:id="Re60e15ceae3645e9"/>
    <p:sldId xmlns:r="http://schemas.openxmlformats.org/officeDocument/2006/relationships" id="266" r:id="R1290c4dffb004e48"/>
    <p:sldId xmlns:r="http://schemas.openxmlformats.org/officeDocument/2006/relationships" id="267" r:id="R55967b784f8e4ec2"/>
    <p:sldId xmlns:r="http://schemas.openxmlformats.org/officeDocument/2006/relationships" id="268" r:id="R0ad6c5c0448e4c17"/>
    <p:sldId xmlns:r="http://schemas.openxmlformats.org/officeDocument/2006/relationships" id="269" r:id="R595f26b317da49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615e8987b544e8" /><Relationship Type="http://schemas.openxmlformats.org/officeDocument/2006/relationships/slideMaster" Target="/ppt/slideMasters/slideMaster1.xml" Id="R6b4eff3b4a7f4f2e" /><Relationship Type="http://schemas.openxmlformats.org/officeDocument/2006/relationships/notesMaster" Target="/ppt/notesMasters/notesMaster1.xml" Id="R2dc85b4324754a92" /><Relationship Type="http://schemas.openxmlformats.org/officeDocument/2006/relationships/presProps" Target="/ppt/presProps.xml" Id="R90e06c2f5e7b4ec9" /><Relationship Type="http://schemas.openxmlformats.org/officeDocument/2006/relationships/tableStyles" Target="/ppt/tableStyles.xml" Id="R2599cb87a93049ea" /><Relationship Type="http://schemas.openxmlformats.org/officeDocument/2006/relationships/slide" Target="/ppt/slides/slide1.xml" Id="Rb4d369f9e5f14171" /><Relationship Type="http://schemas.openxmlformats.org/officeDocument/2006/relationships/slide" Target="/ppt/slides/slide2.xml" Id="Rd3ade84cbd86445e" /><Relationship Type="http://schemas.openxmlformats.org/officeDocument/2006/relationships/slide" Target="/ppt/slides/slide3.xml" Id="R9ff8c002e9fc4f04" /><Relationship Type="http://schemas.openxmlformats.org/officeDocument/2006/relationships/slide" Target="/ppt/slides/slide4.xml" Id="R5c139c454dfc48de" /><Relationship Type="http://schemas.openxmlformats.org/officeDocument/2006/relationships/slide" Target="/ppt/slides/slide5.xml" Id="R2eec7e991a3e4d62" /><Relationship Type="http://schemas.openxmlformats.org/officeDocument/2006/relationships/slide" Target="/ppt/slides/slide6.xml" Id="Re0610f7d822a4bd6" /><Relationship Type="http://schemas.openxmlformats.org/officeDocument/2006/relationships/slide" Target="/ppt/slides/slide7.xml" Id="R888fd4639c504a2f" /><Relationship Type="http://schemas.openxmlformats.org/officeDocument/2006/relationships/slide" Target="/ppt/slides/slide8.xml" Id="Rf071c39bfae64c04" /><Relationship Type="http://schemas.openxmlformats.org/officeDocument/2006/relationships/slide" Target="/ppt/slides/slide9.xml" Id="R69f49f446e0f45cd" /><Relationship Type="http://schemas.openxmlformats.org/officeDocument/2006/relationships/slide" Target="/ppt/slides/slide10.xml" Id="Re60e15ceae3645e9" /><Relationship Type="http://schemas.openxmlformats.org/officeDocument/2006/relationships/slide" Target="/ppt/slides/slide11.xml" Id="R1290c4dffb004e48" /><Relationship Type="http://schemas.openxmlformats.org/officeDocument/2006/relationships/slide" Target="/ppt/slides/slide12.xml" Id="R55967b784f8e4ec2" /><Relationship Type="http://schemas.openxmlformats.org/officeDocument/2006/relationships/slide" Target="/ppt/slides/slide13.xml" Id="R0ad6c5c0448e4c17" /><Relationship Type="http://schemas.openxmlformats.org/officeDocument/2006/relationships/slide" Target="/ppt/slides/slide14.xml" Id="R595f26b317da49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ce53326f2341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053316eac824b35" /><Relationship Type="http://schemas.openxmlformats.org/officeDocument/2006/relationships/notesMaster" Target="/ppt/notesMasters/notesMaster1.xml" Id="R9700234073cc4d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464c16be81a48f0" /><Relationship Type="http://schemas.openxmlformats.org/officeDocument/2006/relationships/notesMaster" Target="/ppt/notesMasters/notesMaster1.xml" Id="R83a10674518e4b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48103c2ca241e6" /><Relationship Type="http://schemas.openxmlformats.org/officeDocument/2006/relationships/notesMaster" Target="/ppt/notesMasters/notesMaster1.xml" Id="Rf269705b919a44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d77b278b364c8b" /><Relationship Type="http://schemas.openxmlformats.org/officeDocument/2006/relationships/notesMaster" Target="/ppt/notesMasters/notesMaster1.xml" Id="Rf74052c2152742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abbbb2c0084a97" /><Relationship Type="http://schemas.openxmlformats.org/officeDocument/2006/relationships/notesMaster" Target="/ppt/notesMasters/notesMaster1.xml" Id="Re9425937c1da4e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d685357c184041" /><Relationship Type="http://schemas.openxmlformats.org/officeDocument/2006/relationships/notesMaster" Target="/ppt/notesMasters/notesMaster1.xml" Id="Rb65d502da3bf45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a21ec8e15c4499" /><Relationship Type="http://schemas.openxmlformats.org/officeDocument/2006/relationships/notesMaster" Target="/ppt/notesMasters/notesMaster1.xml" Id="R5e4d3a4b4e704e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2a05e1629b8d47f7" /><Relationship Type="http://schemas.openxmlformats.org/officeDocument/2006/relationships/notesMaster" Target="/ppt/notesMasters/notesMaster1.xml" Id="R2c040c2eb52f4243"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0d2797f27d49ae" /><Relationship Type="http://schemas.openxmlformats.org/officeDocument/2006/relationships/notesMaster" Target="/ppt/notesMasters/notesMaster1.xml" Id="R1035eace6c4d4f9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9935f5a25840af" /><Relationship Type="http://schemas.openxmlformats.org/officeDocument/2006/relationships/notesMaster" Target="/ppt/notesMasters/notesMaster1.xml" Id="R681b5f845296403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c81f68df519476f" /><Relationship Type="http://schemas.openxmlformats.org/officeDocument/2006/relationships/notesMaster" Target="/ppt/notesMasters/notesMaster1.xml" Id="R37b5afcb4d6a4ba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586c6749764070" /><Relationship Type="http://schemas.openxmlformats.org/officeDocument/2006/relationships/notesMaster" Target="/ppt/notesMasters/notesMaster1.xml" Id="R9a2da844981644c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dd6db6f6af42bc" /><Relationship Type="http://schemas.openxmlformats.org/officeDocument/2006/relationships/notesMaster" Target="/ppt/notesMasters/notesMaster1.xml" Id="R3aded877926e4e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751f8b3925493e" /><Relationship Type="http://schemas.openxmlformats.org/officeDocument/2006/relationships/notesMaster" Target="/ppt/notesMasters/notesMaster1.xml" Id="R23bd2e920e4f49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../Audio/BAS-02_MODEL.mp3. Sau khi tải, giữ thư mục Audio cạnh thư mục Slides. Script: 八。我。饿。一。五。鱼。我，鱼，五。。我饿了。。我想吃鱼。.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鱼 / yú.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Từ mục tiêu: 鱼 (yú). Chọn đáp án bằng chuột trong trình chiếu. Chế độ đội: 20 giây trao đổi, 10 giây giải thích. Nhóm đúng và giải thích được nhận hai điểm. Script GAME: 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BAS-02: Vận mẫu đơn a o e i u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f1878e483e49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05b6988568d4a4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2958d76ab92412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ffc76ad2e53409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4d69889899e401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ae89ebf79a64b2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D3BA99-6E4C-4802-9FCC-AAB82D319E0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7470947-BE89-485B-B94B-BCE12AB2027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5E3A01C-3B98-4058-8BBE-D7A80C25EF7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44D3126-362E-4A70-81BE-D7327957B3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3260911-D1C2-40FF-BF45-BDED5AFF53A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0EB5B17-8385-4CF7-97FC-4354D2F3EA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5D365C8-A0DD-4BAF-AA93-F47E0D3004B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F881442-28AD-4C5B-B2A8-444A36D84FE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0A698C-3F03-4B45-AF9A-04D837B828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D55E830-EE36-4A68-92E5-DC86F4EA146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d64ced003164ad5" /><Relationship Type="http://schemas.openxmlformats.org/officeDocument/2006/relationships/slideLayout" Target="/ppt/slideLayouts/slideLayout1.xml" Id="R981af0f2a9f240a9" /><Relationship Type="http://schemas.openxmlformats.org/officeDocument/2006/relationships/slideLayout" Target="/ppt/slideLayouts/slideLayout2.xml" Id="R27d318fff13e4ae7" /><Relationship Type="http://schemas.openxmlformats.org/officeDocument/2006/relationships/slideLayout" Target="/ppt/slideLayouts/slideLayout3.xml" Id="Rec1303b909d6459b" /><Relationship Type="http://schemas.openxmlformats.org/officeDocument/2006/relationships/slideLayout" Target="/ppt/slideLayouts/slideLayout4.xml" Id="R1abf9be33b604c00" /><Relationship Type="http://schemas.openxmlformats.org/officeDocument/2006/relationships/slideLayout" Target="/ppt/slideLayouts/slideLayout5.xml" Id="R8a7816d45ab14234" /><Relationship Type="http://schemas.openxmlformats.org/officeDocument/2006/relationships/slideLayout" Target="/ppt/slideLayouts/slideLayout6.xml" Id="R16f465e02c754ff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1af0f2a9f240a9"/>
    <p:sldLayoutId xmlns:r="http://schemas.openxmlformats.org/officeDocument/2006/relationships" id="2147483650" r:id="R27d318fff13e4ae7"/>
    <p:sldLayoutId xmlns:r="http://schemas.openxmlformats.org/officeDocument/2006/relationships" id="2147483651" r:id="Rec1303b909d6459b"/>
    <p:sldLayoutId xmlns:r="http://schemas.openxmlformats.org/officeDocument/2006/relationships" id="2147483652" r:id="R1abf9be33b604c00"/>
    <p:sldLayoutId xmlns:r="http://schemas.openxmlformats.org/officeDocument/2006/relationships" id="2147483653" r:id="R8a7816d45ab14234"/>
    <p:sldLayoutId xmlns:r="http://schemas.openxmlformats.org/officeDocument/2006/relationships" id="2147483654" r:id="R16f465e02c754ff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f8f560b9fd14baf" /><Relationship Type="http://schemas.openxmlformats.org/officeDocument/2006/relationships/notesSlide" Target="/ppt/notesSlides/notesSlide1.xml" Id="R2d1f44956dd044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9cfe5ebb9734646" /><Relationship Type="http://schemas.openxmlformats.org/officeDocument/2006/relationships/notesSlide" Target="/ppt/notesSlides/notesSlide2.xml" Id="R8d8eca7fedef4d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ec3b73e3baa45b0" /><Relationship Type="http://schemas.openxmlformats.org/officeDocument/2006/relationships/notesSlide" Target="/ppt/notesSlides/notesSlide3.xml" Id="R339906594cc14b8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00c176f2cf849f3" /><Relationship Type="http://schemas.openxmlformats.org/officeDocument/2006/relationships/notesSlide" Target="/ppt/notesSlides/notesSlide4.xml" Id="R699f153165a746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1460ad83bfd44ca" /><Relationship Type="http://schemas.openxmlformats.org/officeDocument/2006/relationships/notesSlide" Target="/ppt/notesSlides/notesSlide5.xml" Id="R058363ce60c2486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c86a57115e94245"/><Relationship Type="http://schemas.openxmlformats.org/officeDocument/2006/relationships/notesSlide" Target="/ppt/notesSlides/notesSlide6.xml" Id="R9c4db042ce774cc9"/><Relationship Id="rIdInteractive3" Type="http://schemas.openxmlformats.org/officeDocument/2006/relationships/hyperlink" Target="../Audio/BAS-02_MODEL.mp3" TargetMode="External"/><Relationship Id="rIdEmbeddedAudio4" Type="http://schemas.openxmlformats.org/officeDocument/2006/relationships/audio" Target="../media/BAS-0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a99e41b82304d82" /><Relationship Type="http://schemas.openxmlformats.org/officeDocument/2006/relationships/notesSlide" Target="/ppt/notesSlides/notesSlide7.xml" Id="R198c4837433a482c"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74b1fd4477fd4ab2"/><Relationship Type="http://schemas.openxmlformats.org/officeDocument/2006/relationships/notesSlide" Target="/ppt/notesSlides/notesSlide8.xml" Id="R8a963f88c473436e"/><Relationship Id="rIdInteractive3" Type="http://schemas.openxmlformats.org/officeDocument/2006/relationships/hyperlink" Target="../Audio/BAS-02_GAME.mp3" TargetMode="External"/><Relationship Id="rIdEmbeddedAudio4" Type="http://schemas.openxmlformats.org/officeDocument/2006/relationships/audio" Target="../media/BAS-02_GAME.mp3"/><Relationship Id="rIdInteractive5" Type="http://schemas.openxmlformats.org/officeDocument/2006/relationships/slide" Target="slide10.xml"/><Relationship Id="rIdInteractive6" Type="http://schemas.openxmlformats.org/officeDocument/2006/relationships/slide" Target="slide9.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ee6790f679d3433f"/><Relationship Type="http://schemas.openxmlformats.org/officeDocument/2006/relationships/notesSlide" Target="/ppt/notesSlides/notesSlide9.xml" Id="R73653be46fa1409c"/><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b6454e6a7e19494f"/><Relationship Type="http://schemas.openxmlformats.org/officeDocument/2006/relationships/notesSlide" Target="/ppt/notesSlides/notesSlide10.xml" Id="R1cec5fafc8874361"/><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5594f6c9e494603" /><Relationship Type="http://schemas.openxmlformats.org/officeDocument/2006/relationships/notesSlide" Target="/ppt/notesSlides/notesSlide11.xml" Id="R3de8c7d7c81e44d1"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6bd73a151df14c2c"/><Relationship Type="http://schemas.openxmlformats.org/officeDocument/2006/relationships/notesSlide" Target="/ppt/notesSlides/notesSlide12.xml" Id="R92e2e1f5dc7741d9"/><Relationship Id="rIdGif3" Type="http://schemas.openxmlformats.org/officeDocument/2006/relationships/image" Target="../media/stroke_20843.gif"/><Relationship Id="rIdGif4" Type="http://schemas.openxmlformats.org/officeDocument/2006/relationships/image" Target="../media/stroke_25105.gif"/><Relationship Id="rIdGif5" Type="http://schemas.openxmlformats.org/officeDocument/2006/relationships/image" Target="../media/stroke_39295.gif"/><Relationship Id="rIdGif6" Type="http://schemas.openxmlformats.org/officeDocument/2006/relationships/image" Target="../media/stroke_19968.gif"/><Relationship Id="rIdGif7" Type="http://schemas.openxmlformats.org/officeDocument/2006/relationships/image" Target="../media/stroke_20116.gif"/><Relationship Id="rIdGif8" Type="http://schemas.openxmlformats.org/officeDocument/2006/relationships/image" Target="../media/stroke_4006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800b34830014a92"/><Relationship Type="http://schemas.openxmlformats.org/officeDocument/2006/relationships/notesSlide" Target="/ppt/notesSlides/notesSlide13.xml" Id="Ra4ff6b21e2484a1f"/><Relationship Id="rIdInteractive3" Type="http://schemas.openxmlformats.org/officeDocument/2006/relationships/hyperlink" Target="../Audio/BAS-02_MODEL.mp3" TargetMode="External"/><Relationship Id="rIdEmbeddedAudio4" Type="http://schemas.openxmlformats.org/officeDocument/2006/relationships/audio" Target="../media/BAS-0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66681da35c24892" /><Relationship Type="http://schemas.openxmlformats.org/officeDocument/2006/relationships/notesSlide" Target="/ppt/notesSlides/notesSlide14.xml" Id="Rc1b5e5494e964f2f"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6928EE-00F4-4D28-A0EE-343DA04096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6322083B-18A5-4BDF-8CCF-25C44EDE9C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Vận mẫu đơn a o e i u ü</a:t>
            </a:r>
          </a:p>
        </p:txBody>
      </p:sp>
      <p:sp>
        <p:nvSpPr>
          <p:cNvPr id="3" name="page">
            <a:extLst xmlns:a="http://schemas.openxmlformats.org/drawingml/2006/main">
              <a:ext uri="{FF2B5EF4-FFF2-40B4-BE49-F238E27FC236}">
                <a16:creationId xmlns:a16="http://schemas.microsoft.com/office/drawing/2014/main" id="{0C68144F-2E22-4B73-AFE8-77CFC7F893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E48423F-CB93-4E20-B6FA-783676DEB60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và phân biệt u với ü, đọc sáu vận mẫu trong âm tiết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có nghĩa.</a:t>
            </a:r>
          </a:p>
        </p:txBody>
      </p:sp>
      <p:sp>
        <p:nvSpPr>
          <p:cNvPr id="5" name="duration">
            <a:extLst xmlns:a="http://schemas.openxmlformats.org/drawingml/2006/main">
              <a:ext uri="{FF2B5EF4-FFF2-40B4-BE49-F238E27FC236}">
                <a16:creationId xmlns:a16="http://schemas.microsoft.com/office/drawing/2014/main" id="{69378C78-A463-4DBE-8369-D2E1F35BFD6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1582354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D720FC-32FE-4601-889E-BE4CEB030E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3DBA4E4D-43DE-4BE1-8159-A91F7B8758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9BF9003-F7CC-47CD-83E5-E04FE9794F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4517C78-4976-416F-B983-5849307F37D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妈     麻     马</a:t>
            </a:r>
          </a:p>
        </p:txBody>
      </p:sp>
      <p:sp>
        <p:nvSpPr>
          <p:cNvPr id="5" name="retrieval">
            <a:extLst xmlns:a="http://schemas.openxmlformats.org/drawingml/2006/main">
              <a:ext uri="{FF2B5EF4-FFF2-40B4-BE49-F238E27FC236}">
                <a16:creationId xmlns:a16="http://schemas.microsoft.com/office/drawing/2014/main" id="{01992A3C-8B99-4A73-915C-31AB37143D1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90394523"/>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A6F46DC-842D-4DCD-A3F7-C9B7B7B8D9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DCF8D9D2-583D-429E-A505-91E9649355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16173B4-9E72-4C40-99C2-4D4345FFF9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9F6D3FA-5A0C-4D9D-8F07-2DDFFD90DB4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八</a:t>
            </a:r>
          </a:p>
        </p:txBody>
      </p:sp>
      <p:sp>
        <p:nvSpPr>
          <p:cNvPr id="5" name="py0">
            <a:extLst xmlns:a="http://schemas.openxmlformats.org/drawingml/2006/main">
              <a:ext uri="{FF2B5EF4-FFF2-40B4-BE49-F238E27FC236}">
                <a16:creationId xmlns:a16="http://schemas.microsoft.com/office/drawing/2014/main" id="{55E7AAD0-57EB-4F97-8E03-99BC1882CFF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a:t>
            </a:r>
          </a:p>
        </p:txBody>
      </p:sp>
      <p:sp>
        <p:nvSpPr>
          <p:cNvPr id="6" name="vi0">
            <a:extLst xmlns:a="http://schemas.openxmlformats.org/drawingml/2006/main">
              <a:ext uri="{FF2B5EF4-FFF2-40B4-BE49-F238E27FC236}">
                <a16:creationId xmlns:a16="http://schemas.microsoft.com/office/drawing/2014/main" id="{B16D15F1-512D-4A75-9040-4CDC8277032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tám</a:t>
            </a:r>
          </a:p>
        </p:txBody>
      </p:sp>
      <p:sp>
        <p:nvSpPr>
          <p:cNvPr id="7" name="zh1">
            <a:extLst xmlns:a="http://schemas.openxmlformats.org/drawingml/2006/main">
              <a:ext uri="{FF2B5EF4-FFF2-40B4-BE49-F238E27FC236}">
                <a16:creationId xmlns:a16="http://schemas.microsoft.com/office/drawing/2014/main" id="{67D53739-9917-4867-BCBA-545C9A21758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我</a:t>
            </a:r>
          </a:p>
        </p:txBody>
      </p:sp>
      <p:sp>
        <p:nvSpPr>
          <p:cNvPr id="8" name="py1">
            <a:extLst xmlns:a="http://schemas.openxmlformats.org/drawingml/2006/main">
              <a:ext uri="{FF2B5EF4-FFF2-40B4-BE49-F238E27FC236}">
                <a16:creationId xmlns:a16="http://schemas.microsoft.com/office/drawing/2014/main" id="{B342FE13-E69A-4FEA-B79D-A6DE64EECC2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wǒ</a:t>
            </a:r>
          </a:p>
        </p:txBody>
      </p:sp>
      <p:sp>
        <p:nvSpPr>
          <p:cNvPr id="9" name="vi1">
            <a:extLst xmlns:a="http://schemas.openxmlformats.org/drawingml/2006/main">
              <a:ext uri="{FF2B5EF4-FFF2-40B4-BE49-F238E27FC236}">
                <a16:creationId xmlns:a16="http://schemas.microsoft.com/office/drawing/2014/main" id="{26DEA6F2-0A5C-4FD2-B18C-F6A55BCDDFD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tôi</a:t>
            </a:r>
          </a:p>
        </p:txBody>
      </p:sp>
      <p:sp>
        <p:nvSpPr>
          <p:cNvPr id="10" name="zh2">
            <a:extLst xmlns:a="http://schemas.openxmlformats.org/drawingml/2006/main">
              <a:ext uri="{FF2B5EF4-FFF2-40B4-BE49-F238E27FC236}">
                <a16:creationId xmlns:a16="http://schemas.microsoft.com/office/drawing/2014/main" id="{5A84EDA9-960B-4023-867E-D0325FBC093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饿</a:t>
            </a:r>
          </a:p>
        </p:txBody>
      </p:sp>
      <p:sp>
        <p:nvSpPr>
          <p:cNvPr id="11" name="py2">
            <a:extLst xmlns:a="http://schemas.openxmlformats.org/drawingml/2006/main">
              <a:ext uri="{FF2B5EF4-FFF2-40B4-BE49-F238E27FC236}">
                <a16:creationId xmlns:a16="http://schemas.microsoft.com/office/drawing/2014/main" id="{5F876F65-12ED-479A-B9EC-2A44CF98AD9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è</a:t>
            </a:r>
          </a:p>
        </p:txBody>
      </p:sp>
      <p:sp>
        <p:nvSpPr>
          <p:cNvPr id="12" name="vi2">
            <a:extLst xmlns:a="http://schemas.openxmlformats.org/drawingml/2006/main">
              <a:ext uri="{FF2B5EF4-FFF2-40B4-BE49-F238E27FC236}">
                <a16:creationId xmlns:a16="http://schemas.microsoft.com/office/drawing/2014/main" id="{0F8DCDA4-EC98-4A32-96CC-B91277A3443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đói</a:t>
            </a:r>
          </a:p>
        </p:txBody>
      </p:sp>
      <p:sp>
        <p:nvSpPr>
          <p:cNvPr id="13" name="zh3">
            <a:extLst xmlns:a="http://schemas.openxmlformats.org/drawingml/2006/main">
              <a:ext uri="{FF2B5EF4-FFF2-40B4-BE49-F238E27FC236}">
                <a16:creationId xmlns:a16="http://schemas.microsoft.com/office/drawing/2014/main" id="{B9875445-95B2-4BFB-8494-534BB9C5B16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a:t>
            </a:r>
          </a:p>
        </p:txBody>
      </p:sp>
      <p:sp>
        <p:nvSpPr>
          <p:cNvPr id="14" name="py3">
            <a:extLst xmlns:a="http://schemas.openxmlformats.org/drawingml/2006/main">
              <a:ext uri="{FF2B5EF4-FFF2-40B4-BE49-F238E27FC236}">
                <a16:creationId xmlns:a16="http://schemas.microsoft.com/office/drawing/2014/main" id="{7D2151A5-1A0A-4FAA-B471-40040FF6A6B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a:t>
            </a:r>
          </a:p>
        </p:txBody>
      </p:sp>
      <p:sp>
        <p:nvSpPr>
          <p:cNvPr id="15" name="vi3">
            <a:extLst xmlns:a="http://schemas.openxmlformats.org/drawingml/2006/main">
              <a:ext uri="{FF2B5EF4-FFF2-40B4-BE49-F238E27FC236}">
                <a16:creationId xmlns:a16="http://schemas.microsoft.com/office/drawing/2014/main" id="{C8BE92E2-4D3F-45B4-A506-5C5344A5D507}"/>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a:t>
            </a:r>
          </a:p>
        </p:txBody>
      </p:sp>
      <p:sp>
        <p:nvSpPr>
          <p:cNvPr id="16" name="zh4">
            <a:extLst xmlns:a="http://schemas.openxmlformats.org/drawingml/2006/main">
              <a:ext uri="{FF2B5EF4-FFF2-40B4-BE49-F238E27FC236}">
                <a16:creationId xmlns:a16="http://schemas.microsoft.com/office/drawing/2014/main" id="{D74345CF-01D1-4DA0-B84E-FA0704ACCC9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五</a:t>
            </a:r>
          </a:p>
        </p:txBody>
      </p:sp>
      <p:sp>
        <p:nvSpPr>
          <p:cNvPr id="17" name="py4">
            <a:extLst xmlns:a="http://schemas.openxmlformats.org/drawingml/2006/main">
              <a:ext uri="{FF2B5EF4-FFF2-40B4-BE49-F238E27FC236}">
                <a16:creationId xmlns:a16="http://schemas.microsoft.com/office/drawing/2014/main" id="{7B494FB7-20B2-4083-AC77-06A3ED5DAB2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wǔ</a:t>
            </a:r>
          </a:p>
        </p:txBody>
      </p:sp>
      <p:sp>
        <p:nvSpPr>
          <p:cNvPr id="18" name="vi4">
            <a:extLst xmlns:a="http://schemas.openxmlformats.org/drawingml/2006/main">
              <a:ext uri="{FF2B5EF4-FFF2-40B4-BE49-F238E27FC236}">
                <a16:creationId xmlns:a16="http://schemas.microsoft.com/office/drawing/2014/main" id="{BA3FA215-DA8D-4692-B0F7-DE8105FB4FE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a:t>
            </a:r>
          </a:p>
        </p:txBody>
      </p:sp>
      <p:sp>
        <p:nvSpPr>
          <p:cNvPr id="19" name="zh5">
            <a:extLst xmlns:a="http://schemas.openxmlformats.org/drawingml/2006/main">
              <a:ext uri="{FF2B5EF4-FFF2-40B4-BE49-F238E27FC236}">
                <a16:creationId xmlns:a16="http://schemas.microsoft.com/office/drawing/2014/main" id="{808ACB59-BDB7-45EF-8ECE-7A62CC1C44E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鱼</a:t>
            </a:r>
          </a:p>
        </p:txBody>
      </p:sp>
      <p:sp>
        <p:nvSpPr>
          <p:cNvPr id="20" name="py5">
            <a:extLst xmlns:a="http://schemas.openxmlformats.org/drawingml/2006/main">
              <a:ext uri="{FF2B5EF4-FFF2-40B4-BE49-F238E27FC236}">
                <a16:creationId xmlns:a16="http://schemas.microsoft.com/office/drawing/2014/main" id="{7393573D-7842-4324-9BCD-277522322EE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yú</a:t>
            </a:r>
          </a:p>
        </p:txBody>
      </p:sp>
      <p:sp>
        <p:nvSpPr>
          <p:cNvPr id="21" name="vi5">
            <a:extLst xmlns:a="http://schemas.openxmlformats.org/drawingml/2006/main">
              <a:ext uri="{FF2B5EF4-FFF2-40B4-BE49-F238E27FC236}">
                <a16:creationId xmlns:a16="http://schemas.microsoft.com/office/drawing/2014/main" id="{B99D4348-5909-49D1-8630-98EE88CF3D4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a:t>
            </a:r>
          </a:p>
        </p:txBody>
      </p:sp>
    </p:spTree>
    <p:extLst>
      <p:ext uri="{BB962C8B-B14F-4D97-AF65-F5344CB8AC3E}">
        <p14:creationId xmlns:p14="http://schemas.microsoft.com/office/powerpoint/2010/main" val="18921311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8A071E-B045-40E5-BE91-C6D587AE11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9F7821E3-F1FE-41B9-99F8-CDD706F1B6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870B0E87-45A7-4255-B4E3-5418A7167F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93983A6B-45E3-4E33-ADE8-C098EDDF59A4}"/>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a o e i u ü</a:t>
            </a:r>
          </a:p>
        </p:txBody>
      </p:sp>
      <p:sp>
        <p:nvSpPr>
          <p:cNvPr id="5" name="phonetics">
            <a:extLst xmlns:a="http://schemas.openxmlformats.org/drawingml/2006/main">
              <a:ext uri="{FF2B5EF4-FFF2-40B4-BE49-F238E27FC236}">
                <a16:creationId xmlns:a16="http://schemas.microsoft.com/office/drawing/2014/main" id="{7216212B-D6FE-4BF4-9AF1-9058A40D989A}"/>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Với ü, giữ lưỡi như i rồi tròn môi. Không đồng nhất ü với u. Vị</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trí môi và lưỡi quan trọng hơn việc tìm một âm tiếng Việt tương</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đương.</a:t>
            </a:r>
          </a:p>
        </p:txBody>
      </p:sp>
    </p:spTree>
    <p:extLst>
      <p:ext uri="{BB962C8B-B14F-4D97-AF65-F5344CB8AC3E}">
        <p14:creationId xmlns:p14="http://schemas.microsoft.com/office/powerpoint/2010/main" val="1126892649"/>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2204026-CB6B-49B7-9B2B-0BEC78E97E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22B145DD-0B08-4194-BC13-94FAE39D30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3C494F6-B18A-4562-9047-52DC2B5576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AE444E7-AB2E-4AA4-A145-A85EF4FABBC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 o e i u ü</a:t>
            </a:r>
          </a:p>
        </p:txBody>
      </p:sp>
      <p:sp>
        <p:nvSpPr>
          <p:cNvPr id="5" name="rule">
            <a:extLst xmlns:a="http://schemas.openxmlformats.org/drawingml/2006/main">
              <a:ext uri="{FF2B5EF4-FFF2-40B4-BE49-F238E27FC236}">
                <a16:creationId xmlns:a16="http://schemas.microsoft.com/office/drawing/2014/main" id="{B5365BEF-362C-4249-A930-57A647B0DA1B}"/>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Với ü, giữ lưỡi như i rồi tròn môi. Không đồng nhất ü với u.</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Vị trí môi và lưỡi quan trọng hơn việc tìm một âm tiếng Việt</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tương đương.</a:t>
            </a:r>
          </a:p>
        </p:txBody>
      </p:sp>
    </p:spTree>
    <p:extLst>
      <p:ext uri="{BB962C8B-B14F-4D97-AF65-F5344CB8AC3E}">
        <p14:creationId xmlns:p14="http://schemas.microsoft.com/office/powerpoint/2010/main" val="1378113843"/>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9457852-AFE2-452B-AD2A-FA307635FF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6637BB83-3E40-4D4F-84C3-319D092448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C35826B-B567-48A7-983C-3A81867776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A723EB50-EF12-4846-ACB9-BEB59787878F}"/>
              </a:ext>
            </a:extLst>
            <ns0:hlinkClick xmlns:ns0="http://schemas.openxmlformats.org/drawingml/2006/main" xmlns:ns1="http://schemas.openxmlformats.org/officeDocument/2006/relationships" ns1:id="rIdInteractive3">
              <ns0:snd ns1:embed="rIdEmbeddedAudio4" name="BAS-0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A73B4B4-65A0-451E-AD1E-BB36A24E964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3D706574-AFFD-4874-9C68-E3E6B32D367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3497244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17CD4D4-6F94-4146-9022-5229139C2F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6801E7D1-7EA8-4368-92E5-9014F0A5C3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26C7C84-8370-4FE6-AF01-32289A8B93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A6FB052-7E2B-40CF-A3D0-E57273A77E6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我，鱼，五。 我饿了。 我想吃鱼。</a:t>
            </a:r>
          </a:p>
        </p:txBody>
      </p:sp>
      <p:sp>
        <p:nvSpPr>
          <p:cNvPr id="5" name="q0">
            <a:extLst xmlns:a="http://schemas.openxmlformats.org/drawingml/2006/main">
              <a:ext uri="{FF2B5EF4-FFF2-40B4-BE49-F238E27FC236}">
                <a16:creationId xmlns:a16="http://schemas.microsoft.com/office/drawing/2014/main" id="{092AE5D1-D01B-4E70-83F9-EC3222F6392F}"/>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E5232941-CF6C-4334-96B2-804C68EF9D12}"/>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43477150"/>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5468508-25D4-488C-B6D9-5A0C716E57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F5EEC1AA-ECEF-48D8-AA5A-7CB79D74B2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921DD55-ACFF-4B5E-A0DF-B826A0A0AA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AAA584C-8CE7-4B45-8639-FA1FEEA858B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EE13E6DA-BC26-4CD2-B5A8-5422F3C86655}"/>
              </a:ext>
            </a:extLst>
            <ns0:hlinkClick xmlns:ns0="http://schemas.openxmlformats.org/drawingml/2006/main" xmlns:ns1="http://schemas.openxmlformats.org/officeDocument/2006/relationships" ns1:id="rIdInteractive3">
              <ns0:snd ns1:embed="rIdEmbeddedAudio4" name="BAS-0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93F4A87-F182-411F-B335-0E2425AC1C2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yī</a:t>
            </a:r>
          </a:p>
        </p:txBody>
      </p:sp>
      <p:sp>
        <p:nvSpPr>
          <p:cNvPr id="7" name="choice_1">
            <a:extLst xmlns:a="http://schemas.openxmlformats.org/drawingml/2006/main">
              <a:ext uri="{FF2B5EF4-FFF2-40B4-BE49-F238E27FC236}">
                <a16:creationId xmlns:a16="http://schemas.microsoft.com/office/drawing/2014/main" id="{00ACB242-2EA5-497B-9F99-E0D21CED71B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yú</a:t>
            </a:r>
          </a:p>
        </p:txBody>
      </p:sp>
      <p:sp>
        <p:nvSpPr>
          <p:cNvPr id="8" name="choice_2">
            <a:extLst xmlns:a="http://schemas.openxmlformats.org/drawingml/2006/main">
              <a:ext uri="{FF2B5EF4-FFF2-40B4-BE49-F238E27FC236}">
                <a16:creationId xmlns:a16="http://schemas.microsoft.com/office/drawing/2014/main" id="{E2293C1C-3E54-4189-A4A5-B8D0369AFA4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wǔ</a:t>
            </a:r>
          </a:p>
        </p:txBody>
      </p:sp>
    </p:spTree>
    <p:extLst>
      <p:ext uri="{BB962C8B-B14F-4D97-AF65-F5344CB8AC3E}">
        <p14:creationId xmlns:p14="http://schemas.microsoft.com/office/powerpoint/2010/main" val="196658375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5EBC511-DB4D-4BFB-B345-A4AB14CEFA2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37E75301-A585-41D1-9D8D-5C6E14BB17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E409418-62F5-4988-B5DC-4E63E74A8E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B2C5DAF-B0FC-4575-A9D5-41E078B5001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鱼 (yú).</a:t>
            </a:r>
          </a:p>
        </p:txBody>
      </p:sp>
      <p:sp>
        <p:nvSpPr>
          <p:cNvPr id="5" name="stretch">
            <a:extLst xmlns:a="http://schemas.openxmlformats.org/drawingml/2006/main">
              <a:ext uri="{FF2B5EF4-FFF2-40B4-BE49-F238E27FC236}">
                <a16:creationId xmlns:a16="http://schemas.microsoft.com/office/drawing/2014/main" id="{D19857A2-050A-466A-8A8F-0DAF6F77E19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2869A87-F7EC-4BAE-8BEF-6157D40896E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5894246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EBAC552-B63E-43AE-A284-D73BA179D5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120FA09D-7FD1-4996-8F27-CDE929AED4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022A30C-E168-458F-B603-67DC032E22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BC92C05D-177E-49B0-B94E-45B8A23DF12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6FAADAB-D4F9-4C44-B472-3A4D2232A81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5945163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9023489-1AC8-41C2-8FFF-89D9470301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EE7A377B-47B9-4210-90FE-1A17581E92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02AA5E1-4D21-4FB4-B39B-DD1BA263D6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0DCBE7B-EDB8-4A22-850A-0CD69A0D719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và phân biệt u với ü, đọc sáu vận mẫu trong âm tiết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có nghĩa.</a:t>
            </a:r>
          </a:p>
        </p:txBody>
      </p:sp>
      <p:sp>
        <p:nvSpPr>
          <p:cNvPr id="5" name="taskrule">
            <a:extLst xmlns:a="http://schemas.openxmlformats.org/drawingml/2006/main">
              <a:ext uri="{FF2B5EF4-FFF2-40B4-BE49-F238E27FC236}">
                <a16:creationId xmlns:a16="http://schemas.microsoft.com/office/drawing/2014/main" id="{9013BFA8-9AED-4C21-BC79-4A9C322C1C1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6191456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0252E0-D017-4084-B3E8-5B53778297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455003A8-378D-4C87-88C0-39623764E1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8C832CB-A95C-4B44-A842-BD0B96A01B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八"/>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我"/>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五"/>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鱼"/>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8772772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8B248A-8836-4D6E-B0DC-F7860F319C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DCF0D9F1-9686-4EAE-AB67-9CF36B41D2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D01B8E1-3FFE-4FAC-87CF-3339C91C3E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9A50D23-0341-4B22-A2A7-57596866EC6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B591AEA-E2BC-490A-82F7-2C6DEB08ED6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10A3018-B7DB-4B55-B732-D470BCD770A2}"/>
              </a:ext>
            </a:extLst>
            <ns0:hlinkClick xmlns:ns0="http://schemas.openxmlformats.org/drawingml/2006/main" xmlns:ns1="http://schemas.openxmlformats.org/officeDocument/2006/relationships" ns1:id="rIdInteractive3">
              <ns0:snd ns1:embed="rIdEmbeddedAudio4" name="BAS-0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46857666"/>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1DFF900-F85D-4B6B-BDD9-2561E90194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BAS-02</a:t>
            </a:r>
          </a:p>
        </p:txBody>
      </p:sp>
      <p:sp>
        <p:nvSpPr>
          <p:cNvPr id="2" name="heading">
            <a:extLst xmlns:a="http://schemas.openxmlformats.org/drawingml/2006/main">
              <a:ext uri="{FF2B5EF4-FFF2-40B4-BE49-F238E27FC236}">
                <a16:creationId xmlns:a16="http://schemas.microsoft.com/office/drawing/2014/main" id="{0B9D605B-BAD0-44B9-AC35-B543CD1AB4B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277F014-89DA-4F33-AB88-14614EE70C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B8E2B3D-2D70-495C-8D13-F7511C38072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35FABFA-649C-4244-8F4B-4FD24DD114C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6320804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2026-10-18T07:24:43.4010000Z</dcterms:created>
  <dcterms:modified xsi:type="dcterms:W3CDTF">2026-10-18T07:24:43.4020000Z</dcterms:modified>
</coreProperties>
</file>