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d6f1e07acf014fcb" /><Relationship Type="http://schemas.openxmlformats.org/officeDocument/2006/relationships/extended-properties" Target="/docProps/app.xml" Id="R017f9d339d504528" /><Relationship Type="http://schemas.openxmlformats.org/officeDocument/2006/relationships/officeDocument" Target="/ppt/presentation.xml" Id="Rbef3600fa7864e45" /></Relationships>
</file>

<file path=ppt/presentation.xml><?xml version="1.0" encoding="utf-8"?>
<p:presentation xmlns:p="http://schemas.openxmlformats.org/presentationml/2006/main">
  <p:sldMasterIdLst>
    <p:sldMasterId xmlns:r="http://schemas.openxmlformats.org/officeDocument/2006/relationships" id="2147483648" r:id="R8b7fb5e955924a5e"/>
  </p:sldMasterIdLst>
  <p:notesMasterIdLst>
    <p:notesMasterId xmlns:r="http://schemas.openxmlformats.org/officeDocument/2006/relationships" r:id="R1379846dadf7466c"/>
  </p:notesMasterIdLst>
  <p:sldIdLst>
    <p:sldId xmlns:r="http://schemas.openxmlformats.org/officeDocument/2006/relationships" id="256" r:id="Rcd3bf74cb317460a"/>
    <p:sldId xmlns:r="http://schemas.openxmlformats.org/officeDocument/2006/relationships" id="257" r:id="R75518082fdf747d6"/>
    <p:sldId xmlns:r="http://schemas.openxmlformats.org/officeDocument/2006/relationships" id="258" r:id="R1942562908f74d9d"/>
    <p:sldId xmlns:r="http://schemas.openxmlformats.org/officeDocument/2006/relationships" id="259" r:id="R3cbc1edfe3a942a7"/>
    <p:sldId xmlns:r="http://schemas.openxmlformats.org/officeDocument/2006/relationships" id="260" r:id="R7e43f0f975ba417a"/>
    <p:sldId xmlns:r="http://schemas.openxmlformats.org/officeDocument/2006/relationships" id="261" r:id="R31aa0b52fce04937"/>
    <p:sldId xmlns:r="http://schemas.openxmlformats.org/officeDocument/2006/relationships" id="262" r:id="R16445aaa96534260"/>
    <p:sldId xmlns:r="http://schemas.openxmlformats.org/officeDocument/2006/relationships" id="263" r:id="R615cc6185d0a4164"/>
    <p:sldId xmlns:r="http://schemas.openxmlformats.org/officeDocument/2006/relationships" id="264" r:id="Rcaca7b60a3654daf"/>
    <p:sldId xmlns:r="http://schemas.openxmlformats.org/officeDocument/2006/relationships" id="265" r:id="R2c72bfc4f5a8499f"/>
    <p:sldId xmlns:r="http://schemas.openxmlformats.org/officeDocument/2006/relationships" id="266" r:id="Rfc3440411c5041d2"/>
    <p:sldId xmlns:r="http://schemas.openxmlformats.org/officeDocument/2006/relationships" id="267" r:id="Rd5bcc74ff0054b55"/>
    <p:sldId xmlns:r="http://schemas.openxmlformats.org/officeDocument/2006/relationships" id="268" r:id="Rfeb4f2b3f13d411b"/>
    <p:sldId xmlns:r="http://schemas.openxmlformats.org/officeDocument/2006/relationships" id="269" r:id="Rc71aadee769c44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a0ae89d5234354" /><Relationship Type="http://schemas.openxmlformats.org/officeDocument/2006/relationships/slideMaster" Target="/ppt/slideMasters/slideMaster1.xml" Id="R8b7fb5e955924a5e" /><Relationship Type="http://schemas.openxmlformats.org/officeDocument/2006/relationships/notesMaster" Target="/ppt/notesMasters/notesMaster1.xml" Id="R1379846dadf7466c" /><Relationship Type="http://schemas.openxmlformats.org/officeDocument/2006/relationships/presProps" Target="/ppt/presProps.xml" Id="Ra34384ed3ab443a7" /><Relationship Type="http://schemas.openxmlformats.org/officeDocument/2006/relationships/tableStyles" Target="/ppt/tableStyles.xml" Id="Ra163bb0265294d32" /><Relationship Type="http://schemas.openxmlformats.org/officeDocument/2006/relationships/slide" Target="/ppt/slides/slide1.xml" Id="Rcd3bf74cb317460a" /><Relationship Type="http://schemas.openxmlformats.org/officeDocument/2006/relationships/slide" Target="/ppt/slides/slide2.xml" Id="R75518082fdf747d6" /><Relationship Type="http://schemas.openxmlformats.org/officeDocument/2006/relationships/slide" Target="/ppt/slides/slide3.xml" Id="R1942562908f74d9d" /><Relationship Type="http://schemas.openxmlformats.org/officeDocument/2006/relationships/slide" Target="/ppt/slides/slide4.xml" Id="R3cbc1edfe3a942a7" /><Relationship Type="http://schemas.openxmlformats.org/officeDocument/2006/relationships/slide" Target="/ppt/slides/slide5.xml" Id="R7e43f0f975ba417a" /><Relationship Type="http://schemas.openxmlformats.org/officeDocument/2006/relationships/slide" Target="/ppt/slides/slide6.xml" Id="R31aa0b52fce04937" /><Relationship Type="http://schemas.openxmlformats.org/officeDocument/2006/relationships/slide" Target="/ppt/slides/slide7.xml" Id="R16445aaa96534260" /><Relationship Type="http://schemas.openxmlformats.org/officeDocument/2006/relationships/slide" Target="/ppt/slides/slide8.xml" Id="R615cc6185d0a4164" /><Relationship Type="http://schemas.openxmlformats.org/officeDocument/2006/relationships/slide" Target="/ppt/slides/slide9.xml" Id="Rcaca7b60a3654daf" /><Relationship Type="http://schemas.openxmlformats.org/officeDocument/2006/relationships/slide" Target="/ppt/slides/slide10.xml" Id="R2c72bfc4f5a8499f" /><Relationship Type="http://schemas.openxmlformats.org/officeDocument/2006/relationships/slide" Target="/ppt/slides/slide11.xml" Id="Rfc3440411c5041d2" /><Relationship Type="http://schemas.openxmlformats.org/officeDocument/2006/relationships/slide" Target="/ppt/slides/slide12.xml" Id="Rd5bcc74ff0054b55" /><Relationship Type="http://schemas.openxmlformats.org/officeDocument/2006/relationships/slide" Target="/ppt/slides/slide13.xml" Id="Rfeb4f2b3f13d411b" /><Relationship Type="http://schemas.openxmlformats.org/officeDocument/2006/relationships/slide" Target="/ppt/slides/slide14.xml" Id="Rc71aadee769c44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e6636fe67d643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84d67027e74d73" /><Relationship Type="http://schemas.openxmlformats.org/officeDocument/2006/relationships/notesMaster" Target="/ppt/notesMasters/notesMaster1.xml" Id="R241830335f5646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b544b629cd4602" /><Relationship Type="http://schemas.openxmlformats.org/officeDocument/2006/relationships/notesMaster" Target="/ppt/notesMasters/notesMaster1.xml" Id="Rc1c0420c995141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1e56f8da104f60" /><Relationship Type="http://schemas.openxmlformats.org/officeDocument/2006/relationships/notesMaster" Target="/ppt/notesMasters/notesMaster1.xml" Id="R52e532b2d52540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d626f9ffbbe434c" /><Relationship Type="http://schemas.openxmlformats.org/officeDocument/2006/relationships/notesMaster" Target="/ppt/notesMasters/notesMaster1.xml" Id="R8063d51e3a5c4d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55e3114b2a4eaf" /><Relationship Type="http://schemas.openxmlformats.org/officeDocument/2006/relationships/notesMaster" Target="/ppt/notesMasters/notesMaster1.xml" Id="Ra283ff3602e944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a639b0202b4c95" /><Relationship Type="http://schemas.openxmlformats.org/officeDocument/2006/relationships/notesMaster" Target="/ppt/notesMasters/notesMaster1.xml" Id="Rd55573c41cc64d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a3fc911f1f54c24" /><Relationship Type="http://schemas.openxmlformats.org/officeDocument/2006/relationships/notesMaster" Target="/ppt/notesMasters/notesMaster1.xml" Id="R23dfd489533e4c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849d3b7aff448d1" /><Relationship Type="http://schemas.openxmlformats.org/officeDocument/2006/relationships/notesMaster" Target="/ppt/notesMasters/notesMaster1.xml" Id="Rec3ff818ef2b457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81157c67e5d4e60" /><Relationship Type="http://schemas.openxmlformats.org/officeDocument/2006/relationships/notesMaster" Target="/ppt/notesMasters/notesMaster1.xml" Id="R60a2c3516808496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3e0ec870c34e4f" /><Relationship Type="http://schemas.openxmlformats.org/officeDocument/2006/relationships/notesMaster" Target="/ppt/notesMasters/notesMaster1.xml" Id="R8e00e19244a7430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4c2781310af4288" /><Relationship Type="http://schemas.openxmlformats.org/officeDocument/2006/relationships/notesMaster" Target="/ppt/notesMasters/notesMaster1.xml" Id="R620de79d2b3740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b8f3d84eacc41ca" /><Relationship Type="http://schemas.openxmlformats.org/officeDocument/2006/relationships/notesMaster" Target="/ppt/notesMasters/notesMaster1.xml" Id="R7355f289d7a341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0b87b1496af4cc4" /><Relationship Type="http://schemas.openxmlformats.org/officeDocument/2006/relationships/notesMaster" Target="/ppt/notesMasters/notesMaster1.xml" Id="Ra7bc765717774af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4eeb35505954bfd" /><Relationship Type="http://schemas.openxmlformats.org/officeDocument/2006/relationships/notesMaster" Target="/ppt/notesMasters/notesMaster1.xml" Id="R4e4274b9fe5f4e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../Audio/BAS-03_MODEL.mp3. Sau khi tải, giữ thư mục Audio cạnh thư mục Slides. Script: 爸爸。怕。妈妈。饭。不。朋友。爸爸，怕，妈妈，饭。。爸爸不怕。。妈妈吃饭。.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怕 / pà.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mục tiêu: 怕 (pà). Chọn đáp án bằng chuột trong trình chiếu. Chế độ đội: 20 giây trao đổi, 10 giây giải thích. Nhóm đúng và giải thích được nhận hai điểm. Script GAME: 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BAS-03: Thanh mẫu b p m f</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a5a80f19ff41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dd548192b3447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e9624136b974e5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fa588f2d22b457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0b0aff38d634ac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2ab810dadae48b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3FC8774-97BB-4566-9312-37C283DE7E7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FA6F153-BA30-4CA8-973C-5D74B969BEA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D2348F4-8FB5-48F6-8292-1DE235A2BB2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C4265EB-2A2C-4191-884B-8BB52DEA24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0FB8E06-A0CB-407D-9FE3-9AAE3A3A1DD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EBC0BB0-444A-46E9-983E-666C53ABD5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376C33-7E4B-4034-A1E9-F57589A4F76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6F4B2BC-335F-4EDF-A24C-A6654E7AC04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E1823D-FCD7-425E-AC7F-BA7DBA50B4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6DCB33B-B88A-4294-A4E3-0EFE0416AC1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2998ffec09489d" /><Relationship Type="http://schemas.openxmlformats.org/officeDocument/2006/relationships/slideLayout" Target="/ppt/slideLayouts/slideLayout1.xml" Id="R0eacf147cee94b72" /><Relationship Type="http://schemas.openxmlformats.org/officeDocument/2006/relationships/slideLayout" Target="/ppt/slideLayouts/slideLayout2.xml" Id="R86b8e9e48b184aae" /><Relationship Type="http://schemas.openxmlformats.org/officeDocument/2006/relationships/slideLayout" Target="/ppt/slideLayouts/slideLayout3.xml" Id="R5632c7b6d36c4ac2" /><Relationship Type="http://schemas.openxmlformats.org/officeDocument/2006/relationships/slideLayout" Target="/ppt/slideLayouts/slideLayout4.xml" Id="Rb3d81892950a4bac" /><Relationship Type="http://schemas.openxmlformats.org/officeDocument/2006/relationships/slideLayout" Target="/ppt/slideLayouts/slideLayout5.xml" Id="R1be60a0f9f3a4c29" /><Relationship Type="http://schemas.openxmlformats.org/officeDocument/2006/relationships/slideLayout" Target="/ppt/slideLayouts/slideLayout6.xml" Id="R74b2355d675c40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acf147cee94b72"/>
    <p:sldLayoutId xmlns:r="http://schemas.openxmlformats.org/officeDocument/2006/relationships" id="2147483650" r:id="R86b8e9e48b184aae"/>
    <p:sldLayoutId xmlns:r="http://schemas.openxmlformats.org/officeDocument/2006/relationships" id="2147483651" r:id="R5632c7b6d36c4ac2"/>
    <p:sldLayoutId xmlns:r="http://schemas.openxmlformats.org/officeDocument/2006/relationships" id="2147483652" r:id="Rb3d81892950a4bac"/>
    <p:sldLayoutId xmlns:r="http://schemas.openxmlformats.org/officeDocument/2006/relationships" id="2147483653" r:id="R1be60a0f9f3a4c29"/>
    <p:sldLayoutId xmlns:r="http://schemas.openxmlformats.org/officeDocument/2006/relationships" id="2147483654" r:id="R74b2355d675c40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23b6da812154d46" /><Relationship Type="http://schemas.openxmlformats.org/officeDocument/2006/relationships/notesSlide" Target="/ppt/notesSlides/notesSlide1.xml" Id="Rbaf92ca338d24b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dceaaba6210493e" /><Relationship Type="http://schemas.openxmlformats.org/officeDocument/2006/relationships/notesSlide" Target="/ppt/notesSlides/notesSlide2.xml" Id="Reb2365d0d8e246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b04b7ca586c43b0" /><Relationship Type="http://schemas.openxmlformats.org/officeDocument/2006/relationships/notesSlide" Target="/ppt/notesSlides/notesSlide3.xml" Id="R8decfe05c81940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95545b5faeb4337" /><Relationship Type="http://schemas.openxmlformats.org/officeDocument/2006/relationships/notesSlide" Target="/ppt/notesSlides/notesSlide4.xml" Id="R27dc44b648f8439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fe793ea486f4b73" /><Relationship Type="http://schemas.openxmlformats.org/officeDocument/2006/relationships/notesSlide" Target="/ppt/notesSlides/notesSlide5.xml" Id="R60351affae41431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aec9372b5afb4baf"/><Relationship Type="http://schemas.openxmlformats.org/officeDocument/2006/relationships/notesSlide" Target="/ppt/notesSlides/notesSlide6.xml" Id="Rce29bdaf1c374338"/><Relationship Id="rIdInteractive3" Type="http://schemas.openxmlformats.org/officeDocument/2006/relationships/hyperlink" Target="../Audio/BAS-03_MODEL.mp3" TargetMode="External"/><Relationship Id="rIdEmbeddedAudio4" Type="http://schemas.openxmlformats.org/officeDocument/2006/relationships/audio" Target="../media/BAS-03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1cf149b98c84622" /><Relationship Type="http://schemas.openxmlformats.org/officeDocument/2006/relationships/notesSlide" Target="/ppt/notesSlides/notesSlide7.xml" Id="R152821316432463d"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e1e8881b04b46a5"/><Relationship Type="http://schemas.openxmlformats.org/officeDocument/2006/relationships/notesSlide" Target="/ppt/notesSlides/notesSlide8.xml" Id="R7add07d3f3f24bee"/><Relationship Id="rIdInteractive3" Type="http://schemas.openxmlformats.org/officeDocument/2006/relationships/hyperlink" Target="../Audio/BAS-03_GAME.mp3" TargetMode="External"/><Relationship Id="rIdEmbeddedAudio4" Type="http://schemas.openxmlformats.org/officeDocument/2006/relationships/audio" Target="../media/BAS-03_GAME.mp3"/><Relationship Id="rIdInteractive5" Type="http://schemas.openxmlformats.org/officeDocument/2006/relationships/slide" Target="slide10.xml"/><Relationship Id="rIdInteractive6" Type="http://schemas.openxmlformats.org/officeDocument/2006/relationships/slide" Target="slide10.xml"/><Relationship Id="rIdInteractive7" Type="http://schemas.openxmlformats.org/officeDocument/2006/relationships/slide" Target="slide9.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dfde5fb9475c4611"/><Relationship Type="http://schemas.openxmlformats.org/officeDocument/2006/relationships/notesSlide" Target="/ppt/notesSlides/notesSlide9.xml" Id="Ra2533330736c4ab4"/><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fffd8fa5a60c4b3b"/><Relationship Type="http://schemas.openxmlformats.org/officeDocument/2006/relationships/notesSlide" Target="/ppt/notesSlides/notesSlide10.xml" Id="R66f33bc9c275436d"/><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d9a05f0ab5c4ada" /><Relationship Type="http://schemas.openxmlformats.org/officeDocument/2006/relationships/notesSlide" Target="/ppt/notesSlides/notesSlide11.xml" Id="R8ac96f36156647bf"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c71be22a8c143dd"/><Relationship Type="http://schemas.openxmlformats.org/officeDocument/2006/relationships/notesSlide" Target="/ppt/notesSlides/notesSlide12.xml" Id="R4583e48eaaa9427a"/><Relationship Id="rIdGif3" Type="http://schemas.openxmlformats.org/officeDocument/2006/relationships/image" Target="../media/stroke_29240.gif"/><Relationship Id="rIdGif4" Type="http://schemas.openxmlformats.org/officeDocument/2006/relationships/image" Target="../media/stroke_24597.gif"/><Relationship Id="rIdGif5" Type="http://schemas.openxmlformats.org/officeDocument/2006/relationships/image" Target="../media/stroke_22920.gif"/><Relationship Id="rIdGif6" Type="http://schemas.openxmlformats.org/officeDocument/2006/relationships/image" Target="../media/stroke_39277.gif"/><Relationship Id="rIdGif7" Type="http://schemas.openxmlformats.org/officeDocument/2006/relationships/image" Target="../media/stroke_19981.gif"/><Relationship Id="rIdGif8" Type="http://schemas.openxmlformats.org/officeDocument/2006/relationships/image" Target="../media/stroke_26379.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0907b3ce1224934"/><Relationship Type="http://schemas.openxmlformats.org/officeDocument/2006/relationships/notesSlide" Target="/ppt/notesSlides/notesSlide13.xml" Id="Rbbd77714ecfb4354"/><Relationship Id="rIdInteractive3" Type="http://schemas.openxmlformats.org/officeDocument/2006/relationships/hyperlink" Target="../Audio/BAS-03_MODEL.mp3" TargetMode="External"/><Relationship Id="rIdEmbeddedAudio4" Type="http://schemas.openxmlformats.org/officeDocument/2006/relationships/audio" Target="../media/BAS-03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04f993ae3674a09" /><Relationship Type="http://schemas.openxmlformats.org/officeDocument/2006/relationships/notesSlide" Target="/ppt/notesSlides/notesSlide14.xml" Id="R39998520cc0645c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7AD26A7-752F-4CA8-9F38-2E7CD2A985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23D9C878-B026-4572-8404-9591DD74C6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Thanh mẫu b p m f</a:t>
            </a:r>
          </a:p>
        </p:txBody>
      </p:sp>
      <p:sp>
        <p:nvSpPr>
          <p:cNvPr id="3" name="page">
            <a:extLst xmlns:a="http://schemas.openxmlformats.org/drawingml/2006/main">
              <a:ext uri="{FF2B5EF4-FFF2-40B4-BE49-F238E27FC236}">
                <a16:creationId xmlns:a16="http://schemas.microsoft.com/office/drawing/2014/main" id="{AB9229BD-9E08-41C8-8AEC-B165BDD0CA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D48196E-19F9-451E-9641-AC8210C0AC2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Phân biệt cặp không bật hơi và bật hơi, đọc b p m f</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trong từ quen thuộc.</a:t>
            </a:r>
          </a:p>
        </p:txBody>
      </p:sp>
      <p:sp>
        <p:nvSpPr>
          <p:cNvPr id="5" name="duration">
            <a:extLst xmlns:a="http://schemas.openxmlformats.org/drawingml/2006/main">
              <a:ext uri="{FF2B5EF4-FFF2-40B4-BE49-F238E27FC236}">
                <a16:creationId xmlns:a16="http://schemas.microsoft.com/office/drawing/2014/main" id="{33D8A0DB-5F6C-4E28-BB48-1C23DAAAE63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2565280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B8D9BA-DD5F-4F41-9F0D-1EA9F1B0696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21B6740A-BEF8-4DF2-8A96-79C71D15E1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6D54218-AA6A-4E61-ACAC-8FAC286854C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76EAA84-8F5D-45D1-911C-871BD082AC4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妈     麻     马</a:t>
            </a:r>
          </a:p>
        </p:txBody>
      </p:sp>
      <p:sp>
        <p:nvSpPr>
          <p:cNvPr id="5" name="retrieval">
            <a:extLst xmlns:a="http://schemas.openxmlformats.org/drawingml/2006/main">
              <a:ext uri="{FF2B5EF4-FFF2-40B4-BE49-F238E27FC236}">
                <a16:creationId xmlns:a16="http://schemas.microsoft.com/office/drawing/2014/main" id="{DDB01FD5-2E89-4E59-99F8-990E66DA2ECF}"/>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15022397"/>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7DB75B3-3D86-4FD1-B482-3A921C8367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E3D8ED52-C47A-4257-A96D-28E83E328C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47866B4-4063-45A6-93A4-AC4907BBD49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98C1DC0D-5929-416F-878D-601A3FD1DF4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爸爸</a:t>
            </a:r>
          </a:p>
        </p:txBody>
      </p:sp>
      <p:sp>
        <p:nvSpPr>
          <p:cNvPr id="5" name="py0">
            <a:extLst xmlns:a="http://schemas.openxmlformats.org/drawingml/2006/main">
              <a:ext uri="{FF2B5EF4-FFF2-40B4-BE49-F238E27FC236}">
                <a16:creationId xmlns:a16="http://schemas.microsoft.com/office/drawing/2014/main" id="{617EF5C0-3166-4ABB-84DA-E8F77AD7910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 bà</a:t>
            </a:r>
          </a:p>
        </p:txBody>
      </p:sp>
      <p:sp>
        <p:nvSpPr>
          <p:cNvPr id="6" name="vi0">
            <a:extLst xmlns:a="http://schemas.openxmlformats.org/drawingml/2006/main">
              <a:ext uri="{FF2B5EF4-FFF2-40B4-BE49-F238E27FC236}">
                <a16:creationId xmlns:a16="http://schemas.microsoft.com/office/drawing/2014/main" id="{1F38C932-F10A-4ECE-A71B-29DAB4F1361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bố</a:t>
            </a:r>
          </a:p>
        </p:txBody>
      </p:sp>
      <p:sp>
        <p:nvSpPr>
          <p:cNvPr id="7" name="zh1">
            <a:extLst xmlns:a="http://schemas.openxmlformats.org/drawingml/2006/main">
              <a:ext uri="{FF2B5EF4-FFF2-40B4-BE49-F238E27FC236}">
                <a16:creationId xmlns:a16="http://schemas.microsoft.com/office/drawing/2014/main" id="{4ABF8860-5F1C-49E0-990E-CD14BDE89A5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怕</a:t>
            </a:r>
          </a:p>
        </p:txBody>
      </p:sp>
      <p:sp>
        <p:nvSpPr>
          <p:cNvPr id="8" name="py1">
            <a:extLst xmlns:a="http://schemas.openxmlformats.org/drawingml/2006/main">
              <a:ext uri="{FF2B5EF4-FFF2-40B4-BE49-F238E27FC236}">
                <a16:creationId xmlns:a16="http://schemas.microsoft.com/office/drawing/2014/main" id="{12E17A44-EBC6-4781-8755-9C0AB2EAE49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pà</a:t>
            </a:r>
          </a:p>
        </p:txBody>
      </p:sp>
      <p:sp>
        <p:nvSpPr>
          <p:cNvPr id="9" name="vi1">
            <a:extLst xmlns:a="http://schemas.openxmlformats.org/drawingml/2006/main">
              <a:ext uri="{FF2B5EF4-FFF2-40B4-BE49-F238E27FC236}">
                <a16:creationId xmlns:a16="http://schemas.microsoft.com/office/drawing/2014/main" id="{9D3E039C-EB37-4104-AC6E-86130E98937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sợ</a:t>
            </a:r>
          </a:p>
        </p:txBody>
      </p:sp>
      <p:sp>
        <p:nvSpPr>
          <p:cNvPr id="10" name="zh2">
            <a:extLst xmlns:a="http://schemas.openxmlformats.org/drawingml/2006/main">
              <a:ext uri="{FF2B5EF4-FFF2-40B4-BE49-F238E27FC236}">
                <a16:creationId xmlns:a16="http://schemas.microsoft.com/office/drawing/2014/main" id="{31BE9175-0AC8-44E0-B359-A324C78EFCA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妈妈</a:t>
            </a:r>
          </a:p>
        </p:txBody>
      </p:sp>
      <p:sp>
        <p:nvSpPr>
          <p:cNvPr id="11" name="py2">
            <a:extLst xmlns:a="http://schemas.openxmlformats.org/drawingml/2006/main">
              <a:ext uri="{FF2B5EF4-FFF2-40B4-BE49-F238E27FC236}">
                <a16:creationId xmlns:a16="http://schemas.microsoft.com/office/drawing/2014/main" id="{5904F597-3048-4CD4-AD33-1CA94150FC3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mā mā</a:t>
            </a:r>
          </a:p>
        </p:txBody>
      </p:sp>
      <p:sp>
        <p:nvSpPr>
          <p:cNvPr id="12" name="vi2">
            <a:extLst xmlns:a="http://schemas.openxmlformats.org/drawingml/2006/main">
              <a:ext uri="{FF2B5EF4-FFF2-40B4-BE49-F238E27FC236}">
                <a16:creationId xmlns:a16="http://schemas.microsoft.com/office/drawing/2014/main" id="{C7116D5D-B9F5-4645-A1DA-686A0E0BD98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mẹ</a:t>
            </a:r>
          </a:p>
        </p:txBody>
      </p:sp>
      <p:sp>
        <p:nvSpPr>
          <p:cNvPr id="13" name="zh3">
            <a:extLst xmlns:a="http://schemas.openxmlformats.org/drawingml/2006/main">
              <a:ext uri="{FF2B5EF4-FFF2-40B4-BE49-F238E27FC236}">
                <a16:creationId xmlns:a16="http://schemas.microsoft.com/office/drawing/2014/main" id="{9542B8C9-E251-45C7-B483-C4289315C26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饭</a:t>
            </a:r>
          </a:p>
        </p:txBody>
      </p:sp>
      <p:sp>
        <p:nvSpPr>
          <p:cNvPr id="14" name="py3">
            <a:extLst xmlns:a="http://schemas.openxmlformats.org/drawingml/2006/main">
              <a:ext uri="{FF2B5EF4-FFF2-40B4-BE49-F238E27FC236}">
                <a16:creationId xmlns:a16="http://schemas.microsoft.com/office/drawing/2014/main" id="{4EA3C5FB-443E-47FE-8A6A-A37E3822EA0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a:t>
            </a:r>
          </a:p>
        </p:txBody>
      </p:sp>
      <p:sp>
        <p:nvSpPr>
          <p:cNvPr id="15" name="vi3">
            <a:extLst xmlns:a="http://schemas.openxmlformats.org/drawingml/2006/main">
              <a:ext uri="{FF2B5EF4-FFF2-40B4-BE49-F238E27FC236}">
                <a16:creationId xmlns:a16="http://schemas.microsoft.com/office/drawing/2014/main" id="{05E452D0-A703-4A72-B988-DD3F367CDB6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cơm</a:t>
            </a:r>
          </a:p>
        </p:txBody>
      </p:sp>
      <p:sp>
        <p:nvSpPr>
          <p:cNvPr id="16" name="zh4">
            <a:extLst xmlns:a="http://schemas.openxmlformats.org/drawingml/2006/main">
              <a:ext uri="{FF2B5EF4-FFF2-40B4-BE49-F238E27FC236}">
                <a16:creationId xmlns:a16="http://schemas.microsoft.com/office/drawing/2014/main" id="{83B9630D-4A0B-4AFF-A46C-36B93D2E482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a:t>
            </a:r>
          </a:p>
        </p:txBody>
      </p:sp>
      <p:sp>
        <p:nvSpPr>
          <p:cNvPr id="17" name="py4">
            <a:extLst xmlns:a="http://schemas.openxmlformats.org/drawingml/2006/main">
              <a:ext uri="{FF2B5EF4-FFF2-40B4-BE49-F238E27FC236}">
                <a16:creationId xmlns:a16="http://schemas.microsoft.com/office/drawing/2014/main" id="{FD157FDE-7EC8-43D6-8483-1FF3E7A5A17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a:t>
            </a:r>
          </a:p>
        </p:txBody>
      </p:sp>
      <p:sp>
        <p:nvSpPr>
          <p:cNvPr id="18" name="vi4">
            <a:extLst xmlns:a="http://schemas.openxmlformats.org/drawingml/2006/main">
              <a:ext uri="{FF2B5EF4-FFF2-40B4-BE49-F238E27FC236}">
                <a16:creationId xmlns:a16="http://schemas.microsoft.com/office/drawing/2014/main" id="{DF3E53F5-FF86-458C-9D13-ADEE8363949A}"/>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a:t>
            </a:r>
          </a:p>
        </p:txBody>
      </p:sp>
      <p:sp>
        <p:nvSpPr>
          <p:cNvPr id="19" name="zh5">
            <a:extLst xmlns:a="http://schemas.openxmlformats.org/drawingml/2006/main">
              <a:ext uri="{FF2B5EF4-FFF2-40B4-BE49-F238E27FC236}">
                <a16:creationId xmlns:a16="http://schemas.microsoft.com/office/drawing/2014/main" id="{E68A1F32-A50C-45BC-9C15-87B9267D940A}"/>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朋友</a:t>
            </a:r>
          </a:p>
        </p:txBody>
      </p:sp>
      <p:sp>
        <p:nvSpPr>
          <p:cNvPr id="20" name="py5">
            <a:extLst xmlns:a="http://schemas.openxmlformats.org/drawingml/2006/main">
              <a:ext uri="{FF2B5EF4-FFF2-40B4-BE49-F238E27FC236}">
                <a16:creationId xmlns:a16="http://schemas.microsoft.com/office/drawing/2014/main" id="{3B594099-1371-4270-AB05-58A8A182DB12}"/>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péng yǒu</a:t>
            </a:r>
          </a:p>
        </p:txBody>
      </p:sp>
      <p:sp>
        <p:nvSpPr>
          <p:cNvPr id="21" name="vi5">
            <a:extLst xmlns:a="http://schemas.openxmlformats.org/drawingml/2006/main">
              <a:ext uri="{FF2B5EF4-FFF2-40B4-BE49-F238E27FC236}">
                <a16:creationId xmlns:a16="http://schemas.microsoft.com/office/drawing/2014/main" id="{3B4D32A6-E9E1-4940-8642-13D03846039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a:t>
            </a:r>
          </a:p>
        </p:txBody>
      </p:sp>
    </p:spTree>
    <p:extLst>
      <p:ext uri="{BB962C8B-B14F-4D97-AF65-F5344CB8AC3E}">
        <p14:creationId xmlns:p14="http://schemas.microsoft.com/office/powerpoint/2010/main" val="45184379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F9FFACB-7D67-40CA-A678-E9520D5D17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197B5F88-9BFE-4F54-A9A9-DDF82C66FE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0AB22557-8826-4C10-A87D-A33C1C0931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746A6589-29F3-4F9B-A9C5-8897B45DECDB}"/>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b p m f</a:t>
            </a:r>
          </a:p>
        </p:txBody>
      </p:sp>
      <p:sp>
        <p:nvSpPr>
          <p:cNvPr id="5" name="phonetics">
            <a:extLst xmlns:a="http://schemas.openxmlformats.org/drawingml/2006/main">
              <a:ext uri="{FF2B5EF4-FFF2-40B4-BE49-F238E27FC236}">
                <a16:creationId xmlns:a16="http://schemas.microsoft.com/office/drawing/2014/main" id="{F39FBF3F-CEB6-47B4-BFAE-06FF66293DA2}"/>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b và p khác nhau chủ yếu ở bật hơi. Đặt một mảnh giấy trước</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miệng: p làm giấy chuyển động rõ hơn. Không đọc b thành b hữu</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thanh theo tiếng Việt.</a:t>
            </a:r>
          </a:p>
        </p:txBody>
      </p:sp>
    </p:spTree>
    <p:extLst>
      <p:ext uri="{BB962C8B-B14F-4D97-AF65-F5344CB8AC3E}">
        <p14:creationId xmlns:p14="http://schemas.microsoft.com/office/powerpoint/2010/main" val="853249764"/>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D5662B-E2F9-4E1B-81DA-4877EBE0EA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1F3B8833-0D0C-4BF7-ACA6-02C4DF91C7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9D9E8EA-5F1C-4CC7-9F8D-3CAF81277B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F1DCC29-C8A9-4080-8076-50FCF5EF491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b p m f</a:t>
            </a:r>
          </a:p>
        </p:txBody>
      </p:sp>
      <p:sp>
        <p:nvSpPr>
          <p:cNvPr id="5" name="rule">
            <a:extLst xmlns:a="http://schemas.openxmlformats.org/drawingml/2006/main">
              <a:ext uri="{FF2B5EF4-FFF2-40B4-BE49-F238E27FC236}">
                <a16:creationId xmlns:a16="http://schemas.microsoft.com/office/drawing/2014/main" id="{2053ACA8-929D-4B91-8E51-BFDCAF1E39C5}"/>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b và p khác nhau chủ yếu ở bật hơi. Đặt một mảnh giấy trước</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miệng: p làm giấy chuyển động rõ hơn. Không đọc b thành b hữu</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thanh theo tiếng Việt.</a:t>
            </a:r>
          </a:p>
        </p:txBody>
      </p:sp>
    </p:spTree>
    <p:extLst>
      <p:ext uri="{BB962C8B-B14F-4D97-AF65-F5344CB8AC3E}">
        <p14:creationId xmlns:p14="http://schemas.microsoft.com/office/powerpoint/2010/main" val="756756490"/>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D4E791-8724-484B-9337-C934E63500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6F83DEFA-D282-495E-B3CF-9117B22D51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90E489D-9853-4391-836B-677DC8F50B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A5B6CAA-6C1B-4636-9299-3232F35B049C}"/>
              </a:ext>
            </a:extLst>
            <ns0:hlinkClick xmlns:ns0="http://schemas.openxmlformats.org/drawingml/2006/main" xmlns:ns1="http://schemas.openxmlformats.org/officeDocument/2006/relationships" ns1:id="rIdInteractive3">
              <ns0:snd ns1:embed="rIdEmbeddedAudio4" name="BAS-0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4F6820E-246F-4000-BF31-34ACC31A4BB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552406B9-9622-4BD5-AD29-64DEF0658BA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9233820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6AC18B5-6819-40D2-BAF1-67F4919AA1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FB9566FA-D8EB-45A6-8624-E744303031F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A280B23-724F-47E3-B752-75638D8D5F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788883D-D523-48A6-97C9-DDCDCA7224D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爸爸，怕，妈妈，饭。 爸爸不怕。 妈妈吃饭。</a:t>
            </a:r>
          </a:p>
        </p:txBody>
      </p:sp>
      <p:sp>
        <p:nvSpPr>
          <p:cNvPr id="5" name="q0">
            <a:extLst xmlns:a="http://schemas.openxmlformats.org/drawingml/2006/main">
              <a:ext uri="{FF2B5EF4-FFF2-40B4-BE49-F238E27FC236}">
                <a16:creationId xmlns:a16="http://schemas.microsoft.com/office/drawing/2014/main" id="{02B8EAC6-73FC-4F9A-BEA1-5F66D56CB4DA}"/>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3748B315-8587-42FD-93B0-42D92DDB76D3}"/>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916645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E19CE48-1C60-4CA2-9890-97DB820EFF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BDA5D22A-0549-4DFF-82C7-FB7D6A3716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FB9136C-BB2B-451D-98A2-021C71B2E6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32947C3-44FE-44B4-AF03-3082755FE37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478018B4-7F9D-4BE3-B6C6-6F1159AF406C}"/>
              </a:ext>
            </a:extLst>
            <ns0:hlinkClick xmlns:ns0="http://schemas.openxmlformats.org/drawingml/2006/main" xmlns:ns1="http://schemas.openxmlformats.org/officeDocument/2006/relationships" ns1:id="rIdInteractive3">
              <ns0:snd ns1:embed="rIdEmbeddedAudio4" name="BAS-0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BD14FBE-4F28-4278-9AFD-7CEEE3C6550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bà</a:t>
            </a:r>
          </a:p>
        </p:txBody>
      </p:sp>
      <p:sp>
        <p:nvSpPr>
          <p:cNvPr id="7" name="choice_1">
            <a:extLst xmlns:a="http://schemas.openxmlformats.org/drawingml/2006/main">
              <a:ext uri="{FF2B5EF4-FFF2-40B4-BE49-F238E27FC236}">
                <a16:creationId xmlns:a16="http://schemas.microsoft.com/office/drawing/2014/main" id="{C855646A-AD46-4425-AAE7-2E2E3B974D4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fàn</a:t>
            </a:r>
          </a:p>
        </p:txBody>
      </p:sp>
      <p:sp>
        <p:nvSpPr>
          <p:cNvPr id="8" name="choice_2">
            <a:extLst xmlns:a="http://schemas.openxmlformats.org/drawingml/2006/main">
              <a:ext uri="{FF2B5EF4-FFF2-40B4-BE49-F238E27FC236}">
                <a16:creationId xmlns:a16="http://schemas.microsoft.com/office/drawing/2014/main" id="{6EEA83C4-72EA-4983-8384-9A50CCBEA182}"/>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pà</a:t>
            </a:r>
          </a:p>
        </p:txBody>
      </p:sp>
    </p:spTree>
    <p:extLst>
      <p:ext uri="{BB962C8B-B14F-4D97-AF65-F5344CB8AC3E}">
        <p14:creationId xmlns:p14="http://schemas.microsoft.com/office/powerpoint/2010/main" val="214162325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CBBC62-A0B2-4E53-BC2B-02AC28EABA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CCADC823-EC73-44EA-BFD8-D78485F120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3D0E964-04F6-45DB-9F5F-C653EA7A10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1FF63DA-D187-4B4C-86EE-1767096A19F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怕 (pà).</a:t>
            </a:r>
          </a:p>
        </p:txBody>
      </p:sp>
      <p:sp>
        <p:nvSpPr>
          <p:cNvPr id="5" name="stretch">
            <a:extLst xmlns:a="http://schemas.openxmlformats.org/drawingml/2006/main">
              <a:ext uri="{FF2B5EF4-FFF2-40B4-BE49-F238E27FC236}">
                <a16:creationId xmlns:a16="http://schemas.microsoft.com/office/drawing/2014/main" id="{BCA65908-1002-4512-B306-CC8A857D575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3C0AE49-31FF-4A4F-BDEC-9A47B38A713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55862586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8E2F4F5-2BB1-4AE4-B33E-9C8E3484F9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0B568766-DF3F-4102-A1CB-9B09D077A08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B58392D-A858-44B6-ADBB-FC590F3AEC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B208237-F396-49FA-834F-15B7BCE73F4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F260BE0B-B9BC-4B89-93BF-4F2D258F814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9738055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55047DA-758B-40A7-960F-C8DA5052B3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C0BBBED7-E791-481E-88E2-5DCC8F6237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9090AA6-D901-4002-A0B5-D269FD919B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19D374D-5A2C-48B7-B309-99AC280F0F4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Phân biệt cặp không bật hơi và bật hơi, đọc b p m f trong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từ quen thuộc.</a:t>
            </a:r>
          </a:p>
        </p:txBody>
      </p:sp>
      <p:sp>
        <p:nvSpPr>
          <p:cNvPr id="5" name="taskrule">
            <a:extLst xmlns:a="http://schemas.openxmlformats.org/drawingml/2006/main">
              <a:ext uri="{FF2B5EF4-FFF2-40B4-BE49-F238E27FC236}">
                <a16:creationId xmlns:a16="http://schemas.microsoft.com/office/drawing/2014/main" id="{D2731931-E959-4B72-8D9E-3022C8E2FE6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0947793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65F99D6-1625-4C66-8FF6-0E07D7FB9A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0A63BC71-97D2-463C-ABDB-91E6E89381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625F287-0E39-467E-B2DC-56B898782B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爸"/>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怕"/>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朋"/>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34816937"/>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0049C8-EE03-4E5E-B45E-D42163F3FC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2438D8AE-BF71-445A-9592-696461218B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B67E766-49AF-430B-AD56-B4B782C041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74F8D79-E4B3-45C7-A1DD-84A97666EC6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86A89A4-F05E-4FB6-92B6-C1E201C655B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7360B22-B221-48F2-9F30-0581D4B75D17}"/>
              </a:ext>
            </a:extLst>
            <ns0:hlinkClick xmlns:ns0="http://schemas.openxmlformats.org/drawingml/2006/main" xmlns:ns1="http://schemas.openxmlformats.org/officeDocument/2006/relationships" ns1:id="rIdInteractive3">
              <ns0:snd ns1:embed="rIdEmbeddedAudio4" name="BAS-0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4502042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2B7B5A-AC37-437E-85FB-C3D9E24A0F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BAS-03</a:t>
            </a:r>
          </a:p>
        </p:txBody>
      </p:sp>
      <p:sp>
        <p:nvSpPr>
          <p:cNvPr id="2" name="heading">
            <a:extLst xmlns:a="http://schemas.openxmlformats.org/drawingml/2006/main">
              <a:ext uri="{FF2B5EF4-FFF2-40B4-BE49-F238E27FC236}">
                <a16:creationId xmlns:a16="http://schemas.microsoft.com/office/drawing/2014/main" id="{24C1E4FF-08FF-45E4-BFFD-92ABB638D1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38662B0-06DE-44DB-A81D-683BB21C66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E3B9627-5328-4E92-B7C1-A74A4730811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C44A1F1-D755-4632-98FE-F21B11539F5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776855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2026-10-18T07:24:48.1730000Z</dcterms:created>
  <dcterms:modified xsi:type="dcterms:W3CDTF">2026-10-18T07:24:48.1730000Z</dcterms:modified>
</coreProperties>
</file>