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Default Extension="mp3" ContentType="audio/mpeg"/>
  <Default Extension="gif" ContentType="image/gif"/>
</Types>
</file>

<file path=_rels/.rels>&#65279;<?xml version="1.0" encoding="utf-8"?><Relationships xmlns="http://schemas.openxmlformats.org/package/2006/relationships"><Relationship Type="http://schemas.openxmlformats.org/package/2006/relationships/metadata/core-properties" Target="/docProps/core.xml" Id="Rdd723dd6fd9f48d0" /><Relationship Type="http://schemas.openxmlformats.org/officeDocument/2006/relationships/extended-properties" Target="/docProps/app.xml" Id="R5ebaef1dbcc04d99" /><Relationship Type="http://schemas.openxmlformats.org/officeDocument/2006/relationships/officeDocument" Target="/ppt/presentation.xml" Id="R653dcc52bb9a49f6" /></Relationships>
</file>

<file path=ppt/presentation.xml><?xml version="1.0" encoding="utf-8"?>
<p:presentation xmlns:p="http://schemas.openxmlformats.org/presentationml/2006/main">
  <p:sldMasterIdLst>
    <p:sldMasterId xmlns:r="http://schemas.openxmlformats.org/officeDocument/2006/relationships" id="2147483648" r:id="R3737219492254cb4"/>
  </p:sldMasterIdLst>
  <p:notesMasterIdLst>
    <p:notesMasterId xmlns:r="http://schemas.openxmlformats.org/officeDocument/2006/relationships" r:id="R8a75b5294e964516"/>
  </p:notesMasterIdLst>
  <p:sldIdLst>
    <p:sldId xmlns:r="http://schemas.openxmlformats.org/officeDocument/2006/relationships" id="256" r:id="Rfe43bf184d2f485b"/>
    <p:sldId xmlns:r="http://schemas.openxmlformats.org/officeDocument/2006/relationships" id="257" r:id="R97f42e64162e4c84"/>
    <p:sldId xmlns:r="http://schemas.openxmlformats.org/officeDocument/2006/relationships" id="258" r:id="Rcfd67dd36c84401c"/>
    <p:sldId xmlns:r="http://schemas.openxmlformats.org/officeDocument/2006/relationships" id="259" r:id="R5253c37233244b25"/>
    <p:sldId xmlns:r="http://schemas.openxmlformats.org/officeDocument/2006/relationships" id="260" r:id="R3f6bbadfa9ae4fcb"/>
    <p:sldId xmlns:r="http://schemas.openxmlformats.org/officeDocument/2006/relationships" id="261" r:id="Rda4e75fd43484436"/>
    <p:sldId xmlns:r="http://schemas.openxmlformats.org/officeDocument/2006/relationships" id="262" r:id="Rd69c1d9bf52e40e4"/>
    <p:sldId xmlns:r="http://schemas.openxmlformats.org/officeDocument/2006/relationships" id="263" r:id="Rf54053d354df40bc"/>
    <p:sldId xmlns:r="http://schemas.openxmlformats.org/officeDocument/2006/relationships" id="264" r:id="Rb73354481b1e43ba"/>
    <p:sldId xmlns:r="http://schemas.openxmlformats.org/officeDocument/2006/relationships" id="265" r:id="R47743da773724198"/>
    <p:sldId xmlns:r="http://schemas.openxmlformats.org/officeDocument/2006/relationships" id="266" r:id="R165fb04b843344db"/>
    <p:sldId xmlns:r="http://schemas.openxmlformats.org/officeDocument/2006/relationships" id="267" r:id="Rce7a3ba61cdb4dfe"/>
    <p:sldId xmlns:r="http://schemas.openxmlformats.org/officeDocument/2006/relationships" id="268" r:id="R4cd7284caa3c43ef"/>
    <p:sldId xmlns:r="http://schemas.openxmlformats.org/officeDocument/2006/relationships" id="269" r:id="R96204fd5f36b4d66"/>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3365ca2b99a442e3" /><Relationship Type="http://schemas.openxmlformats.org/officeDocument/2006/relationships/slideMaster" Target="/ppt/slideMasters/slideMaster1.xml" Id="R3737219492254cb4" /><Relationship Type="http://schemas.openxmlformats.org/officeDocument/2006/relationships/notesMaster" Target="/ppt/notesMasters/notesMaster1.xml" Id="R8a75b5294e964516" /><Relationship Type="http://schemas.openxmlformats.org/officeDocument/2006/relationships/presProps" Target="/ppt/presProps.xml" Id="R31bfa5a72e0d48d8" /><Relationship Type="http://schemas.openxmlformats.org/officeDocument/2006/relationships/tableStyles" Target="/ppt/tableStyles.xml" Id="R20c8be80d06b4b13" /><Relationship Type="http://schemas.openxmlformats.org/officeDocument/2006/relationships/slide" Target="/ppt/slides/slide1.xml" Id="Rfe43bf184d2f485b" /><Relationship Type="http://schemas.openxmlformats.org/officeDocument/2006/relationships/slide" Target="/ppt/slides/slide2.xml" Id="R97f42e64162e4c84" /><Relationship Type="http://schemas.openxmlformats.org/officeDocument/2006/relationships/slide" Target="/ppt/slides/slide3.xml" Id="Rcfd67dd36c84401c" /><Relationship Type="http://schemas.openxmlformats.org/officeDocument/2006/relationships/slide" Target="/ppt/slides/slide4.xml" Id="R5253c37233244b25" /><Relationship Type="http://schemas.openxmlformats.org/officeDocument/2006/relationships/slide" Target="/ppt/slides/slide5.xml" Id="R3f6bbadfa9ae4fcb" /><Relationship Type="http://schemas.openxmlformats.org/officeDocument/2006/relationships/slide" Target="/ppt/slides/slide6.xml" Id="Rda4e75fd43484436" /><Relationship Type="http://schemas.openxmlformats.org/officeDocument/2006/relationships/slide" Target="/ppt/slides/slide7.xml" Id="Rd69c1d9bf52e40e4" /><Relationship Type="http://schemas.openxmlformats.org/officeDocument/2006/relationships/slide" Target="/ppt/slides/slide8.xml" Id="Rf54053d354df40bc" /><Relationship Type="http://schemas.openxmlformats.org/officeDocument/2006/relationships/slide" Target="/ppt/slides/slide9.xml" Id="Rb73354481b1e43ba" /><Relationship Type="http://schemas.openxmlformats.org/officeDocument/2006/relationships/slide" Target="/ppt/slides/slide10.xml" Id="R47743da773724198" /><Relationship Type="http://schemas.openxmlformats.org/officeDocument/2006/relationships/slide" Target="/ppt/slides/slide11.xml" Id="R165fb04b843344db" /><Relationship Type="http://schemas.openxmlformats.org/officeDocument/2006/relationships/slide" Target="/ppt/slides/slide12.xml" Id="Rce7a3ba61cdb4dfe" /><Relationship Type="http://schemas.openxmlformats.org/officeDocument/2006/relationships/slide" Target="/ppt/slides/slide13.xml" Id="R4cd7284caa3c43ef" /><Relationship Type="http://schemas.openxmlformats.org/officeDocument/2006/relationships/slide" Target="/ppt/slides/slide14.xml" Id="R96204fd5f36b4d66"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12dc5c32c094e70"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9150700750594c4b" /><Relationship Type="http://schemas.openxmlformats.org/officeDocument/2006/relationships/notesMaster" Target="/ppt/notesMasters/notesMaster1.xml" Id="Rcf9df5896d0c4313" /></Relationships>
</file>

<file path=ppt/notesSlides/_rels/notesSlide2.xml.rels>&#65279;<?xml version="1.0" encoding="utf-8"?><Relationships xmlns="http://schemas.openxmlformats.org/package/2006/relationships"><Relationship Type="http://schemas.openxmlformats.org/officeDocument/2006/relationships/slide" Target="/ppt/slides/slide2.xml" Id="R5817f9c49de542fc" /><Relationship Type="http://schemas.openxmlformats.org/officeDocument/2006/relationships/notesMaster" Target="/ppt/notesMasters/notesMaster1.xml" Id="Rbc96c821ba254b0e" /></Relationships>
</file>

<file path=ppt/notesSlides/_rels/notesSlide3.xml.rels>&#65279;<?xml version="1.0" encoding="utf-8"?><Relationships xmlns="http://schemas.openxmlformats.org/package/2006/relationships"><Relationship Type="http://schemas.openxmlformats.org/officeDocument/2006/relationships/slide" Target="/ppt/slides/slide3.xml" Id="R83116200720c4ef4" /><Relationship Type="http://schemas.openxmlformats.org/officeDocument/2006/relationships/notesMaster" Target="/ppt/notesMasters/notesMaster1.xml" Id="Rf5ea4fc705794ea6" /></Relationships>
</file>

<file path=ppt/notesSlides/_rels/notesSlide4.xml.rels>&#65279;<?xml version="1.0" encoding="utf-8"?><Relationships xmlns="http://schemas.openxmlformats.org/package/2006/relationships"><Relationship Type="http://schemas.openxmlformats.org/officeDocument/2006/relationships/slide" Target="/ppt/slides/slide4.xml" Id="R1fefa70e6c514677" /><Relationship Type="http://schemas.openxmlformats.org/officeDocument/2006/relationships/notesMaster" Target="/ppt/notesMasters/notesMaster1.xml" Id="Rb6cb03694ac4479e" /></Relationships>
</file>

<file path=ppt/notesSlides/_rels/notesSlide5.xml.rels>&#65279;<?xml version="1.0" encoding="utf-8"?><Relationships xmlns="http://schemas.openxmlformats.org/package/2006/relationships"><Relationship Type="http://schemas.openxmlformats.org/officeDocument/2006/relationships/slide" Target="/ppt/slides/slide5.xml" Id="R59ef109c087e4551" /><Relationship Type="http://schemas.openxmlformats.org/officeDocument/2006/relationships/notesMaster" Target="/ppt/notesMasters/notesMaster1.xml" Id="Ra3bf0564c4e5436d" /></Relationships>
</file>

<file path=ppt/notesSlides/_rels/notesSlide6.xml.rels>&#65279;<?xml version="1.0" encoding="utf-8"?><Relationships xmlns="http://schemas.openxmlformats.org/package/2006/relationships"><Relationship Type="http://schemas.openxmlformats.org/officeDocument/2006/relationships/slide" Target="/ppt/slides/slide6.xml" Id="R13c0fb357d204ea7" /><Relationship Type="http://schemas.openxmlformats.org/officeDocument/2006/relationships/notesMaster" Target="/ppt/notesMasters/notesMaster1.xml" Id="Ref3dd7f153564e2a" /></Relationships>
</file>

<file path=ppt/notesSlides/_rels/notesSlide7.xml.rels>&#65279;<?xml version="1.0" encoding="utf-8"?><Relationships xmlns="http://schemas.openxmlformats.org/package/2006/relationships"><Relationship Type="http://schemas.openxmlformats.org/officeDocument/2006/relationships/slide" Target="/ppt/slides/slide7.xml" Id="R6e013fe1a11c4ab3" /><Relationship Type="http://schemas.openxmlformats.org/officeDocument/2006/relationships/notesMaster" Target="/ppt/notesMasters/notesMaster1.xml" Id="R9ada47e36a754bc2" /></Relationships>
</file>

<file path=ppt/notesSlides/_rels/notesSlide8.xml.rels>&#65279;<?xml version="1.0" encoding="utf-8"?><Relationships xmlns="http://schemas.openxmlformats.org/package/2006/relationships"><Relationship Type="http://schemas.openxmlformats.org/officeDocument/2006/relationships/slide" Target="/ppt/slides/slide8.xml" Id="R2ab297bed3ad4b91" /><Relationship Type="http://schemas.openxmlformats.org/officeDocument/2006/relationships/notesMaster" Target="/ppt/notesMasters/notesMaster1.xml" Id="R813f6961d7634c4a" /></Relationships>
</file>

<file path=ppt/notesSlides/_rels/notesSlide9.xml.rels>&#65279;<?xml version="1.0" encoding="utf-8"?><Relationships xmlns="http://schemas.openxmlformats.org/package/2006/relationships"><Relationship Type="http://schemas.openxmlformats.org/officeDocument/2006/relationships/slide" Target="/ppt/slides/slide9.xml" Id="R9d5e3e28bfd64f0d" /><Relationship Type="http://schemas.openxmlformats.org/officeDocument/2006/relationships/notesMaster" Target="/ppt/notesMasters/notesMaster1.xml" Id="Ra52c0fab7df846f4"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f0bbe0052f04a36" /><Relationship Type="http://schemas.openxmlformats.org/officeDocument/2006/relationships/notesMaster" Target="/ppt/notesMasters/notesMaster1.xml" Id="Rbc68d8a2bf0144ed"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65286b0781894d77" /><Relationship Type="http://schemas.openxmlformats.org/officeDocument/2006/relationships/notesMaster" Target="/ppt/notesMasters/notesMaster1.xml" Id="R5fb2160223494f6a"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960c2c3d019a4e69" /><Relationship Type="http://schemas.openxmlformats.org/officeDocument/2006/relationships/notesMaster" Target="/ppt/notesMasters/notesMaster1.xml" Id="Rc21a7eebbc6a44db"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bbb8e5e1e4fe4cbc" /><Relationship Type="http://schemas.openxmlformats.org/officeDocument/2006/relationships/notesMaster" Target="/ppt/notesMasters/notesMaster1.xml" Id="R27ecb157ca0d43aa"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afea16bdc608461a" /><Relationship Type="http://schemas.openxmlformats.org/officeDocument/2006/relationships/notesMaster" Target="/ppt/notesMasters/notesMaster1.xml" Id="R547d4b1fe26143fe"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Mục tiêu cuối buổi phải quan sát được. Hỏi một câu tình huống trước khi mở phần từ vựng.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8 phút. Buổi đầu dùng lời chào làm chẩn đoán, không yêu cầu biết trước. Những buổi sau lấy từ hai buổi trước để ôn cách quãng.</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20 phút: nghe mẫu, nhận diện nghĩa, đọc theo cặp. Giáo viên kiểm tra ba học viên cá nhân và sửa âm cụ thể. Chỉ chiếu tiếng Việt sau khi học viên đã đoán. Từ bổ sung có thể giao ôn trước buổi, nhưng cần kiểm tra truy hồi.</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Cho nghe MODEL, đọc chậm có kiểm soát rồi đọc tự nhiên. Dùng giấy mỏng kiểm tra bật hơi nếu phù hợp, không cần chạm vào học viên.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15 phút. Giáo viên nêu mẫu, học viên đổi hai thông tin. Với Basic tập trung phát âm và quan sát khẩu hình thay cho thuật ngữ ngữ pháp.</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Audio: ../Audio/BAS-04_MODEL.mp3. Sau khi tải, giữ thư mục Audio cạnh thư mục Slides. Script: 大。他。你。来。女。路。大，他，你，来。。你来吗？。他来了。. Buổi vận dụng dùng bài đọc và câu hỏi. Phần điền theo hội thoại có thể dùng giáo viên đọc lại hội thoại gốc.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来 / lái. Với Basic dùng câu mẫu và phát âm; câu hỏi GAME dựa vào track GAME.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Đáp án A. Từ mục tiêu: 来 (lái). Chọn đáp án bằng chuột trong trình chiếu. Chế độ đội: 20 giây trao đổi, 10 giây giải thích. Nhóm đúng và giải thích được nhận hai điểm. Script GAME: 来</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12 phút. Cấp thẻ A/B bằng lời hoặc viết bảng với dữ liệu khác nhau; không để hai người nhìn cùng đáp án. Chấm hoàn thành nhiệm vụ, tính rõ ý và tương tác.</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6 phút trên lớp hoặc hoàn thiện ở nhà. Dùng Huong_dan_net.html để xem thứ tự nét. Pinyin của chữ riêng có thể khác pinyin của cả từ. Không tự suy đoán thứ tự nét.</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BAS-04: Thanh mẫu d t n l</a:t>
            </a:r>
          </a:p>
          <a:p xmlns:a="http://schemas.openxmlformats.org/drawingml/2006/main">
            <a:r>
              <a:t>90 phút theo hướng dẫn giáo viên. Cấu trúc 8 phút ôn, 20 phút từ và phát âm, 15 phút cấu trúc, 15 phút nghe, 12 phút trò chơi, 12 phút giao tiếp, 6 phút viết, 2 phút phiếu cuối. Không giảng liên tục. Cho học viên nói trước rồi phản hồi một lỗi.</a:t>
            </a:r>
          </a:p>
          <a:p xmlns:a="http://schemas.openxmlformats.org/drawingml/2006/main">
            <a:r>
              <a:t>Nguồn khung năng lực: https://www.chinesetest.cn/HSK ; từ vựng đối chiếu đề cương HSK công bố 11/2025. Nội dung bài học do AI hỗ trợ biên soạn, cần giáo viên thẩm định trước sử dụng đại trà.</a:t>
            </a:r>
          </a:p>
          <a:p xmlns:a="http://schemas.openxmlformats.org/drawingml/2006/main">
            <a:br/>
            <a:r>
              <a:t>2 phút. Giáo viên ghi nhận cần hỗ trợ, làm được với gợi ý, hoặc dùng độc lập. Buổi cuối chủ đề: dùng rubric 10 điểm trong sách đáp án.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8895ea2c983349a3"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a5c4b8303f054e53"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0cd8cdfa7b5748c5"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a58688329eba4eeb"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7d8193adeff64714"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bbc5f8a3d5494f54"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A8F872CA-51B8-444E-BA5C-FE2E40FDA298}"/>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ED85D6BD-B613-484E-955F-78BA253F2B50}"/>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43A78ABF-F53A-4D6F-BBB2-F8A03CECEE7C}"/>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3B45072-531C-4398-A4F0-99932EAA9D41}"/>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2F5B7E8F-168F-4E7C-8528-B3D536CDFB1C}"/>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2FF68AE9-48A7-4CEE-9353-9304D4606A69}"/>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4C9E04A1-A324-4857-B43A-BBE3FB26A74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F890DE8-38BB-4E3E-BEBE-CBB2F81973E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6FAB02C-4F43-45A5-8A05-39E900F0D29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394E38CB-E7B4-45BB-A7A1-58C598CC9F0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948bc13f7d7048b1" /><Relationship Type="http://schemas.openxmlformats.org/officeDocument/2006/relationships/slideLayout" Target="/ppt/slideLayouts/slideLayout1.xml" Id="R9d971b64b4164f86" /><Relationship Type="http://schemas.openxmlformats.org/officeDocument/2006/relationships/slideLayout" Target="/ppt/slideLayouts/slideLayout2.xml" Id="Ra261396d29614e9b" /><Relationship Type="http://schemas.openxmlformats.org/officeDocument/2006/relationships/slideLayout" Target="/ppt/slideLayouts/slideLayout3.xml" Id="R028e41a939144329" /><Relationship Type="http://schemas.openxmlformats.org/officeDocument/2006/relationships/slideLayout" Target="/ppt/slideLayouts/slideLayout4.xml" Id="R082ebef00458493b" /><Relationship Type="http://schemas.openxmlformats.org/officeDocument/2006/relationships/slideLayout" Target="/ppt/slideLayouts/slideLayout5.xml" Id="Re23f72a7b92549c8" /><Relationship Type="http://schemas.openxmlformats.org/officeDocument/2006/relationships/slideLayout" Target="/ppt/slideLayouts/slideLayout6.xml" Id="R33fd3c1c00e04e70"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9d971b64b4164f86"/>
    <p:sldLayoutId xmlns:r="http://schemas.openxmlformats.org/officeDocument/2006/relationships" id="2147483650" r:id="Ra261396d29614e9b"/>
    <p:sldLayoutId xmlns:r="http://schemas.openxmlformats.org/officeDocument/2006/relationships" id="2147483651" r:id="R028e41a939144329"/>
    <p:sldLayoutId xmlns:r="http://schemas.openxmlformats.org/officeDocument/2006/relationships" id="2147483652" r:id="R082ebef00458493b"/>
    <p:sldLayoutId xmlns:r="http://schemas.openxmlformats.org/officeDocument/2006/relationships" id="2147483653" r:id="Re23f72a7b92549c8"/>
    <p:sldLayoutId xmlns:r="http://schemas.openxmlformats.org/officeDocument/2006/relationships" id="2147483654" r:id="R33fd3c1c00e04e70"/>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5519fa5541234696" /><Relationship Type="http://schemas.openxmlformats.org/officeDocument/2006/relationships/notesSlide" Target="/ppt/notesSlides/notesSlide1.xml" Id="R4f97459ce4a04f4c"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0a06080dc704fa0" /><Relationship Type="http://schemas.openxmlformats.org/officeDocument/2006/relationships/notesSlide" Target="/ppt/notesSlides/notesSlide2.xml" Id="Rbfa87ce15815484b"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ce1503bce1184f8f" /><Relationship Type="http://schemas.openxmlformats.org/officeDocument/2006/relationships/notesSlide" Target="/ppt/notesSlides/notesSlide3.xml" Id="Rd384e2d447a5458a"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5f2d91be2f3443bb" /><Relationship Type="http://schemas.openxmlformats.org/officeDocument/2006/relationships/notesSlide" Target="/ppt/notesSlides/notesSlide4.xml" Id="Re5897fc72f4b42b8"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4751b4e9d4864752" /><Relationship Type="http://schemas.openxmlformats.org/officeDocument/2006/relationships/notesSlide" Target="/ppt/notesSlides/notesSlide5.xml" Id="Rf7e3de8a1ffe48f8" /></Relationships>
</file>

<file path=ppt/slides/_rels/slide6.xml.rels><?xml version='1.0' encoding='UTF-8' standalone='yes'?>
<Relationships xmlns="http://schemas.openxmlformats.org/package/2006/relationships"><Relationship Type="http://schemas.openxmlformats.org/officeDocument/2006/relationships/slideLayout" Target="/ppt/slideLayouts/slideLayout6.xml" Id="R13a6106dcdf249d7"/><Relationship Type="http://schemas.openxmlformats.org/officeDocument/2006/relationships/notesSlide" Target="/ppt/notesSlides/notesSlide6.xml" Id="R35ca25d0764f4d26"/><Relationship Id="rIdInteractive3" Type="http://schemas.openxmlformats.org/officeDocument/2006/relationships/hyperlink" Target="../Audio/BAS-04_MODEL.mp3" TargetMode="External"/><Relationship Id="rIdEmbeddedAudio4" Type="http://schemas.openxmlformats.org/officeDocument/2006/relationships/audio" Target="../media/BAS-04_MODEL.mp3"/></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9b7e6c99a1ee4abd" /><Relationship Type="http://schemas.openxmlformats.org/officeDocument/2006/relationships/notesSlide" Target="/ppt/notesSlides/notesSlide7.xml" Id="R5d23d3bdd6014a31" /></Relationships>
</file>

<file path=ppt/slides/_rels/slide8.xml.rels><?xml version='1.0' encoding='UTF-8' standalone='yes'?>
<Relationships xmlns="http://schemas.openxmlformats.org/package/2006/relationships"><Relationship Type="http://schemas.openxmlformats.org/officeDocument/2006/relationships/slideLayout" Target="/ppt/slideLayouts/slideLayout6.xml" Id="Rf2cd59c15c4d4751"/><Relationship Type="http://schemas.openxmlformats.org/officeDocument/2006/relationships/notesSlide" Target="/ppt/notesSlides/notesSlide8.xml" Id="Re4e96800e897448c"/><Relationship Id="rIdInteractive3" Type="http://schemas.openxmlformats.org/officeDocument/2006/relationships/hyperlink" Target="../Audio/BAS-04_GAME.mp3" TargetMode="External"/><Relationship Id="rIdEmbeddedAudio4" Type="http://schemas.openxmlformats.org/officeDocument/2006/relationships/audio" Target="../media/BAS-04_GAME.mp3"/><Relationship Id="rIdInteractive5" Type="http://schemas.openxmlformats.org/officeDocument/2006/relationships/slide" Target="slide9.xml"/><Relationship Id="rIdInteractive6" Type="http://schemas.openxmlformats.org/officeDocument/2006/relationships/slide" Target="slide10.xml"/><Relationship Id="rIdInteractive7" Type="http://schemas.openxmlformats.org/officeDocument/2006/relationships/slide" Target="slide10.xml"/></Relationships>
</file>

<file path=ppt/slides/_rels/slide9.xml.rels><?xml version='1.0' encoding='UTF-8' standalone='yes'?>
<Relationships xmlns="http://schemas.openxmlformats.org/package/2006/relationships"><Relationship Type="http://schemas.openxmlformats.org/officeDocument/2006/relationships/slideLayout" Target="/ppt/slideLayouts/slideLayout6.xml" Id="R564bf45176ae4f98"/><Relationship Type="http://schemas.openxmlformats.org/officeDocument/2006/relationships/notesSlide" Target="/ppt/notesSlides/notesSlide9.xml" Id="R8f5699a066904cf0"/><Relationship Id="rIdInteractive3" Type="http://schemas.openxmlformats.org/officeDocument/2006/relationships/slide" Target="slide11.xml"/></Relationships>
</file>

<file path=ppt/slides/_rels/slide10.xml.rels><?xml version='1.0' encoding='UTF-8' standalone='yes'?>
<Relationships xmlns="http://schemas.openxmlformats.org/package/2006/relationships"><Relationship Type="http://schemas.openxmlformats.org/officeDocument/2006/relationships/slideLayout" Target="/ppt/slideLayouts/slideLayout6.xml" Id="Rcc75e020f3ba42ca"/><Relationship Type="http://schemas.openxmlformats.org/officeDocument/2006/relationships/notesSlide" Target="/ppt/notesSlides/notesSlide10.xml" Id="Rfa2acbc355b048ad"/><Relationship Id="rIdInteractive3" Type="http://schemas.openxmlformats.org/officeDocument/2006/relationships/slide" Target="slide8.xml"/></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b80b90cefd1d4f1e" /><Relationship Type="http://schemas.openxmlformats.org/officeDocument/2006/relationships/notesSlide" Target="/ppt/notesSlides/notesSlide11.xml" Id="R9116a6485c9c432e" /></Relationships>
</file>

<file path=ppt/slides/_rels/slide12.xml.rels><?xml version='1.0' encoding='UTF-8' standalone='yes'?>
<Relationships xmlns="http://schemas.openxmlformats.org/package/2006/relationships"><Relationship Type="http://schemas.openxmlformats.org/officeDocument/2006/relationships/slideLayout" Target="/ppt/slideLayouts/slideLayout6.xml" Id="Rfa7bf7ff48044d77"/><Relationship Type="http://schemas.openxmlformats.org/officeDocument/2006/relationships/notesSlide" Target="/ppt/notesSlides/notesSlide12.xml" Id="R0a02a1e44eb84533"/><Relationship Id="rIdGif3" Type="http://schemas.openxmlformats.org/officeDocument/2006/relationships/image" Target="../media/stroke_22823.gif"/><Relationship Id="rIdGif4" Type="http://schemas.openxmlformats.org/officeDocument/2006/relationships/image" Target="../media/stroke_20182.gif"/><Relationship Id="rIdGif5" Type="http://schemas.openxmlformats.org/officeDocument/2006/relationships/image" Target="../media/stroke_20320.gif"/><Relationship Id="rIdGif6" Type="http://schemas.openxmlformats.org/officeDocument/2006/relationships/image" Target="../media/stroke_26469.gif"/><Relationship Id="rIdGif7" Type="http://schemas.openxmlformats.org/officeDocument/2006/relationships/image" Target="../media/stroke_22899.gif"/><Relationship Id="rIdGif8" Type="http://schemas.openxmlformats.org/officeDocument/2006/relationships/image" Target="../media/stroke_36335.gif"/></Relationships>
</file>

<file path=ppt/slides/_rels/slide13.xml.rels><?xml version='1.0' encoding='UTF-8' standalone='yes'?>
<Relationships xmlns="http://schemas.openxmlformats.org/package/2006/relationships"><Relationship Type="http://schemas.openxmlformats.org/officeDocument/2006/relationships/slideLayout" Target="/ppt/slideLayouts/slideLayout6.xml" Id="Rdd30cbd44e3a49c9"/><Relationship Type="http://schemas.openxmlformats.org/officeDocument/2006/relationships/notesSlide" Target="/ppt/notesSlides/notesSlide13.xml" Id="R39b146e4b8a844d8"/><Relationship Id="rIdInteractive3" Type="http://schemas.openxmlformats.org/officeDocument/2006/relationships/hyperlink" Target="../Audio/BAS-04_MODEL.mp3" TargetMode="External"/><Relationship Id="rIdEmbeddedAudio4" Type="http://schemas.openxmlformats.org/officeDocument/2006/relationships/audio" Target="../media/BAS-04_MODEL.mp3"/></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8e23283611cd43de" /><Relationship Type="http://schemas.openxmlformats.org/officeDocument/2006/relationships/notesSlide" Target="/ppt/notesSlides/notesSlide14.xml" Id="Rb2b2563812e34a72" /></Relationships>
</file>

<file path=ppt/slides/slide1.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D094C85B-7DFE-45C8-929B-2AD6E1E6B36B}"/>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FF7DD49D-CA6C-4AA6-9174-0DAB868AC0F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Thanh mẫu d t n l</a:t>
            </a:r>
          </a:p>
        </p:txBody>
      </p:sp>
      <p:sp>
        <p:nvSpPr>
          <p:cNvPr id="3" name="page">
            <a:extLst xmlns:a="http://schemas.openxmlformats.org/drawingml/2006/main">
              <a:ext uri="{FF2B5EF4-FFF2-40B4-BE49-F238E27FC236}">
                <a16:creationId xmlns:a16="http://schemas.microsoft.com/office/drawing/2014/main" id="{FDFDCD41-4D5A-434E-881D-B7721CB4284E}"/>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a:t>
            </a:r>
          </a:p>
        </p:txBody>
      </p:sp>
      <p:sp>
        <p:nvSpPr>
          <p:cNvPr id="4" name="goal">
            <a:extLst xmlns:a="http://schemas.openxmlformats.org/drawingml/2006/main">
              <a:ext uri="{FF2B5EF4-FFF2-40B4-BE49-F238E27FC236}">
                <a16:creationId xmlns:a16="http://schemas.microsoft.com/office/drawing/2014/main" id="{2A9B5DB3-DF21-4243-9782-85D8A6A98012}"/>
              </a:ext>
            </a:extLst>
          </p:cNvPr>
          <p:cNvSpPr>
            <a:spLocks xmlns:a="http://schemas.openxmlformats.org/drawingml/2006/main" noGrp="1"/>
          </p:cNvSpPr>
          <p:nvPr/>
        </p:nvSpPr>
        <p:spPr>
          <a:xfrm xmlns:a="http://schemas.openxmlformats.org/drawingml/2006/main">
            <a:off x="619125" y="2095500"/>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Phân biệt d t và n l, hỏi bạn có đến hay không.</a:t>
            </a:r>
          </a:p>
        </p:txBody>
      </p:sp>
      <p:sp>
        <p:nvSpPr>
          <p:cNvPr id="5" name="duration">
            <a:extLst xmlns:a="http://schemas.openxmlformats.org/drawingml/2006/main">
              <a:ext uri="{FF2B5EF4-FFF2-40B4-BE49-F238E27FC236}">
                <a16:creationId xmlns:a16="http://schemas.microsoft.com/office/drawing/2014/main" id="{8C683531-CA48-405A-94CE-AF70F0BACE3F}"/>
              </a:ext>
            </a:extLst>
          </p:cNvPr>
          <p:cNvSpPr>
            <a:spLocks xmlns:a="http://schemas.openxmlformats.org/drawingml/2006/main" noGrp="1"/>
          </p:cNvSpPr>
          <p:nvPr/>
        </p:nvSpPr>
        <p:spPr>
          <a:xfrm xmlns:a="http://schemas.openxmlformats.org/drawingml/2006/main">
            <a:off x="619125" y="5429250"/>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F5CA35"/>
                </a:solidFill>
                <a:latin typeface="Noto Sans CJK SC"/>
                <a:ea typeface="Noto Sans CJK SC"/>
                <a:cs typeface="Noto Sans CJK SC"/>
              </a:defRPr>
            </a:defPPr>
            <a:lvl1pPr>
              <a:defRPr sz="2025" b="0">
                <a:solidFill>
                  <a:srgbClr val="F5CA35"/>
                </a:solidFill>
                <a:latin typeface="Noto Sans CJK SC"/>
                <a:ea typeface="Noto Sans CJK SC"/>
                <a:cs typeface="Noto Sans CJK SC"/>
              </a:defRPr>
            </a:lvl1pPr>
            <a:lvl2pPr>
              <a:defRPr sz="2025" b="0">
                <a:solidFill>
                  <a:srgbClr val="F5CA35"/>
                </a:solidFill>
                <a:latin typeface="Noto Sans CJK SC"/>
                <a:ea typeface="Noto Sans CJK SC"/>
                <a:cs typeface="Noto Sans CJK SC"/>
              </a:defRPr>
            </a:lvl2pPr>
            <a:lvl3pPr>
              <a:defRPr sz="2025" b="0">
                <a:solidFill>
                  <a:srgbClr val="F5CA35"/>
                </a:solidFill>
                <a:latin typeface="Noto Sans CJK SC"/>
                <a:ea typeface="Noto Sans CJK SC"/>
                <a:cs typeface="Noto Sans CJK SC"/>
              </a:defRPr>
            </a:lvl3pPr>
            <a:lvl4pPr>
              <a:defRPr sz="2025" b="0">
                <a:solidFill>
                  <a:srgbClr val="F5CA35"/>
                </a:solidFill>
                <a:latin typeface="Noto Sans CJK SC"/>
                <a:ea typeface="Noto Sans CJK SC"/>
                <a:cs typeface="Noto Sans CJK SC"/>
              </a:defRPr>
            </a:lvl4pPr>
            <a:lvl5pPr>
              <a:defRPr sz="2025" b="0">
                <a:solidFill>
                  <a:srgbClr val="F5CA35"/>
                </a:solidFill>
                <a:latin typeface="Noto Sans CJK SC"/>
                <a:ea typeface="Noto Sans CJK SC"/>
                <a:cs typeface="Noto Sans CJK SC"/>
              </a:defRPr>
            </a:lvl5pPr>
            <a:lvl6pPr>
              <a:defRPr sz="2025" b="0">
                <a:solidFill>
                  <a:srgbClr val="F5CA35"/>
                </a:solidFill>
                <a:latin typeface="Noto Sans CJK SC"/>
                <a:ea typeface="Noto Sans CJK SC"/>
                <a:cs typeface="Noto Sans CJK SC"/>
              </a:defRPr>
            </a:lvl6pPr>
            <a:lvl7pPr>
              <a:defRPr sz="2025" b="0">
                <a:solidFill>
                  <a:srgbClr val="F5CA35"/>
                </a:solidFill>
                <a:latin typeface="Noto Sans CJK SC"/>
                <a:ea typeface="Noto Sans CJK SC"/>
                <a:cs typeface="Noto Sans CJK SC"/>
              </a:defRPr>
            </a:lvl7pPr>
            <a:lvl8pPr>
              <a:defRPr sz="2025" b="0">
                <a:solidFill>
                  <a:srgbClr val="F5CA35"/>
                </a:solidFill>
                <a:latin typeface="Noto Sans CJK SC"/>
                <a:ea typeface="Noto Sans CJK SC"/>
                <a:cs typeface="Noto Sans CJK SC"/>
              </a:defRPr>
            </a:lvl8pPr>
            <a:lvl9pPr>
              <a:defRPr sz="2025" b="0">
                <a:solidFill>
                  <a:srgbClr val="F5CA35"/>
                </a:solidFill>
                <a:latin typeface="Noto Sans CJK SC"/>
                <a:ea typeface="Noto Sans CJK SC"/>
                <a:cs typeface="Noto Sans CJK SC"/>
              </a:defRPr>
            </a:lvl9pPr>
          </a:lstStyle>
          <a:p xmlns:a="http://schemas.openxmlformats.org/drawingml/2006/main">
            <a:pPr>
              <a:defRPr sz="2025" b="0">
                <a:solidFill>
                  <a:srgbClr val="F5CA35"/>
                </a:solidFill>
                <a:latin typeface="Noto Sans CJK SC"/>
                <a:ea typeface="Noto Sans CJK SC"/>
                <a:cs typeface="Noto Sans CJK SC"/>
              </a:defRPr>
            </a:pPr>
            <a:r>
              <a:rPr sz="2025" b="0">
                <a:solidFill>
                  <a:srgbClr val="F5CA35"/>
                </a:solidFill>
                <a:latin typeface="Noto Sans CJK SC"/>
                <a:ea typeface="Noto Sans CJK SC"/>
                <a:cs typeface="Noto Sans CJK SC"/>
              </a:rPr>
              <a:t>90 phút   Nghe  Nói  Đọc  Viết</a:t>
            </a:r>
          </a:p>
        </p:txBody>
      </p:sp>
    </p:spTree>
    <p:extLst>
      <p:ext uri="{BB962C8B-B14F-4D97-AF65-F5344CB8AC3E}">
        <p14:creationId xmlns:p14="http://schemas.microsoft.com/office/powerpoint/2010/main" val="206797065"/>
      </p:ext>
    </p:extLst>
  </p:cSld>
</p:sld>
</file>

<file path=ppt/slides/slide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AD93AFFB-6C90-4CCF-86A9-D038ADAFA14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610F16C7-CDE0-4468-8D2F-91DD96281E76}"/>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Ôn nhanh trước buổi học</a:t>
            </a:r>
          </a:p>
        </p:txBody>
      </p:sp>
      <p:sp>
        <p:nvSpPr>
          <p:cNvPr id="3" name="page">
            <a:extLst xmlns:a="http://schemas.openxmlformats.org/drawingml/2006/main">
              <a:ext uri="{FF2B5EF4-FFF2-40B4-BE49-F238E27FC236}">
                <a16:creationId xmlns:a16="http://schemas.microsoft.com/office/drawing/2014/main" id="{2A9FBDC7-CFB8-4D73-9357-BBEC67E71979}"/>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2</a:t>
            </a:r>
          </a:p>
        </p:txBody>
      </p:sp>
      <p:sp>
        <p:nvSpPr>
          <p:cNvPr id="4" name="review">
            <a:extLst xmlns:a="http://schemas.openxmlformats.org/drawingml/2006/main">
              <a:ext uri="{FF2B5EF4-FFF2-40B4-BE49-F238E27FC236}">
                <a16:creationId xmlns:a16="http://schemas.microsoft.com/office/drawing/2014/main" id="{75C3DB21-318A-4598-ABD1-C79E89451B5D}"/>
              </a:ext>
            </a:extLst>
          </p:cNvPr>
          <p:cNvSpPr>
            <a:spLocks xmlns:a="http://schemas.openxmlformats.org/drawingml/2006/main" noGrp="1"/>
          </p:cNvSpPr>
          <p:nvPr/>
        </p:nvSpPr>
        <p:spPr>
          <a:xfrm xmlns:a="http://schemas.openxmlformats.org/drawingml/2006/main">
            <a:off x="619125" y="180975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4350" b="1">
                <a:solidFill>
                  <a:srgbClr val="07569C"/>
                </a:solidFill>
                <a:latin typeface="Noto Sans CJK SC"/>
                <a:ea typeface="Noto Sans CJK SC"/>
                <a:cs typeface="Noto Sans CJK SC"/>
              </a:defRPr>
            </a:defPPr>
            <a:lvl1pPr>
              <a:defRPr sz="4350" b="1">
                <a:solidFill>
                  <a:srgbClr val="07569C"/>
                </a:solidFill>
                <a:latin typeface="Noto Sans CJK SC"/>
                <a:ea typeface="Noto Sans CJK SC"/>
                <a:cs typeface="Noto Sans CJK SC"/>
              </a:defRPr>
            </a:lvl1pPr>
            <a:lvl2pPr>
              <a:defRPr sz="4350" b="1">
                <a:solidFill>
                  <a:srgbClr val="07569C"/>
                </a:solidFill>
                <a:latin typeface="Noto Sans CJK SC"/>
                <a:ea typeface="Noto Sans CJK SC"/>
                <a:cs typeface="Noto Sans CJK SC"/>
              </a:defRPr>
            </a:lvl2pPr>
            <a:lvl3pPr>
              <a:defRPr sz="4350" b="1">
                <a:solidFill>
                  <a:srgbClr val="07569C"/>
                </a:solidFill>
                <a:latin typeface="Noto Sans CJK SC"/>
                <a:ea typeface="Noto Sans CJK SC"/>
                <a:cs typeface="Noto Sans CJK SC"/>
              </a:defRPr>
            </a:lvl3pPr>
            <a:lvl4pPr>
              <a:defRPr sz="4350" b="1">
                <a:solidFill>
                  <a:srgbClr val="07569C"/>
                </a:solidFill>
                <a:latin typeface="Noto Sans CJK SC"/>
                <a:ea typeface="Noto Sans CJK SC"/>
                <a:cs typeface="Noto Sans CJK SC"/>
              </a:defRPr>
            </a:lvl4pPr>
            <a:lvl5pPr>
              <a:defRPr sz="4350" b="1">
                <a:solidFill>
                  <a:srgbClr val="07569C"/>
                </a:solidFill>
                <a:latin typeface="Noto Sans CJK SC"/>
                <a:ea typeface="Noto Sans CJK SC"/>
                <a:cs typeface="Noto Sans CJK SC"/>
              </a:defRPr>
            </a:lvl5pPr>
            <a:lvl6pPr>
              <a:defRPr sz="4350" b="1">
                <a:solidFill>
                  <a:srgbClr val="07569C"/>
                </a:solidFill>
                <a:latin typeface="Noto Sans CJK SC"/>
                <a:ea typeface="Noto Sans CJK SC"/>
                <a:cs typeface="Noto Sans CJK SC"/>
              </a:defRPr>
            </a:lvl6pPr>
            <a:lvl7pPr>
              <a:defRPr sz="4350" b="1">
                <a:solidFill>
                  <a:srgbClr val="07569C"/>
                </a:solidFill>
                <a:latin typeface="Noto Sans CJK SC"/>
                <a:ea typeface="Noto Sans CJK SC"/>
                <a:cs typeface="Noto Sans CJK SC"/>
              </a:defRPr>
            </a:lvl7pPr>
            <a:lvl8pPr>
              <a:defRPr sz="4350" b="1">
                <a:solidFill>
                  <a:srgbClr val="07569C"/>
                </a:solidFill>
                <a:latin typeface="Noto Sans CJK SC"/>
                <a:ea typeface="Noto Sans CJK SC"/>
                <a:cs typeface="Noto Sans CJK SC"/>
              </a:defRPr>
            </a:lvl8pPr>
            <a:lvl9pPr>
              <a:defRPr sz="4350" b="1">
                <a:solidFill>
                  <a:srgbClr val="07569C"/>
                </a:solidFill>
                <a:latin typeface="Noto Sans CJK SC"/>
                <a:ea typeface="Noto Sans CJK SC"/>
                <a:cs typeface="Noto Sans CJK SC"/>
              </a:defRPr>
            </a:lvl9pPr>
          </a:lstStyle>
          <a:p xmlns:a="http://schemas.openxmlformats.org/drawingml/2006/main">
            <a:pPr>
              <a:defRPr sz="4350" b="1">
                <a:solidFill>
                  <a:srgbClr val="07569C"/>
                </a:solidFill>
                <a:latin typeface="Noto Sans CJK SC"/>
                <a:ea typeface="Noto Sans CJK SC"/>
                <a:cs typeface="Noto Sans CJK SC"/>
              </a:defRPr>
            </a:pPr>
            <a:r>
              <a:rPr sz="4350" b="1">
                <a:solidFill>
                  <a:srgbClr val="07569C"/>
                </a:solidFill>
                <a:latin typeface="Noto Sans CJK SC"/>
                <a:ea typeface="Noto Sans CJK SC"/>
                <a:cs typeface="Noto Sans CJK SC"/>
              </a:rPr>
              <a:t>八     我     饿</a:t>
            </a:r>
          </a:p>
        </p:txBody>
      </p:sp>
      <p:sp>
        <p:nvSpPr>
          <p:cNvPr id="5" name="retrieval">
            <a:extLst xmlns:a="http://schemas.openxmlformats.org/drawingml/2006/main">
              <a:ext uri="{FF2B5EF4-FFF2-40B4-BE49-F238E27FC236}">
                <a16:creationId xmlns:a16="http://schemas.microsoft.com/office/drawing/2014/main" id="{537502CD-D100-40A0-AEEC-67FD507BC1FA}"/>
              </a:ext>
            </a:extLst>
          </p:cNvPr>
          <p:cNvSpPr>
            <a:spLocks xmlns:a="http://schemas.openxmlformats.org/drawingml/2006/main" noGrp="1"/>
          </p:cNvSpPr>
          <p:nvPr/>
        </p:nvSpPr>
        <p:spPr>
          <a:xfrm xmlns:a="http://schemas.openxmlformats.org/drawingml/2006/main">
            <a:off x="619125" y="338137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Nhìn 15 giây rồi che màn hình. Đọc lại, nêu nghĩa và dùng</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một từ trong câu. Bạn nghe kiểm tra.</a:t>
            </a:r>
          </a:p>
        </p:txBody>
      </p:sp>
    </p:spTree>
    <p:extLst>
      <p:ext uri="{BB962C8B-B14F-4D97-AF65-F5344CB8AC3E}">
        <p14:creationId xmlns:p14="http://schemas.microsoft.com/office/powerpoint/2010/main" val="404481296"/>
      </p:ext>
    </p:extLst>
  </p:cSld>
</p:sld>
</file>

<file path=ppt/slides/slide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22" name="course">
            <a:extLst xmlns:a="http://schemas.openxmlformats.org/drawingml/2006/main">
              <a:ext uri="{FF2B5EF4-FFF2-40B4-BE49-F238E27FC236}">
                <a16:creationId xmlns:a16="http://schemas.microsoft.com/office/drawing/2014/main" id="{7F92CA01-4EB7-40D4-9678-58122C89E09F}"/>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96028EEC-3F70-4568-B383-1430DD9C5BE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Từ và cụm từ trọng tâm</a:t>
            </a:r>
          </a:p>
        </p:txBody>
      </p:sp>
      <p:sp>
        <p:nvSpPr>
          <p:cNvPr id="3" name="page">
            <a:extLst xmlns:a="http://schemas.openxmlformats.org/drawingml/2006/main">
              <a:ext uri="{FF2B5EF4-FFF2-40B4-BE49-F238E27FC236}">
                <a16:creationId xmlns:a16="http://schemas.microsoft.com/office/drawing/2014/main" id="{6C00A0BC-153A-4DD0-8D8A-EB3BF97D6BB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3</a:t>
            </a:r>
          </a:p>
        </p:txBody>
      </p:sp>
      <p:sp>
        <p:nvSpPr>
          <p:cNvPr id="4" name="zh0">
            <a:extLst xmlns:a="http://schemas.openxmlformats.org/drawingml/2006/main">
              <a:ext uri="{FF2B5EF4-FFF2-40B4-BE49-F238E27FC236}">
                <a16:creationId xmlns:a16="http://schemas.microsoft.com/office/drawing/2014/main" id="{2DE1F4C1-E994-473E-9C5D-E45D45D88842}"/>
              </a:ext>
            </a:extLst>
          </p:cNvPr>
          <p:cNvSpPr>
            <a:spLocks xmlns:a="http://schemas.openxmlformats.org/drawingml/2006/main" noGrp="1"/>
          </p:cNvSpPr>
          <p:nvPr/>
        </p:nvSpPr>
        <p:spPr>
          <a:xfrm xmlns:a="http://schemas.openxmlformats.org/drawingml/2006/main">
            <a:off x="619125" y="15716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大</a:t>
            </a:r>
          </a:p>
        </p:txBody>
      </p:sp>
      <p:sp>
        <p:nvSpPr>
          <p:cNvPr id="5" name="py0">
            <a:extLst xmlns:a="http://schemas.openxmlformats.org/drawingml/2006/main">
              <a:ext uri="{FF2B5EF4-FFF2-40B4-BE49-F238E27FC236}">
                <a16:creationId xmlns:a16="http://schemas.microsoft.com/office/drawing/2014/main" id="{685C99BD-1553-48EC-A9D0-69FB7995D44B}"/>
              </a:ext>
            </a:extLst>
          </p:cNvPr>
          <p:cNvSpPr>
            <a:spLocks xmlns:a="http://schemas.openxmlformats.org/drawingml/2006/main" noGrp="1"/>
          </p:cNvSpPr>
          <p:nvPr/>
        </p:nvSpPr>
        <p:spPr>
          <a:xfrm xmlns:a="http://schemas.openxmlformats.org/drawingml/2006/main">
            <a:off x="3571875" y="16002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dà</a:t>
            </a:r>
          </a:p>
        </p:txBody>
      </p:sp>
      <p:sp>
        <p:nvSpPr>
          <p:cNvPr id="6" name="vi0">
            <a:extLst xmlns:a="http://schemas.openxmlformats.org/drawingml/2006/main">
              <a:ext uri="{FF2B5EF4-FFF2-40B4-BE49-F238E27FC236}">
                <a16:creationId xmlns:a16="http://schemas.microsoft.com/office/drawing/2014/main" id="{63535806-A0AE-4DF0-8D63-41556C746A51}"/>
              </a:ext>
            </a:extLst>
          </p:cNvPr>
          <p:cNvSpPr>
            <a:spLocks xmlns:a="http://schemas.openxmlformats.org/drawingml/2006/main" noGrp="1"/>
          </p:cNvSpPr>
          <p:nvPr/>
        </p:nvSpPr>
        <p:spPr>
          <a:xfrm xmlns:a="http://schemas.openxmlformats.org/drawingml/2006/main">
            <a:off x="7096125" y="16002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to</a:t>
            </a:r>
          </a:p>
        </p:txBody>
      </p:sp>
      <p:sp>
        <p:nvSpPr>
          <p:cNvPr id="7" name="zh1">
            <a:extLst xmlns:a="http://schemas.openxmlformats.org/drawingml/2006/main">
              <a:ext uri="{FF2B5EF4-FFF2-40B4-BE49-F238E27FC236}">
                <a16:creationId xmlns:a16="http://schemas.microsoft.com/office/drawing/2014/main" id="{0C392EE3-ED4E-4B5A-8A08-B868C4E25846}"/>
              </a:ext>
            </a:extLst>
          </p:cNvPr>
          <p:cNvSpPr>
            <a:spLocks xmlns:a="http://schemas.openxmlformats.org/drawingml/2006/main" noGrp="1"/>
          </p:cNvSpPr>
          <p:nvPr/>
        </p:nvSpPr>
        <p:spPr>
          <a:xfrm xmlns:a="http://schemas.openxmlformats.org/drawingml/2006/main">
            <a:off x="619125" y="22098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他</a:t>
            </a:r>
          </a:p>
        </p:txBody>
      </p:sp>
      <p:sp>
        <p:nvSpPr>
          <p:cNvPr id="8" name="py1">
            <a:extLst xmlns:a="http://schemas.openxmlformats.org/drawingml/2006/main">
              <a:ext uri="{FF2B5EF4-FFF2-40B4-BE49-F238E27FC236}">
                <a16:creationId xmlns:a16="http://schemas.microsoft.com/office/drawing/2014/main" id="{CA69E217-DAC2-4CBE-9DEA-E6FC46154321}"/>
              </a:ext>
            </a:extLst>
          </p:cNvPr>
          <p:cNvSpPr>
            <a:spLocks xmlns:a="http://schemas.openxmlformats.org/drawingml/2006/main" noGrp="1"/>
          </p:cNvSpPr>
          <p:nvPr/>
        </p:nvSpPr>
        <p:spPr>
          <a:xfrm xmlns:a="http://schemas.openxmlformats.org/drawingml/2006/main">
            <a:off x="3571875" y="22383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tā</a:t>
            </a:r>
          </a:p>
        </p:txBody>
      </p:sp>
      <p:sp>
        <p:nvSpPr>
          <p:cNvPr id="9" name="vi1">
            <a:extLst xmlns:a="http://schemas.openxmlformats.org/drawingml/2006/main">
              <a:ext uri="{FF2B5EF4-FFF2-40B4-BE49-F238E27FC236}">
                <a16:creationId xmlns:a16="http://schemas.microsoft.com/office/drawing/2014/main" id="{D58DDFB1-5E04-4C6B-842A-245F7759AD74}"/>
              </a:ext>
            </a:extLst>
          </p:cNvPr>
          <p:cNvSpPr>
            <a:spLocks xmlns:a="http://schemas.openxmlformats.org/drawingml/2006/main" noGrp="1"/>
          </p:cNvSpPr>
          <p:nvPr/>
        </p:nvSpPr>
        <p:spPr>
          <a:xfrm xmlns:a="http://schemas.openxmlformats.org/drawingml/2006/main">
            <a:off x="7096125" y="22383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anh ấy</a:t>
            </a:r>
          </a:p>
        </p:txBody>
      </p:sp>
      <p:sp>
        <p:nvSpPr>
          <p:cNvPr id="10" name="zh2">
            <a:extLst xmlns:a="http://schemas.openxmlformats.org/drawingml/2006/main">
              <a:ext uri="{FF2B5EF4-FFF2-40B4-BE49-F238E27FC236}">
                <a16:creationId xmlns:a16="http://schemas.microsoft.com/office/drawing/2014/main" id="{F9F01FFB-5708-4BEF-A009-1071C875DD75}"/>
              </a:ext>
            </a:extLst>
          </p:cNvPr>
          <p:cNvSpPr>
            <a:spLocks xmlns:a="http://schemas.openxmlformats.org/drawingml/2006/main" noGrp="1"/>
          </p:cNvSpPr>
          <p:nvPr/>
        </p:nvSpPr>
        <p:spPr>
          <a:xfrm xmlns:a="http://schemas.openxmlformats.org/drawingml/2006/main">
            <a:off x="619125" y="284797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你</a:t>
            </a:r>
          </a:p>
        </p:txBody>
      </p:sp>
      <p:sp>
        <p:nvSpPr>
          <p:cNvPr id="11" name="py2">
            <a:extLst xmlns:a="http://schemas.openxmlformats.org/drawingml/2006/main">
              <a:ext uri="{FF2B5EF4-FFF2-40B4-BE49-F238E27FC236}">
                <a16:creationId xmlns:a16="http://schemas.microsoft.com/office/drawing/2014/main" id="{E8B691BC-F9CD-4527-BDB9-66D36542CBFE}"/>
              </a:ext>
            </a:extLst>
          </p:cNvPr>
          <p:cNvSpPr>
            <a:spLocks xmlns:a="http://schemas.openxmlformats.org/drawingml/2006/main" noGrp="1"/>
          </p:cNvSpPr>
          <p:nvPr/>
        </p:nvSpPr>
        <p:spPr>
          <a:xfrm xmlns:a="http://schemas.openxmlformats.org/drawingml/2006/main">
            <a:off x="3571875" y="287655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nǐ</a:t>
            </a:r>
          </a:p>
        </p:txBody>
      </p:sp>
      <p:sp>
        <p:nvSpPr>
          <p:cNvPr id="12" name="vi2">
            <a:extLst xmlns:a="http://schemas.openxmlformats.org/drawingml/2006/main">
              <a:ext uri="{FF2B5EF4-FFF2-40B4-BE49-F238E27FC236}">
                <a16:creationId xmlns:a16="http://schemas.microsoft.com/office/drawing/2014/main" id="{D99413DF-D82C-450A-8265-800A0780754D}"/>
              </a:ext>
            </a:extLst>
          </p:cNvPr>
          <p:cNvSpPr>
            <a:spLocks xmlns:a="http://schemas.openxmlformats.org/drawingml/2006/main" noGrp="1"/>
          </p:cNvSpPr>
          <p:nvPr/>
        </p:nvSpPr>
        <p:spPr>
          <a:xfrm xmlns:a="http://schemas.openxmlformats.org/drawingml/2006/main">
            <a:off x="7096125" y="287655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bạn</a:t>
            </a:r>
          </a:p>
        </p:txBody>
      </p:sp>
      <p:sp>
        <p:nvSpPr>
          <p:cNvPr id="13" name="zh3">
            <a:extLst xmlns:a="http://schemas.openxmlformats.org/drawingml/2006/main">
              <a:ext uri="{FF2B5EF4-FFF2-40B4-BE49-F238E27FC236}">
                <a16:creationId xmlns:a16="http://schemas.microsoft.com/office/drawing/2014/main" id="{761233C6-FF21-4315-839A-2CE59C74CF08}"/>
              </a:ext>
            </a:extLst>
          </p:cNvPr>
          <p:cNvSpPr>
            <a:spLocks xmlns:a="http://schemas.openxmlformats.org/drawingml/2006/main" noGrp="1"/>
          </p:cNvSpPr>
          <p:nvPr/>
        </p:nvSpPr>
        <p:spPr>
          <a:xfrm xmlns:a="http://schemas.openxmlformats.org/drawingml/2006/main">
            <a:off x="619125" y="348615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来</a:t>
            </a:r>
          </a:p>
        </p:txBody>
      </p:sp>
      <p:sp>
        <p:nvSpPr>
          <p:cNvPr id="14" name="py3">
            <a:extLst xmlns:a="http://schemas.openxmlformats.org/drawingml/2006/main">
              <a:ext uri="{FF2B5EF4-FFF2-40B4-BE49-F238E27FC236}">
                <a16:creationId xmlns:a16="http://schemas.microsoft.com/office/drawing/2014/main" id="{2AA4511E-B3B7-4CF1-AF1D-531C139C52BF}"/>
              </a:ext>
            </a:extLst>
          </p:cNvPr>
          <p:cNvSpPr>
            <a:spLocks xmlns:a="http://schemas.openxmlformats.org/drawingml/2006/main" noGrp="1"/>
          </p:cNvSpPr>
          <p:nvPr/>
        </p:nvSpPr>
        <p:spPr>
          <a:xfrm xmlns:a="http://schemas.openxmlformats.org/drawingml/2006/main">
            <a:off x="3571875" y="351472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lái</a:t>
            </a:r>
          </a:p>
        </p:txBody>
      </p:sp>
      <p:sp>
        <p:nvSpPr>
          <p:cNvPr id="15" name="vi3">
            <a:extLst xmlns:a="http://schemas.openxmlformats.org/drawingml/2006/main">
              <a:ext uri="{FF2B5EF4-FFF2-40B4-BE49-F238E27FC236}">
                <a16:creationId xmlns:a16="http://schemas.microsoft.com/office/drawing/2014/main" id="{870F4097-BF85-4B8A-8625-D640CEFFE093}"/>
              </a:ext>
            </a:extLst>
          </p:cNvPr>
          <p:cNvSpPr>
            <a:spLocks xmlns:a="http://schemas.openxmlformats.org/drawingml/2006/main" noGrp="1"/>
          </p:cNvSpPr>
          <p:nvPr/>
        </p:nvSpPr>
        <p:spPr>
          <a:xfrm xmlns:a="http://schemas.openxmlformats.org/drawingml/2006/main">
            <a:off x="7096125" y="351472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đến</a:t>
            </a:r>
          </a:p>
        </p:txBody>
      </p:sp>
      <p:sp>
        <p:nvSpPr>
          <p:cNvPr id="16" name="zh4">
            <a:extLst xmlns:a="http://schemas.openxmlformats.org/drawingml/2006/main">
              <a:ext uri="{FF2B5EF4-FFF2-40B4-BE49-F238E27FC236}">
                <a16:creationId xmlns:a16="http://schemas.microsoft.com/office/drawing/2014/main" id="{CD355E74-859E-4980-8B59-83B9C4160E9D}"/>
              </a:ext>
            </a:extLst>
          </p:cNvPr>
          <p:cNvSpPr>
            <a:spLocks xmlns:a="http://schemas.openxmlformats.org/drawingml/2006/main" noGrp="1"/>
          </p:cNvSpPr>
          <p:nvPr/>
        </p:nvSpPr>
        <p:spPr>
          <a:xfrm xmlns:a="http://schemas.openxmlformats.org/drawingml/2006/main">
            <a:off x="619125" y="4124325"/>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女</a:t>
            </a:r>
          </a:p>
        </p:txBody>
      </p:sp>
      <p:sp>
        <p:nvSpPr>
          <p:cNvPr id="17" name="py4">
            <a:extLst xmlns:a="http://schemas.openxmlformats.org/drawingml/2006/main">
              <a:ext uri="{FF2B5EF4-FFF2-40B4-BE49-F238E27FC236}">
                <a16:creationId xmlns:a16="http://schemas.microsoft.com/office/drawing/2014/main" id="{8CD18773-4532-4842-ABCC-8960627CC639}"/>
              </a:ext>
            </a:extLst>
          </p:cNvPr>
          <p:cNvSpPr>
            <a:spLocks xmlns:a="http://schemas.openxmlformats.org/drawingml/2006/main" noGrp="1"/>
          </p:cNvSpPr>
          <p:nvPr/>
        </p:nvSpPr>
        <p:spPr>
          <a:xfrm xmlns:a="http://schemas.openxmlformats.org/drawingml/2006/main">
            <a:off x="3571875" y="4152900"/>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nǚ</a:t>
            </a:r>
          </a:p>
        </p:txBody>
      </p:sp>
      <p:sp>
        <p:nvSpPr>
          <p:cNvPr id="18" name="vi4">
            <a:extLst xmlns:a="http://schemas.openxmlformats.org/drawingml/2006/main">
              <a:ext uri="{FF2B5EF4-FFF2-40B4-BE49-F238E27FC236}">
                <a16:creationId xmlns:a16="http://schemas.microsoft.com/office/drawing/2014/main" id="{953B2CD5-086F-4E31-91BA-EC3158C847B2}"/>
              </a:ext>
            </a:extLst>
          </p:cNvPr>
          <p:cNvSpPr>
            <a:spLocks xmlns:a="http://schemas.openxmlformats.org/drawingml/2006/main" noGrp="1"/>
          </p:cNvSpPr>
          <p:nvPr/>
        </p:nvSpPr>
        <p:spPr>
          <a:xfrm xmlns:a="http://schemas.openxmlformats.org/drawingml/2006/main">
            <a:off x="7096125" y="4152900"/>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nữ</a:t>
            </a:r>
          </a:p>
        </p:txBody>
      </p:sp>
      <p:sp>
        <p:nvSpPr>
          <p:cNvPr id="19" name="zh5">
            <a:extLst xmlns:a="http://schemas.openxmlformats.org/drawingml/2006/main">
              <a:ext uri="{FF2B5EF4-FFF2-40B4-BE49-F238E27FC236}">
                <a16:creationId xmlns:a16="http://schemas.microsoft.com/office/drawing/2014/main" id="{B7D7AC12-2B51-4C48-B930-A358304871E0}"/>
              </a:ext>
            </a:extLst>
          </p:cNvPr>
          <p:cNvSpPr>
            <a:spLocks xmlns:a="http://schemas.openxmlformats.org/drawingml/2006/main" noGrp="1"/>
          </p:cNvSpPr>
          <p:nvPr/>
        </p:nvSpPr>
        <p:spPr>
          <a:xfrm xmlns:a="http://schemas.openxmlformats.org/drawingml/2006/main">
            <a:off x="619125" y="4762500"/>
            <a:ext cx="285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625" b="1">
                <a:solidFill>
                  <a:srgbClr val="07569C"/>
                </a:solidFill>
                <a:latin typeface="Noto Sans CJK SC"/>
                <a:ea typeface="Noto Sans CJK SC"/>
                <a:cs typeface="Noto Sans CJK SC"/>
              </a:defRPr>
            </a:defPPr>
            <a:lvl1pPr>
              <a:defRPr sz="2625" b="1">
                <a:solidFill>
                  <a:srgbClr val="07569C"/>
                </a:solidFill>
                <a:latin typeface="Noto Sans CJK SC"/>
                <a:ea typeface="Noto Sans CJK SC"/>
                <a:cs typeface="Noto Sans CJK SC"/>
              </a:defRPr>
            </a:lvl1pPr>
            <a:lvl2pPr>
              <a:defRPr sz="2625" b="1">
                <a:solidFill>
                  <a:srgbClr val="07569C"/>
                </a:solidFill>
                <a:latin typeface="Noto Sans CJK SC"/>
                <a:ea typeface="Noto Sans CJK SC"/>
                <a:cs typeface="Noto Sans CJK SC"/>
              </a:defRPr>
            </a:lvl2pPr>
            <a:lvl3pPr>
              <a:defRPr sz="2625" b="1">
                <a:solidFill>
                  <a:srgbClr val="07569C"/>
                </a:solidFill>
                <a:latin typeface="Noto Sans CJK SC"/>
                <a:ea typeface="Noto Sans CJK SC"/>
                <a:cs typeface="Noto Sans CJK SC"/>
              </a:defRPr>
            </a:lvl3pPr>
            <a:lvl4pPr>
              <a:defRPr sz="2625" b="1">
                <a:solidFill>
                  <a:srgbClr val="07569C"/>
                </a:solidFill>
                <a:latin typeface="Noto Sans CJK SC"/>
                <a:ea typeface="Noto Sans CJK SC"/>
                <a:cs typeface="Noto Sans CJK SC"/>
              </a:defRPr>
            </a:lvl4pPr>
            <a:lvl5pPr>
              <a:defRPr sz="2625" b="1">
                <a:solidFill>
                  <a:srgbClr val="07569C"/>
                </a:solidFill>
                <a:latin typeface="Noto Sans CJK SC"/>
                <a:ea typeface="Noto Sans CJK SC"/>
                <a:cs typeface="Noto Sans CJK SC"/>
              </a:defRPr>
            </a:lvl5pPr>
            <a:lvl6pPr>
              <a:defRPr sz="2625" b="1">
                <a:solidFill>
                  <a:srgbClr val="07569C"/>
                </a:solidFill>
                <a:latin typeface="Noto Sans CJK SC"/>
                <a:ea typeface="Noto Sans CJK SC"/>
                <a:cs typeface="Noto Sans CJK SC"/>
              </a:defRPr>
            </a:lvl6pPr>
            <a:lvl7pPr>
              <a:defRPr sz="2625" b="1">
                <a:solidFill>
                  <a:srgbClr val="07569C"/>
                </a:solidFill>
                <a:latin typeface="Noto Sans CJK SC"/>
                <a:ea typeface="Noto Sans CJK SC"/>
                <a:cs typeface="Noto Sans CJK SC"/>
              </a:defRPr>
            </a:lvl7pPr>
            <a:lvl8pPr>
              <a:defRPr sz="2625" b="1">
                <a:solidFill>
                  <a:srgbClr val="07569C"/>
                </a:solidFill>
                <a:latin typeface="Noto Sans CJK SC"/>
                <a:ea typeface="Noto Sans CJK SC"/>
                <a:cs typeface="Noto Sans CJK SC"/>
              </a:defRPr>
            </a:lvl8pPr>
            <a:lvl9pPr>
              <a:defRPr sz="2625" b="1">
                <a:solidFill>
                  <a:srgbClr val="07569C"/>
                </a:solidFill>
                <a:latin typeface="Noto Sans CJK SC"/>
                <a:ea typeface="Noto Sans CJK SC"/>
                <a:cs typeface="Noto Sans CJK SC"/>
              </a:defRPr>
            </a:lvl9pPr>
          </a:lstStyle>
          <a:p xmlns:a="http://schemas.openxmlformats.org/drawingml/2006/main">
            <a:pPr>
              <a:defRPr sz="2625" b="1">
                <a:solidFill>
                  <a:srgbClr val="07569C"/>
                </a:solidFill>
                <a:latin typeface="Noto Sans CJK SC"/>
                <a:ea typeface="Noto Sans CJK SC"/>
                <a:cs typeface="Noto Sans CJK SC"/>
              </a:defRPr>
            </a:pPr>
            <a:r>
              <a:rPr sz="2625" b="1">
                <a:solidFill>
                  <a:srgbClr val="07569C"/>
                </a:solidFill>
                <a:latin typeface="Noto Sans CJK SC"/>
                <a:ea typeface="Noto Sans CJK SC"/>
                <a:cs typeface="Noto Sans CJK SC"/>
              </a:rPr>
              <a:t>路</a:t>
            </a:r>
          </a:p>
        </p:txBody>
      </p:sp>
      <p:sp>
        <p:nvSpPr>
          <p:cNvPr id="20" name="py5">
            <a:extLst xmlns:a="http://schemas.openxmlformats.org/drawingml/2006/main">
              <a:ext uri="{FF2B5EF4-FFF2-40B4-BE49-F238E27FC236}">
                <a16:creationId xmlns:a16="http://schemas.microsoft.com/office/drawing/2014/main" id="{1B831912-62F1-4041-8D22-13065C1ED0D6}"/>
              </a:ext>
            </a:extLst>
          </p:cNvPr>
          <p:cNvSpPr>
            <a:spLocks xmlns:a="http://schemas.openxmlformats.org/drawingml/2006/main" noGrp="1"/>
          </p:cNvSpPr>
          <p:nvPr/>
        </p:nvSpPr>
        <p:spPr>
          <a:xfrm xmlns:a="http://schemas.openxmlformats.org/drawingml/2006/main">
            <a:off x="3571875" y="4791075"/>
            <a:ext cx="333375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5E6C79"/>
                </a:solidFill>
                <a:latin typeface="Noto Sans CJK SC"/>
                <a:ea typeface="Noto Sans CJK SC"/>
                <a:cs typeface="Noto Sans CJK SC"/>
              </a:defRPr>
            </a:defPPr>
            <a:lvl1pPr>
              <a:defRPr sz="2025" b="0">
                <a:solidFill>
                  <a:srgbClr val="5E6C79"/>
                </a:solidFill>
                <a:latin typeface="Noto Sans CJK SC"/>
                <a:ea typeface="Noto Sans CJK SC"/>
                <a:cs typeface="Noto Sans CJK SC"/>
              </a:defRPr>
            </a:lvl1pPr>
            <a:lvl2pPr>
              <a:defRPr sz="2025" b="0">
                <a:solidFill>
                  <a:srgbClr val="5E6C79"/>
                </a:solidFill>
                <a:latin typeface="Noto Sans CJK SC"/>
                <a:ea typeface="Noto Sans CJK SC"/>
                <a:cs typeface="Noto Sans CJK SC"/>
              </a:defRPr>
            </a:lvl2pPr>
            <a:lvl3pPr>
              <a:defRPr sz="2025" b="0">
                <a:solidFill>
                  <a:srgbClr val="5E6C79"/>
                </a:solidFill>
                <a:latin typeface="Noto Sans CJK SC"/>
                <a:ea typeface="Noto Sans CJK SC"/>
                <a:cs typeface="Noto Sans CJK SC"/>
              </a:defRPr>
            </a:lvl3pPr>
            <a:lvl4pPr>
              <a:defRPr sz="2025" b="0">
                <a:solidFill>
                  <a:srgbClr val="5E6C79"/>
                </a:solidFill>
                <a:latin typeface="Noto Sans CJK SC"/>
                <a:ea typeface="Noto Sans CJK SC"/>
                <a:cs typeface="Noto Sans CJK SC"/>
              </a:defRPr>
            </a:lvl4pPr>
            <a:lvl5pPr>
              <a:defRPr sz="2025" b="0">
                <a:solidFill>
                  <a:srgbClr val="5E6C79"/>
                </a:solidFill>
                <a:latin typeface="Noto Sans CJK SC"/>
                <a:ea typeface="Noto Sans CJK SC"/>
                <a:cs typeface="Noto Sans CJK SC"/>
              </a:defRPr>
            </a:lvl5pPr>
            <a:lvl6pPr>
              <a:defRPr sz="2025" b="0">
                <a:solidFill>
                  <a:srgbClr val="5E6C79"/>
                </a:solidFill>
                <a:latin typeface="Noto Sans CJK SC"/>
                <a:ea typeface="Noto Sans CJK SC"/>
                <a:cs typeface="Noto Sans CJK SC"/>
              </a:defRPr>
            </a:lvl6pPr>
            <a:lvl7pPr>
              <a:defRPr sz="2025" b="0">
                <a:solidFill>
                  <a:srgbClr val="5E6C79"/>
                </a:solidFill>
                <a:latin typeface="Noto Sans CJK SC"/>
                <a:ea typeface="Noto Sans CJK SC"/>
                <a:cs typeface="Noto Sans CJK SC"/>
              </a:defRPr>
            </a:lvl7pPr>
            <a:lvl8pPr>
              <a:defRPr sz="2025" b="0">
                <a:solidFill>
                  <a:srgbClr val="5E6C79"/>
                </a:solidFill>
                <a:latin typeface="Noto Sans CJK SC"/>
                <a:ea typeface="Noto Sans CJK SC"/>
                <a:cs typeface="Noto Sans CJK SC"/>
              </a:defRPr>
            </a:lvl8pPr>
            <a:lvl9pPr>
              <a:defRPr sz="2025" b="0">
                <a:solidFill>
                  <a:srgbClr val="5E6C79"/>
                </a:solidFill>
                <a:latin typeface="Noto Sans CJK SC"/>
                <a:ea typeface="Noto Sans CJK SC"/>
                <a:cs typeface="Noto Sans CJK SC"/>
              </a:defRPr>
            </a:lvl9pPr>
          </a:lstStyle>
          <a:p xmlns:a="http://schemas.openxmlformats.org/drawingml/2006/main">
            <a:pPr>
              <a:defRPr sz="2025" b="0">
                <a:solidFill>
                  <a:srgbClr val="5E6C79"/>
                </a:solidFill>
                <a:latin typeface="Noto Sans CJK SC"/>
                <a:ea typeface="Noto Sans CJK SC"/>
                <a:cs typeface="Noto Sans CJK SC"/>
              </a:defRPr>
            </a:pPr>
            <a:r>
              <a:rPr sz="2025" b="0">
                <a:solidFill>
                  <a:srgbClr val="5E6C79"/>
                </a:solidFill>
                <a:latin typeface="Noto Sans CJK SC"/>
                <a:ea typeface="Noto Sans CJK SC"/>
                <a:cs typeface="Noto Sans CJK SC"/>
              </a:rPr>
              <a:t>lù</a:t>
            </a:r>
          </a:p>
        </p:txBody>
      </p:sp>
      <p:sp>
        <p:nvSpPr>
          <p:cNvPr id="21" name="vi5">
            <a:extLst xmlns:a="http://schemas.openxmlformats.org/drawingml/2006/main">
              <a:ext uri="{FF2B5EF4-FFF2-40B4-BE49-F238E27FC236}">
                <a16:creationId xmlns:a16="http://schemas.microsoft.com/office/drawing/2014/main" id="{BC56D192-6F6B-4B1C-906D-D7CF5A32DE71}"/>
              </a:ext>
            </a:extLst>
          </p:cNvPr>
          <p:cNvSpPr>
            <a:spLocks xmlns:a="http://schemas.openxmlformats.org/drawingml/2006/main" noGrp="1"/>
          </p:cNvSpPr>
          <p:nvPr/>
        </p:nvSpPr>
        <p:spPr>
          <a:xfrm xmlns:a="http://schemas.openxmlformats.org/drawingml/2006/main">
            <a:off x="7096125" y="4791075"/>
            <a:ext cx="45720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950" b="0">
                <a:solidFill>
                  <a:srgbClr val="123453"/>
                </a:solidFill>
                <a:latin typeface="Noto Sans CJK SC"/>
                <a:ea typeface="Noto Sans CJK SC"/>
                <a:cs typeface="Noto Sans CJK SC"/>
              </a:defRPr>
            </a:defPPr>
            <a:lvl1pPr>
              <a:defRPr sz="1950" b="0">
                <a:solidFill>
                  <a:srgbClr val="123453"/>
                </a:solidFill>
                <a:latin typeface="Noto Sans CJK SC"/>
                <a:ea typeface="Noto Sans CJK SC"/>
                <a:cs typeface="Noto Sans CJK SC"/>
              </a:defRPr>
            </a:lvl1pPr>
            <a:lvl2pPr>
              <a:defRPr sz="1950" b="0">
                <a:solidFill>
                  <a:srgbClr val="123453"/>
                </a:solidFill>
                <a:latin typeface="Noto Sans CJK SC"/>
                <a:ea typeface="Noto Sans CJK SC"/>
                <a:cs typeface="Noto Sans CJK SC"/>
              </a:defRPr>
            </a:lvl2pPr>
            <a:lvl3pPr>
              <a:defRPr sz="1950" b="0">
                <a:solidFill>
                  <a:srgbClr val="123453"/>
                </a:solidFill>
                <a:latin typeface="Noto Sans CJK SC"/>
                <a:ea typeface="Noto Sans CJK SC"/>
                <a:cs typeface="Noto Sans CJK SC"/>
              </a:defRPr>
            </a:lvl3pPr>
            <a:lvl4pPr>
              <a:defRPr sz="1950" b="0">
                <a:solidFill>
                  <a:srgbClr val="123453"/>
                </a:solidFill>
                <a:latin typeface="Noto Sans CJK SC"/>
                <a:ea typeface="Noto Sans CJK SC"/>
                <a:cs typeface="Noto Sans CJK SC"/>
              </a:defRPr>
            </a:lvl4pPr>
            <a:lvl5pPr>
              <a:defRPr sz="1950" b="0">
                <a:solidFill>
                  <a:srgbClr val="123453"/>
                </a:solidFill>
                <a:latin typeface="Noto Sans CJK SC"/>
                <a:ea typeface="Noto Sans CJK SC"/>
                <a:cs typeface="Noto Sans CJK SC"/>
              </a:defRPr>
            </a:lvl5pPr>
            <a:lvl6pPr>
              <a:defRPr sz="1950" b="0">
                <a:solidFill>
                  <a:srgbClr val="123453"/>
                </a:solidFill>
                <a:latin typeface="Noto Sans CJK SC"/>
                <a:ea typeface="Noto Sans CJK SC"/>
                <a:cs typeface="Noto Sans CJK SC"/>
              </a:defRPr>
            </a:lvl6pPr>
            <a:lvl7pPr>
              <a:defRPr sz="1950" b="0">
                <a:solidFill>
                  <a:srgbClr val="123453"/>
                </a:solidFill>
                <a:latin typeface="Noto Sans CJK SC"/>
                <a:ea typeface="Noto Sans CJK SC"/>
                <a:cs typeface="Noto Sans CJK SC"/>
              </a:defRPr>
            </a:lvl7pPr>
            <a:lvl8pPr>
              <a:defRPr sz="1950" b="0">
                <a:solidFill>
                  <a:srgbClr val="123453"/>
                </a:solidFill>
                <a:latin typeface="Noto Sans CJK SC"/>
                <a:ea typeface="Noto Sans CJK SC"/>
                <a:cs typeface="Noto Sans CJK SC"/>
              </a:defRPr>
            </a:lvl8pPr>
            <a:lvl9pPr>
              <a:defRPr sz="1950" b="0">
                <a:solidFill>
                  <a:srgbClr val="123453"/>
                </a:solidFill>
                <a:latin typeface="Noto Sans CJK SC"/>
                <a:ea typeface="Noto Sans CJK SC"/>
                <a:cs typeface="Noto Sans CJK SC"/>
              </a:defRPr>
            </a:lvl9pPr>
          </a:lstStyle>
          <a:p xmlns:a="http://schemas.openxmlformats.org/drawingml/2006/main">
            <a:pPr>
              <a:defRPr sz="1950" b="0">
                <a:solidFill>
                  <a:srgbClr val="123453"/>
                </a:solidFill>
                <a:latin typeface="Noto Sans CJK SC"/>
                <a:ea typeface="Noto Sans CJK SC"/>
                <a:cs typeface="Noto Sans CJK SC"/>
              </a:defRPr>
            </a:pPr>
            <a:r>
              <a:rPr sz="1950" b="0">
                <a:solidFill>
                  <a:srgbClr val="123453"/>
                </a:solidFill>
                <a:latin typeface="Noto Sans CJK SC"/>
                <a:ea typeface="Noto Sans CJK SC"/>
                <a:cs typeface="Noto Sans CJK SC"/>
              </a:rPr>
              <a:t>đường</a:t>
            </a:r>
          </a:p>
        </p:txBody>
      </p:sp>
    </p:spTree>
    <p:extLst>
      <p:ext uri="{BB962C8B-B14F-4D97-AF65-F5344CB8AC3E}">
        <p14:creationId xmlns:p14="http://schemas.microsoft.com/office/powerpoint/2010/main" val="239195443"/>
      </p:ext>
    </p:extLst>
  </p:cSld>
</p:sld>
</file>

<file path=ppt/slides/slide4.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C811F216-1411-4B8E-9A0F-3D57A3BFCBBC}"/>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5A4A8EA7-858E-4432-9F53-EF62456399CC}"/>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âm và quan sát cách đọc</a:t>
            </a:r>
          </a:p>
        </p:txBody>
      </p:sp>
      <p:sp>
        <p:nvSpPr>
          <p:cNvPr id="3" name="page">
            <a:extLst xmlns:a="http://schemas.openxmlformats.org/drawingml/2006/main">
              <a:ext uri="{FF2B5EF4-FFF2-40B4-BE49-F238E27FC236}">
                <a16:creationId xmlns:a16="http://schemas.microsoft.com/office/drawing/2014/main" id="{1630A658-BBD2-4F48-90AF-CC930C9747A3}"/>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4</a:t>
            </a:r>
          </a:p>
        </p:txBody>
      </p:sp>
      <p:sp>
        <p:nvSpPr>
          <p:cNvPr id="4" name="focus">
            <a:extLst xmlns:a="http://schemas.openxmlformats.org/drawingml/2006/main">
              <a:ext uri="{FF2B5EF4-FFF2-40B4-BE49-F238E27FC236}">
                <a16:creationId xmlns:a16="http://schemas.microsoft.com/office/drawing/2014/main" id="{C72624B1-8B44-46B1-B9DD-6F6061F6EA8B}"/>
              </a:ext>
            </a:extLst>
          </p:cNvPr>
          <p:cNvSpPr>
            <a:spLocks xmlns:a="http://schemas.openxmlformats.org/drawingml/2006/main" noGrp="1"/>
          </p:cNvSpPr>
          <p:nvPr/>
        </p:nvSpPr>
        <p:spPr>
          <a:xfrm xmlns:a="http://schemas.openxmlformats.org/drawingml/2006/main">
            <a:off x="619125" y="1762125"/>
            <a:ext cx="10668000" cy="857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600" b="1">
                <a:solidFill>
                  <a:srgbClr val="07569C"/>
                </a:solidFill>
                <a:latin typeface="Noto Sans CJK SC"/>
                <a:ea typeface="Noto Sans CJK SC"/>
                <a:cs typeface="Noto Sans CJK SC"/>
              </a:defRPr>
            </a:defPPr>
            <a:lvl1pPr>
              <a:defRPr sz="3600" b="1">
                <a:solidFill>
                  <a:srgbClr val="07569C"/>
                </a:solidFill>
                <a:latin typeface="Noto Sans CJK SC"/>
                <a:ea typeface="Noto Sans CJK SC"/>
                <a:cs typeface="Noto Sans CJK SC"/>
              </a:defRPr>
            </a:lvl1pPr>
            <a:lvl2pPr>
              <a:defRPr sz="3600" b="1">
                <a:solidFill>
                  <a:srgbClr val="07569C"/>
                </a:solidFill>
                <a:latin typeface="Noto Sans CJK SC"/>
                <a:ea typeface="Noto Sans CJK SC"/>
                <a:cs typeface="Noto Sans CJK SC"/>
              </a:defRPr>
            </a:lvl2pPr>
            <a:lvl3pPr>
              <a:defRPr sz="3600" b="1">
                <a:solidFill>
                  <a:srgbClr val="07569C"/>
                </a:solidFill>
                <a:latin typeface="Noto Sans CJK SC"/>
                <a:ea typeface="Noto Sans CJK SC"/>
                <a:cs typeface="Noto Sans CJK SC"/>
              </a:defRPr>
            </a:lvl3pPr>
            <a:lvl4pPr>
              <a:defRPr sz="3600" b="1">
                <a:solidFill>
                  <a:srgbClr val="07569C"/>
                </a:solidFill>
                <a:latin typeface="Noto Sans CJK SC"/>
                <a:ea typeface="Noto Sans CJK SC"/>
                <a:cs typeface="Noto Sans CJK SC"/>
              </a:defRPr>
            </a:lvl4pPr>
            <a:lvl5pPr>
              <a:defRPr sz="3600" b="1">
                <a:solidFill>
                  <a:srgbClr val="07569C"/>
                </a:solidFill>
                <a:latin typeface="Noto Sans CJK SC"/>
                <a:ea typeface="Noto Sans CJK SC"/>
                <a:cs typeface="Noto Sans CJK SC"/>
              </a:defRPr>
            </a:lvl5pPr>
            <a:lvl6pPr>
              <a:defRPr sz="3600" b="1">
                <a:solidFill>
                  <a:srgbClr val="07569C"/>
                </a:solidFill>
                <a:latin typeface="Noto Sans CJK SC"/>
                <a:ea typeface="Noto Sans CJK SC"/>
                <a:cs typeface="Noto Sans CJK SC"/>
              </a:defRPr>
            </a:lvl6pPr>
            <a:lvl7pPr>
              <a:defRPr sz="3600" b="1">
                <a:solidFill>
                  <a:srgbClr val="07569C"/>
                </a:solidFill>
                <a:latin typeface="Noto Sans CJK SC"/>
                <a:ea typeface="Noto Sans CJK SC"/>
                <a:cs typeface="Noto Sans CJK SC"/>
              </a:defRPr>
            </a:lvl7pPr>
            <a:lvl8pPr>
              <a:defRPr sz="3600" b="1">
                <a:solidFill>
                  <a:srgbClr val="07569C"/>
                </a:solidFill>
                <a:latin typeface="Noto Sans CJK SC"/>
                <a:ea typeface="Noto Sans CJK SC"/>
                <a:cs typeface="Noto Sans CJK SC"/>
              </a:defRPr>
            </a:lvl8pPr>
            <a:lvl9pPr>
              <a:defRPr sz="3600" b="1">
                <a:solidFill>
                  <a:srgbClr val="07569C"/>
                </a:solidFill>
                <a:latin typeface="Noto Sans CJK SC"/>
                <a:ea typeface="Noto Sans CJK SC"/>
                <a:cs typeface="Noto Sans CJK SC"/>
              </a:defRPr>
            </a:lvl9pPr>
          </a:lstStyle>
          <a:p xmlns:a="http://schemas.openxmlformats.org/drawingml/2006/main">
            <a:pPr>
              <a:defRPr sz="3600" b="1">
                <a:solidFill>
                  <a:srgbClr val="07569C"/>
                </a:solidFill>
                <a:latin typeface="Noto Sans CJK SC"/>
                <a:ea typeface="Noto Sans CJK SC"/>
                <a:cs typeface="Noto Sans CJK SC"/>
              </a:defRPr>
            </a:pPr>
            <a:r>
              <a:rPr sz="3600" b="1">
                <a:solidFill>
                  <a:srgbClr val="07569C"/>
                </a:solidFill>
                <a:latin typeface="Noto Sans CJK SC"/>
                <a:ea typeface="Noto Sans CJK SC"/>
                <a:cs typeface="Noto Sans CJK SC"/>
              </a:rPr>
              <a:t>d t n l</a:t>
            </a:r>
          </a:p>
        </p:txBody>
      </p:sp>
      <p:sp>
        <p:nvSpPr>
          <p:cNvPr id="5" name="phonetics">
            <a:extLst xmlns:a="http://schemas.openxmlformats.org/drawingml/2006/main">
              <a:ext uri="{FF2B5EF4-FFF2-40B4-BE49-F238E27FC236}">
                <a16:creationId xmlns:a16="http://schemas.microsoft.com/office/drawing/2014/main" id="{680F8016-F84C-4262-8265-D160F2EF12A7}"/>
              </a:ext>
            </a:extLst>
          </p:cNvPr>
          <p:cNvSpPr>
            <a:spLocks xmlns:a="http://schemas.openxmlformats.org/drawingml/2006/main" noGrp="1"/>
          </p:cNvSpPr>
          <p:nvPr/>
        </p:nvSpPr>
        <p:spPr>
          <a:xfrm xmlns:a="http://schemas.openxmlformats.org/drawingml/2006/main">
            <a:off x="619125" y="3000375"/>
            <a:ext cx="10572750" cy="1381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d và t là cặp không bật hơi và bật hơi. Với n, luồng hơi đi qua</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mũi; với l, đầu lưỡi chạm lợi và hơi đi hai bên. n và l vẫn</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viết rõ ü trong nü, lü.</a:t>
            </a:r>
          </a:p>
        </p:txBody>
      </p:sp>
    </p:spTree>
    <p:extLst>
      <p:ext uri="{BB962C8B-B14F-4D97-AF65-F5344CB8AC3E}">
        <p14:creationId xmlns:p14="http://schemas.microsoft.com/office/powerpoint/2010/main" val="148788028"/>
      </p:ext>
    </p:extLst>
  </p:cSld>
</p:sld>
</file>

<file path=ppt/slides/slide5.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1C315063-3C19-439D-A083-B135C987B51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A271028E-95DE-42ED-A2FC-E9267942C5CB}"/>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Cấu trúc trong tình huống</a:t>
            </a:r>
          </a:p>
        </p:txBody>
      </p:sp>
      <p:sp>
        <p:nvSpPr>
          <p:cNvPr id="3" name="page">
            <a:extLst xmlns:a="http://schemas.openxmlformats.org/drawingml/2006/main">
              <a:ext uri="{FF2B5EF4-FFF2-40B4-BE49-F238E27FC236}">
                <a16:creationId xmlns:a16="http://schemas.microsoft.com/office/drawing/2014/main" id="{6593ADDE-1F92-49DD-942D-0B4525D88876}"/>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5</a:t>
            </a:r>
          </a:p>
        </p:txBody>
      </p:sp>
      <p:sp>
        <p:nvSpPr>
          <p:cNvPr id="4" name="pattern">
            <a:extLst xmlns:a="http://schemas.openxmlformats.org/drawingml/2006/main">
              <a:ext uri="{FF2B5EF4-FFF2-40B4-BE49-F238E27FC236}">
                <a16:creationId xmlns:a16="http://schemas.microsoft.com/office/drawing/2014/main" id="{ABE44124-7C2F-4E01-B474-DE8387FFAD38}"/>
              </a:ext>
            </a:extLst>
          </p:cNvPr>
          <p:cNvSpPr>
            <a:spLocks xmlns:a="http://schemas.openxmlformats.org/drawingml/2006/main" noGrp="1"/>
          </p:cNvSpPr>
          <p:nvPr/>
        </p:nvSpPr>
        <p:spPr>
          <a:xfrm xmlns:a="http://schemas.openxmlformats.org/drawingml/2006/main">
            <a:off x="619125" y="1714500"/>
            <a:ext cx="107632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3300" b="1">
                <a:solidFill>
                  <a:srgbClr val="07569C"/>
                </a:solidFill>
                <a:latin typeface="Noto Sans CJK SC"/>
                <a:ea typeface="Noto Sans CJK SC"/>
                <a:cs typeface="Noto Sans CJK SC"/>
              </a:defRPr>
            </a:defPPr>
            <a:lvl1pPr>
              <a:defRPr sz="3300" b="1">
                <a:solidFill>
                  <a:srgbClr val="07569C"/>
                </a:solidFill>
                <a:latin typeface="Noto Sans CJK SC"/>
                <a:ea typeface="Noto Sans CJK SC"/>
                <a:cs typeface="Noto Sans CJK SC"/>
              </a:defRPr>
            </a:lvl1pPr>
            <a:lvl2pPr>
              <a:defRPr sz="3300" b="1">
                <a:solidFill>
                  <a:srgbClr val="07569C"/>
                </a:solidFill>
                <a:latin typeface="Noto Sans CJK SC"/>
                <a:ea typeface="Noto Sans CJK SC"/>
                <a:cs typeface="Noto Sans CJK SC"/>
              </a:defRPr>
            </a:lvl2pPr>
            <a:lvl3pPr>
              <a:defRPr sz="3300" b="1">
                <a:solidFill>
                  <a:srgbClr val="07569C"/>
                </a:solidFill>
                <a:latin typeface="Noto Sans CJK SC"/>
                <a:ea typeface="Noto Sans CJK SC"/>
                <a:cs typeface="Noto Sans CJK SC"/>
              </a:defRPr>
            </a:lvl3pPr>
            <a:lvl4pPr>
              <a:defRPr sz="3300" b="1">
                <a:solidFill>
                  <a:srgbClr val="07569C"/>
                </a:solidFill>
                <a:latin typeface="Noto Sans CJK SC"/>
                <a:ea typeface="Noto Sans CJK SC"/>
                <a:cs typeface="Noto Sans CJK SC"/>
              </a:defRPr>
            </a:lvl4pPr>
            <a:lvl5pPr>
              <a:defRPr sz="3300" b="1">
                <a:solidFill>
                  <a:srgbClr val="07569C"/>
                </a:solidFill>
                <a:latin typeface="Noto Sans CJK SC"/>
                <a:ea typeface="Noto Sans CJK SC"/>
                <a:cs typeface="Noto Sans CJK SC"/>
              </a:defRPr>
            </a:lvl5pPr>
            <a:lvl6pPr>
              <a:defRPr sz="3300" b="1">
                <a:solidFill>
                  <a:srgbClr val="07569C"/>
                </a:solidFill>
                <a:latin typeface="Noto Sans CJK SC"/>
                <a:ea typeface="Noto Sans CJK SC"/>
                <a:cs typeface="Noto Sans CJK SC"/>
              </a:defRPr>
            </a:lvl6pPr>
            <a:lvl7pPr>
              <a:defRPr sz="3300" b="1">
                <a:solidFill>
                  <a:srgbClr val="07569C"/>
                </a:solidFill>
                <a:latin typeface="Noto Sans CJK SC"/>
                <a:ea typeface="Noto Sans CJK SC"/>
                <a:cs typeface="Noto Sans CJK SC"/>
              </a:defRPr>
            </a:lvl7pPr>
            <a:lvl8pPr>
              <a:defRPr sz="3300" b="1">
                <a:solidFill>
                  <a:srgbClr val="07569C"/>
                </a:solidFill>
                <a:latin typeface="Noto Sans CJK SC"/>
                <a:ea typeface="Noto Sans CJK SC"/>
                <a:cs typeface="Noto Sans CJK SC"/>
              </a:defRPr>
            </a:lvl8pPr>
            <a:lvl9pPr>
              <a:defRPr sz="3300" b="1">
                <a:solidFill>
                  <a:srgbClr val="07569C"/>
                </a:solidFill>
                <a:latin typeface="Noto Sans CJK SC"/>
                <a:ea typeface="Noto Sans CJK SC"/>
                <a:cs typeface="Noto Sans CJK SC"/>
              </a:defRPr>
            </a:lvl9pPr>
          </a:lstStyle>
          <a:p xmlns:a="http://schemas.openxmlformats.org/drawingml/2006/main">
            <a:pPr>
              <a:defRPr sz="3300" b="1">
                <a:solidFill>
                  <a:srgbClr val="07569C"/>
                </a:solidFill>
                <a:latin typeface="Noto Sans CJK SC"/>
                <a:ea typeface="Noto Sans CJK SC"/>
                <a:cs typeface="Noto Sans CJK SC"/>
              </a:defRPr>
            </a:pPr>
            <a:r>
              <a:rPr sz="3300" b="1">
                <a:solidFill>
                  <a:srgbClr val="07569C"/>
                </a:solidFill>
                <a:latin typeface="Noto Sans CJK SC"/>
                <a:ea typeface="Noto Sans CJK SC"/>
                <a:cs typeface="Noto Sans CJK SC"/>
              </a:rPr>
              <a:t>d t n l</a:t>
            </a:r>
          </a:p>
        </p:txBody>
      </p:sp>
      <p:sp>
        <p:nvSpPr>
          <p:cNvPr id="5" name="rule">
            <a:extLst xmlns:a="http://schemas.openxmlformats.org/drawingml/2006/main">
              <a:ext uri="{FF2B5EF4-FFF2-40B4-BE49-F238E27FC236}">
                <a16:creationId xmlns:a16="http://schemas.microsoft.com/office/drawing/2014/main" id="{4D5EFA24-3FAE-4D6F-AEFA-7995B7CC0018}"/>
              </a:ext>
            </a:extLst>
          </p:cNvPr>
          <p:cNvSpPr>
            <a:spLocks xmlns:a="http://schemas.openxmlformats.org/drawingml/2006/main" noGrp="1"/>
          </p:cNvSpPr>
          <p:nvPr/>
        </p:nvSpPr>
        <p:spPr>
          <a:xfrm xmlns:a="http://schemas.openxmlformats.org/drawingml/2006/main">
            <a:off x="619125" y="2952750"/>
            <a:ext cx="10572750" cy="14239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0">
                <a:solidFill>
                  <a:srgbClr val="123453"/>
                </a:solidFill>
                <a:latin typeface="Noto Sans CJK SC"/>
                <a:ea typeface="Noto Sans CJK SC"/>
                <a:cs typeface="Noto Sans CJK SC"/>
              </a:defRPr>
            </a:defPPr>
            <a:lvl1pPr>
              <a:defRPr sz="2325" b="0">
                <a:solidFill>
                  <a:srgbClr val="123453"/>
                </a:solidFill>
                <a:latin typeface="Noto Sans CJK SC"/>
                <a:ea typeface="Noto Sans CJK SC"/>
                <a:cs typeface="Noto Sans CJK SC"/>
              </a:defRPr>
            </a:lvl1pPr>
            <a:lvl2pPr>
              <a:defRPr sz="2325" b="0">
                <a:solidFill>
                  <a:srgbClr val="123453"/>
                </a:solidFill>
                <a:latin typeface="Noto Sans CJK SC"/>
                <a:ea typeface="Noto Sans CJK SC"/>
                <a:cs typeface="Noto Sans CJK SC"/>
              </a:defRPr>
            </a:lvl2pPr>
            <a:lvl3pPr>
              <a:defRPr sz="2325" b="0">
                <a:solidFill>
                  <a:srgbClr val="123453"/>
                </a:solidFill>
                <a:latin typeface="Noto Sans CJK SC"/>
                <a:ea typeface="Noto Sans CJK SC"/>
                <a:cs typeface="Noto Sans CJK SC"/>
              </a:defRPr>
            </a:lvl3pPr>
            <a:lvl4pPr>
              <a:defRPr sz="2325" b="0">
                <a:solidFill>
                  <a:srgbClr val="123453"/>
                </a:solidFill>
                <a:latin typeface="Noto Sans CJK SC"/>
                <a:ea typeface="Noto Sans CJK SC"/>
                <a:cs typeface="Noto Sans CJK SC"/>
              </a:defRPr>
            </a:lvl4pPr>
            <a:lvl5pPr>
              <a:defRPr sz="2325" b="0">
                <a:solidFill>
                  <a:srgbClr val="123453"/>
                </a:solidFill>
                <a:latin typeface="Noto Sans CJK SC"/>
                <a:ea typeface="Noto Sans CJK SC"/>
                <a:cs typeface="Noto Sans CJK SC"/>
              </a:defRPr>
            </a:lvl5pPr>
            <a:lvl6pPr>
              <a:defRPr sz="2325" b="0">
                <a:solidFill>
                  <a:srgbClr val="123453"/>
                </a:solidFill>
                <a:latin typeface="Noto Sans CJK SC"/>
                <a:ea typeface="Noto Sans CJK SC"/>
                <a:cs typeface="Noto Sans CJK SC"/>
              </a:defRPr>
            </a:lvl6pPr>
            <a:lvl7pPr>
              <a:defRPr sz="2325" b="0">
                <a:solidFill>
                  <a:srgbClr val="123453"/>
                </a:solidFill>
                <a:latin typeface="Noto Sans CJK SC"/>
                <a:ea typeface="Noto Sans CJK SC"/>
                <a:cs typeface="Noto Sans CJK SC"/>
              </a:defRPr>
            </a:lvl7pPr>
            <a:lvl8pPr>
              <a:defRPr sz="2325" b="0">
                <a:solidFill>
                  <a:srgbClr val="123453"/>
                </a:solidFill>
                <a:latin typeface="Noto Sans CJK SC"/>
                <a:ea typeface="Noto Sans CJK SC"/>
                <a:cs typeface="Noto Sans CJK SC"/>
              </a:defRPr>
            </a:lvl8pPr>
            <a:lvl9pPr>
              <a:defRPr sz="2325" b="0">
                <a:solidFill>
                  <a:srgbClr val="123453"/>
                </a:solidFill>
                <a:latin typeface="Noto Sans CJK SC"/>
                <a:ea typeface="Noto Sans CJK SC"/>
                <a:cs typeface="Noto Sans CJK SC"/>
              </a:defRPr>
            </a:lvl9pPr>
          </a:lstStyle>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d và t là cặp không bật hơi và bật hơi. Với n, luồng hơi đi</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qua mũi; với l, đầu lưỡi chạm lợi và hơi đi hai bên. n và l</a:t>
            </a:r>
          </a:p>
          <a:p xmlns:a="http://schemas.openxmlformats.org/drawingml/2006/main">
            <a:pPr>
              <a:defRPr sz="2325" b="0">
                <a:solidFill>
                  <a:srgbClr val="123453"/>
                </a:solidFill>
                <a:latin typeface="Noto Sans CJK SC"/>
                <a:ea typeface="Noto Sans CJK SC"/>
                <a:cs typeface="Noto Sans CJK SC"/>
              </a:defRPr>
            </a:pPr>
            <a:r>
              <a:rPr sz="2325" b="0">
                <a:solidFill>
                  <a:srgbClr val="123453"/>
                </a:solidFill>
                <a:latin typeface="Noto Sans CJK SC"/>
                <a:ea typeface="Noto Sans CJK SC"/>
                <a:cs typeface="Noto Sans CJK SC"/>
              </a:rPr>
              <a:t>vẫn viết rõ ü trong nü, lü.</a:t>
            </a:r>
          </a:p>
        </p:txBody>
      </p:sp>
    </p:spTree>
    <p:extLst>
      <p:ext uri="{BB962C8B-B14F-4D97-AF65-F5344CB8AC3E}">
        <p14:creationId xmlns:p14="http://schemas.microsoft.com/office/powerpoint/2010/main" val="378262815"/>
      </p:ext>
    </p:extLst>
  </p:cSld>
</p:sld>
</file>

<file path=ppt/slides/slide6.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3E39C9E4-A9BA-4B7B-9553-3BB379386DE6}"/>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2FF95066-DADA-4565-B73E-2EC9CCA466E9}"/>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Nghe và tìm thông tin</a:t>
            </a:r>
          </a:p>
        </p:txBody>
      </p:sp>
      <p:sp>
        <p:nvSpPr>
          <p:cNvPr id="3" name="page">
            <a:extLst xmlns:a="http://schemas.openxmlformats.org/drawingml/2006/main">
              <a:ext uri="{FF2B5EF4-FFF2-40B4-BE49-F238E27FC236}">
                <a16:creationId xmlns:a16="http://schemas.microsoft.com/office/drawing/2014/main" id="{A25565FE-3F77-42B6-AC7B-C1642D37A4A2}"/>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6</a:t>
            </a:r>
          </a:p>
        </p:txBody>
      </p:sp>
      <p:sp>
        <p:nvSpPr>
          <p:cNvPr id="4" name="audio_model">
            <a:extLst xmlns:a="http://schemas.openxmlformats.org/drawingml/2006/main">
              <a:ext uri="{FF2B5EF4-FFF2-40B4-BE49-F238E27FC236}">
                <a16:creationId xmlns:a16="http://schemas.microsoft.com/office/drawing/2014/main" id="{FF98C6F6-15A1-4AE6-B1AD-6E50167E2D1E}"/>
              </a:ext>
            </a:extLst>
            <ns0:hlinkClick xmlns:ns0="http://schemas.openxmlformats.org/drawingml/2006/main" xmlns:ns1="http://schemas.openxmlformats.org/officeDocument/2006/relationships" ns1:id="rIdInteractive3">
              <ns0:snd ns1:embed="rIdEmbeddedAudio4" name="BAS-04_MODEL.mp3"/>
            </ns0:hlinkClick>
          </p:cNvPr>
          <p:cNvSpPr>
            <a:spLocks xmlns:a="http://schemas.openxmlformats.org/drawingml/2006/main" noGrp="1"/>
          </p:cNvSpPr>
          <p:nvPr/>
        </p:nvSpPr>
        <p:spPr>
          <a:xfrm xmlns:a="http://schemas.openxmlformats.org/drawingml/2006/main">
            <a:off x="619125" y="1714500"/>
            <a:ext cx="10668000" cy="666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1">
                <a:solidFill>
                  <a:srgbClr val="07569C"/>
                </a:solidFill>
                <a:latin typeface="Noto Sans CJK SC"/>
                <a:ea typeface="Noto Sans CJK SC"/>
                <a:cs typeface="Noto Sans CJK SC"/>
              </a:defRPr>
            </a:defPPr>
            <a:lvl1pPr>
              <a:defRPr sz="2700" b="1">
                <a:solidFill>
                  <a:srgbClr val="07569C"/>
                </a:solidFill>
                <a:latin typeface="Noto Sans CJK SC"/>
                <a:ea typeface="Noto Sans CJK SC"/>
                <a:cs typeface="Noto Sans CJK SC"/>
              </a:defRPr>
            </a:lvl1pPr>
            <a:lvl2pPr>
              <a:defRPr sz="2700" b="1">
                <a:solidFill>
                  <a:srgbClr val="07569C"/>
                </a:solidFill>
                <a:latin typeface="Noto Sans CJK SC"/>
                <a:ea typeface="Noto Sans CJK SC"/>
                <a:cs typeface="Noto Sans CJK SC"/>
              </a:defRPr>
            </a:lvl2pPr>
            <a:lvl3pPr>
              <a:defRPr sz="2700" b="1">
                <a:solidFill>
                  <a:srgbClr val="07569C"/>
                </a:solidFill>
                <a:latin typeface="Noto Sans CJK SC"/>
                <a:ea typeface="Noto Sans CJK SC"/>
                <a:cs typeface="Noto Sans CJK SC"/>
              </a:defRPr>
            </a:lvl3pPr>
            <a:lvl4pPr>
              <a:defRPr sz="2700" b="1">
                <a:solidFill>
                  <a:srgbClr val="07569C"/>
                </a:solidFill>
                <a:latin typeface="Noto Sans CJK SC"/>
                <a:ea typeface="Noto Sans CJK SC"/>
                <a:cs typeface="Noto Sans CJK SC"/>
              </a:defRPr>
            </a:lvl4pPr>
            <a:lvl5pPr>
              <a:defRPr sz="2700" b="1">
                <a:solidFill>
                  <a:srgbClr val="07569C"/>
                </a:solidFill>
                <a:latin typeface="Noto Sans CJK SC"/>
                <a:ea typeface="Noto Sans CJK SC"/>
                <a:cs typeface="Noto Sans CJK SC"/>
              </a:defRPr>
            </a:lvl5pPr>
            <a:lvl6pPr>
              <a:defRPr sz="2700" b="1">
                <a:solidFill>
                  <a:srgbClr val="07569C"/>
                </a:solidFill>
                <a:latin typeface="Noto Sans CJK SC"/>
                <a:ea typeface="Noto Sans CJK SC"/>
                <a:cs typeface="Noto Sans CJK SC"/>
              </a:defRPr>
            </a:lvl6pPr>
            <a:lvl7pPr>
              <a:defRPr sz="2700" b="1">
                <a:solidFill>
                  <a:srgbClr val="07569C"/>
                </a:solidFill>
                <a:latin typeface="Noto Sans CJK SC"/>
                <a:ea typeface="Noto Sans CJK SC"/>
                <a:cs typeface="Noto Sans CJK SC"/>
              </a:defRPr>
            </a:lvl7pPr>
            <a:lvl8pPr>
              <a:defRPr sz="2700" b="1">
                <a:solidFill>
                  <a:srgbClr val="07569C"/>
                </a:solidFill>
                <a:latin typeface="Noto Sans CJK SC"/>
                <a:ea typeface="Noto Sans CJK SC"/>
                <a:cs typeface="Noto Sans CJK SC"/>
              </a:defRPr>
            </a:lvl8pPr>
            <a:lvl9pPr>
              <a:defRPr sz="2700" b="1">
                <a:solidFill>
                  <a:srgbClr val="07569C"/>
                </a:solidFill>
                <a:latin typeface="Noto Sans CJK SC"/>
                <a:ea typeface="Noto Sans CJK SC"/>
                <a:cs typeface="Noto Sans CJK SC"/>
              </a:defRPr>
            </a:lvl9pPr>
          </a:lstStyle>
          <a:p xmlns:a="http://schemas.openxmlformats.org/drawingml/2006/main">
            <a:pPr>
              <a:defRPr sz="2700" b="1">
                <a:solidFill>
                  <a:srgbClr val="07569C"/>
                </a:solidFill>
                <a:latin typeface="Noto Sans CJK SC"/>
                <a:ea typeface="Noto Sans CJK SC"/>
                <a:cs typeface="Noto Sans CJK SC"/>
              </a:defRPr>
            </a:pPr>
            <a:r>
              <a:rPr sz="2700" b="1">
                <a:solidFill>
                  <a:srgbClr val="07569C"/>
                </a:solidFill>
                <a:latin typeface="Noto Sans CJK SC"/>
                <a:ea typeface="Noto Sans CJK SC"/>
                <a:cs typeface="Noto Sans CJK SC"/>
                <a:hlinkClick xmlns:ns2="http://schemas.openxmlformats.org/officeDocument/2006/relationships" ns2:id="rIdInteractive3"/>
              </a:rPr>
              <a:t>▶  NGHE AUDIO MODEL</a:t>
            </a:r>
          </a:p>
        </p:txBody>
      </p:sp>
      <p:sp>
        <p:nvSpPr>
          <p:cNvPr id="5" name="listen1">
            <a:extLst xmlns:a="http://schemas.openxmlformats.org/drawingml/2006/main">
              <a:ext uri="{FF2B5EF4-FFF2-40B4-BE49-F238E27FC236}">
                <a16:creationId xmlns:a16="http://schemas.microsoft.com/office/drawing/2014/main" id="{2A58A192-526D-4EE8-B288-29910C4265D1}"/>
              </a:ext>
            </a:extLst>
          </p:cNvPr>
          <p:cNvSpPr>
            <a:spLocks xmlns:a="http://schemas.openxmlformats.org/drawingml/2006/main" noGrp="1"/>
          </p:cNvSpPr>
          <p:nvPr/>
        </p:nvSpPr>
        <p:spPr>
          <a:xfrm xmlns:a="http://schemas.openxmlformats.org/drawingml/2006/main">
            <a:off x="619125" y="2905125"/>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1: nghe không nhìn bài, xác định tình huống và từ quen</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thuộc.</a:t>
            </a:r>
          </a:p>
        </p:txBody>
      </p:sp>
      <p:sp>
        <p:nvSpPr>
          <p:cNvPr id="6" name="listen2">
            <a:extLst xmlns:a="http://schemas.openxmlformats.org/drawingml/2006/main">
              <a:ext uri="{FF2B5EF4-FFF2-40B4-BE49-F238E27FC236}">
                <a16:creationId xmlns:a16="http://schemas.microsoft.com/office/drawing/2014/main" id="{2D73FBBF-0AAA-46F9-8B34-87D80B590776}"/>
              </a:ext>
            </a:extLst>
          </p:cNvPr>
          <p:cNvSpPr>
            <a:spLocks xmlns:a="http://schemas.openxmlformats.org/drawingml/2006/main" noGrp="1"/>
          </p:cNvSpPr>
          <p:nvPr/>
        </p:nvSpPr>
        <p:spPr>
          <a:xfrm xmlns:a="http://schemas.openxmlformats.org/drawingml/2006/main">
            <a:off x="619125" y="409575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Lượt 2: ghi hai thông tin. So sánh với bạn rồi nghe lại để</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kiểm tra.</a:t>
            </a:r>
          </a:p>
        </p:txBody>
      </p:sp>
    </p:spTree>
    <p:extLst>
      <p:ext uri="{BB962C8B-B14F-4D97-AF65-F5344CB8AC3E}">
        <p14:creationId xmlns:p14="http://schemas.microsoft.com/office/powerpoint/2010/main" val="875546452"/>
      </p:ext>
    </p:extLst>
  </p:cSld>
</p:sld>
</file>

<file path=ppt/slides/slide7.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569792B2-FD1F-4E40-9D1C-BBD3597D4FE4}"/>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B2B40B42-84E1-4B52-B325-C185EE3FE00F}"/>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Đọc và tìm bằng chứng</a:t>
            </a:r>
          </a:p>
        </p:txBody>
      </p:sp>
      <p:sp>
        <p:nvSpPr>
          <p:cNvPr id="3" name="page">
            <a:extLst xmlns:a="http://schemas.openxmlformats.org/drawingml/2006/main">
              <a:ext uri="{FF2B5EF4-FFF2-40B4-BE49-F238E27FC236}">
                <a16:creationId xmlns:a16="http://schemas.microsoft.com/office/drawing/2014/main" id="{2078BD27-3436-4E81-8D45-FFFBEC65074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7</a:t>
            </a:r>
          </a:p>
        </p:txBody>
      </p:sp>
      <p:sp>
        <p:nvSpPr>
          <p:cNvPr id="4" name="reading">
            <a:extLst xmlns:a="http://schemas.openxmlformats.org/drawingml/2006/main">
              <a:ext uri="{FF2B5EF4-FFF2-40B4-BE49-F238E27FC236}">
                <a16:creationId xmlns:a16="http://schemas.microsoft.com/office/drawing/2014/main" id="{EF8154E8-4ED1-42A4-9CB7-C597747191DD}"/>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123453"/>
                </a:solidFill>
                <a:latin typeface="Noto Sans CJK SC"/>
                <a:ea typeface="Noto Sans CJK SC"/>
                <a:cs typeface="Noto Sans CJK SC"/>
              </a:defRPr>
            </a:defPPr>
            <a:lvl1pPr>
              <a:defRPr sz="2550" b="0">
                <a:solidFill>
                  <a:srgbClr val="123453"/>
                </a:solidFill>
                <a:latin typeface="Noto Sans CJK SC"/>
                <a:ea typeface="Noto Sans CJK SC"/>
                <a:cs typeface="Noto Sans CJK SC"/>
              </a:defRPr>
            </a:lvl1pPr>
            <a:lvl2pPr>
              <a:defRPr sz="2550" b="0">
                <a:solidFill>
                  <a:srgbClr val="123453"/>
                </a:solidFill>
                <a:latin typeface="Noto Sans CJK SC"/>
                <a:ea typeface="Noto Sans CJK SC"/>
                <a:cs typeface="Noto Sans CJK SC"/>
              </a:defRPr>
            </a:lvl2pPr>
            <a:lvl3pPr>
              <a:defRPr sz="2550" b="0">
                <a:solidFill>
                  <a:srgbClr val="123453"/>
                </a:solidFill>
                <a:latin typeface="Noto Sans CJK SC"/>
                <a:ea typeface="Noto Sans CJK SC"/>
                <a:cs typeface="Noto Sans CJK SC"/>
              </a:defRPr>
            </a:lvl3pPr>
            <a:lvl4pPr>
              <a:defRPr sz="2550" b="0">
                <a:solidFill>
                  <a:srgbClr val="123453"/>
                </a:solidFill>
                <a:latin typeface="Noto Sans CJK SC"/>
                <a:ea typeface="Noto Sans CJK SC"/>
                <a:cs typeface="Noto Sans CJK SC"/>
              </a:defRPr>
            </a:lvl4pPr>
            <a:lvl5pPr>
              <a:defRPr sz="2550" b="0">
                <a:solidFill>
                  <a:srgbClr val="123453"/>
                </a:solidFill>
                <a:latin typeface="Noto Sans CJK SC"/>
                <a:ea typeface="Noto Sans CJK SC"/>
                <a:cs typeface="Noto Sans CJK SC"/>
              </a:defRPr>
            </a:lvl5pPr>
            <a:lvl6pPr>
              <a:defRPr sz="2550" b="0">
                <a:solidFill>
                  <a:srgbClr val="123453"/>
                </a:solidFill>
                <a:latin typeface="Noto Sans CJK SC"/>
                <a:ea typeface="Noto Sans CJK SC"/>
                <a:cs typeface="Noto Sans CJK SC"/>
              </a:defRPr>
            </a:lvl6pPr>
            <a:lvl7pPr>
              <a:defRPr sz="2550" b="0">
                <a:solidFill>
                  <a:srgbClr val="123453"/>
                </a:solidFill>
                <a:latin typeface="Noto Sans CJK SC"/>
                <a:ea typeface="Noto Sans CJK SC"/>
                <a:cs typeface="Noto Sans CJK SC"/>
              </a:defRPr>
            </a:lvl7pPr>
            <a:lvl8pPr>
              <a:defRPr sz="2550" b="0">
                <a:solidFill>
                  <a:srgbClr val="123453"/>
                </a:solidFill>
                <a:latin typeface="Noto Sans CJK SC"/>
                <a:ea typeface="Noto Sans CJK SC"/>
                <a:cs typeface="Noto Sans CJK SC"/>
              </a:defRPr>
            </a:lvl8pPr>
            <a:lvl9pPr>
              <a:defRPr sz="2550" b="0">
                <a:solidFill>
                  <a:srgbClr val="123453"/>
                </a:solidFill>
                <a:latin typeface="Noto Sans CJK SC"/>
                <a:ea typeface="Noto Sans CJK SC"/>
                <a:cs typeface="Noto Sans CJK SC"/>
              </a:defRPr>
            </a:lvl9pPr>
          </a:lstStyle>
          <a:p xmlns:a="http://schemas.openxmlformats.org/drawingml/2006/main">
            <a:pPr>
              <a:defRPr sz="2550" b="0">
                <a:solidFill>
                  <a:srgbClr val="123453"/>
                </a:solidFill>
                <a:latin typeface="Noto Sans CJK SC"/>
                <a:ea typeface="Noto Sans CJK SC"/>
                <a:cs typeface="Noto Sans CJK SC"/>
              </a:defRPr>
            </a:pPr>
            <a:r>
              <a:rPr sz="2550" b="0">
                <a:solidFill>
                  <a:srgbClr val="123453"/>
                </a:solidFill>
                <a:latin typeface="Noto Sans CJK SC"/>
                <a:ea typeface="Noto Sans CJK SC"/>
                <a:cs typeface="Noto Sans CJK SC"/>
              </a:rPr>
              <a:t>大，他，你，来。 你来吗？ 他来了。</a:t>
            </a:r>
          </a:p>
        </p:txBody>
      </p:sp>
      <p:sp>
        <p:nvSpPr>
          <p:cNvPr id="5" name="q0">
            <a:extLst xmlns:a="http://schemas.openxmlformats.org/drawingml/2006/main">
              <a:ext uri="{FF2B5EF4-FFF2-40B4-BE49-F238E27FC236}">
                <a16:creationId xmlns:a16="http://schemas.microsoft.com/office/drawing/2014/main" id="{86D5F8B2-5234-4E74-B95B-69F480E1F48A}"/>
              </a:ext>
            </a:extLst>
          </p:cNvPr>
          <p:cNvSpPr>
            <a:spLocks xmlns:a="http://schemas.openxmlformats.org/drawingml/2006/main" noGrp="1"/>
          </p:cNvSpPr>
          <p:nvPr/>
        </p:nvSpPr>
        <p:spPr>
          <a:xfrm xmlns:a="http://schemas.openxmlformats.org/drawingml/2006/main">
            <a:off x="619125" y="2286000"/>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1. Từ cuối trong track GAME là từ nào?</a:t>
            </a:r>
          </a:p>
        </p:txBody>
      </p:sp>
      <p:sp>
        <p:nvSpPr>
          <p:cNvPr id="6" name="q1">
            <a:extLst xmlns:a="http://schemas.openxmlformats.org/drawingml/2006/main">
              <a:ext uri="{FF2B5EF4-FFF2-40B4-BE49-F238E27FC236}">
                <a16:creationId xmlns:a16="http://schemas.microsoft.com/office/drawing/2014/main" id="{8F5027B9-6B25-480D-872F-191F291033D1}"/>
              </a:ext>
            </a:extLst>
          </p:cNvPr>
          <p:cNvSpPr>
            <a:spLocks xmlns:a="http://schemas.openxmlformats.org/drawingml/2006/main" noGrp="1"/>
          </p:cNvSpPr>
          <p:nvPr/>
        </p:nvSpPr>
        <p:spPr>
          <a:xfrm xmlns:a="http://schemas.openxmlformats.org/drawingml/2006/main">
            <a:off x="619125" y="2900363"/>
            <a:ext cx="10572750" cy="4810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0">
                <a:solidFill>
                  <a:srgbClr val="123453"/>
                </a:solidFill>
                <a:latin typeface="Noto Sans CJK SC"/>
                <a:ea typeface="Noto Sans CJK SC"/>
                <a:cs typeface="Noto Sans CJK SC"/>
              </a:defRPr>
            </a:defPPr>
            <a:lvl1pPr>
              <a:defRPr sz="2025" b="0">
                <a:solidFill>
                  <a:srgbClr val="123453"/>
                </a:solidFill>
                <a:latin typeface="Noto Sans CJK SC"/>
                <a:ea typeface="Noto Sans CJK SC"/>
                <a:cs typeface="Noto Sans CJK SC"/>
              </a:defRPr>
            </a:lvl1pPr>
            <a:lvl2pPr>
              <a:defRPr sz="2025" b="0">
                <a:solidFill>
                  <a:srgbClr val="123453"/>
                </a:solidFill>
                <a:latin typeface="Noto Sans CJK SC"/>
                <a:ea typeface="Noto Sans CJK SC"/>
                <a:cs typeface="Noto Sans CJK SC"/>
              </a:defRPr>
            </a:lvl2pPr>
            <a:lvl3pPr>
              <a:defRPr sz="2025" b="0">
                <a:solidFill>
                  <a:srgbClr val="123453"/>
                </a:solidFill>
                <a:latin typeface="Noto Sans CJK SC"/>
                <a:ea typeface="Noto Sans CJK SC"/>
                <a:cs typeface="Noto Sans CJK SC"/>
              </a:defRPr>
            </a:lvl3pPr>
            <a:lvl4pPr>
              <a:defRPr sz="2025" b="0">
                <a:solidFill>
                  <a:srgbClr val="123453"/>
                </a:solidFill>
                <a:latin typeface="Noto Sans CJK SC"/>
                <a:ea typeface="Noto Sans CJK SC"/>
                <a:cs typeface="Noto Sans CJK SC"/>
              </a:defRPr>
            </a:lvl4pPr>
            <a:lvl5pPr>
              <a:defRPr sz="2025" b="0">
                <a:solidFill>
                  <a:srgbClr val="123453"/>
                </a:solidFill>
                <a:latin typeface="Noto Sans CJK SC"/>
                <a:ea typeface="Noto Sans CJK SC"/>
                <a:cs typeface="Noto Sans CJK SC"/>
              </a:defRPr>
            </a:lvl5pPr>
            <a:lvl6pPr>
              <a:defRPr sz="2025" b="0">
                <a:solidFill>
                  <a:srgbClr val="123453"/>
                </a:solidFill>
                <a:latin typeface="Noto Sans CJK SC"/>
                <a:ea typeface="Noto Sans CJK SC"/>
                <a:cs typeface="Noto Sans CJK SC"/>
              </a:defRPr>
            </a:lvl6pPr>
            <a:lvl7pPr>
              <a:defRPr sz="2025" b="0">
                <a:solidFill>
                  <a:srgbClr val="123453"/>
                </a:solidFill>
                <a:latin typeface="Noto Sans CJK SC"/>
                <a:ea typeface="Noto Sans CJK SC"/>
                <a:cs typeface="Noto Sans CJK SC"/>
              </a:defRPr>
            </a:lvl7pPr>
            <a:lvl8pPr>
              <a:defRPr sz="2025" b="0">
                <a:solidFill>
                  <a:srgbClr val="123453"/>
                </a:solidFill>
                <a:latin typeface="Noto Sans CJK SC"/>
                <a:ea typeface="Noto Sans CJK SC"/>
                <a:cs typeface="Noto Sans CJK SC"/>
              </a:defRPr>
            </a:lvl8pPr>
            <a:lvl9pPr>
              <a:defRPr sz="2025" b="0">
                <a:solidFill>
                  <a:srgbClr val="123453"/>
                </a:solidFill>
                <a:latin typeface="Noto Sans CJK SC"/>
                <a:ea typeface="Noto Sans CJK SC"/>
                <a:cs typeface="Noto Sans CJK SC"/>
              </a:defRPr>
            </a:lvl9pPr>
          </a:lstStyle>
          <a:p xmlns:a="http://schemas.openxmlformats.org/drawingml/2006/main">
            <a:pPr>
              <a:defRPr sz="2025" b="0">
                <a:solidFill>
                  <a:srgbClr val="123453"/>
                </a:solidFill>
                <a:latin typeface="Noto Sans CJK SC"/>
                <a:ea typeface="Noto Sans CJK SC"/>
                <a:cs typeface="Noto Sans CJK SC"/>
              </a:defRPr>
            </a:pPr>
            <a:r>
              <a:rPr sz="2025" b="0">
                <a:solidFill>
                  <a:srgbClr val="123453"/>
                </a:solidFill>
                <a:latin typeface="Noto Sans CJK SC"/>
                <a:ea typeface="Noto Sans CJK SC"/>
                <a:cs typeface="Noto Sans CJK SC"/>
              </a:rPr>
              <a:t>2. Đọc pinyin của từ mục tiêu.</a:t>
            </a:r>
          </a:p>
        </p:txBody>
      </p:sp>
    </p:spTree>
    <p:extLst>
      <p:ext uri="{BB962C8B-B14F-4D97-AF65-F5344CB8AC3E}">
        <p14:creationId xmlns:p14="http://schemas.microsoft.com/office/powerpoint/2010/main" val="972148534"/>
      </p:ext>
    </p:extLst>
  </p:cSld>
</p:sld>
</file>

<file path=ppt/slides/slide8.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9" name="course">
            <a:extLst xmlns:a="http://schemas.openxmlformats.org/drawingml/2006/main">
              <a:ext uri="{FF2B5EF4-FFF2-40B4-BE49-F238E27FC236}">
                <a16:creationId xmlns:a16="http://schemas.microsoft.com/office/drawing/2014/main" id="{1A737EB3-8C78-4622-B191-1931E3C8271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16CA6408-EC9B-410D-BD80-1E9E4C22E47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Mini game chọn đáp án</a:t>
            </a:r>
          </a:p>
        </p:txBody>
      </p:sp>
      <p:sp>
        <p:nvSpPr>
          <p:cNvPr id="3" name="page">
            <a:extLst xmlns:a="http://schemas.openxmlformats.org/drawingml/2006/main">
              <a:ext uri="{FF2B5EF4-FFF2-40B4-BE49-F238E27FC236}">
                <a16:creationId xmlns:a16="http://schemas.microsoft.com/office/drawing/2014/main" id="{A92CB47D-A4DD-4078-9AE3-5C4CB581992D}"/>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8</a:t>
            </a:r>
          </a:p>
        </p:txBody>
      </p:sp>
      <p:sp>
        <p:nvSpPr>
          <p:cNvPr id="4" name="game_prompt">
            <a:extLst xmlns:a="http://schemas.openxmlformats.org/drawingml/2006/main">
              <a:ext uri="{FF2B5EF4-FFF2-40B4-BE49-F238E27FC236}">
                <a16:creationId xmlns:a16="http://schemas.microsoft.com/office/drawing/2014/main" id="{31CE1F2D-E0A4-4C37-A3C9-71760A749340}"/>
              </a:ext>
            </a:extLst>
          </p:cNvPr>
          <p:cNvSpPr>
            <a:spLocks xmlns:a="http://schemas.openxmlformats.org/drawingml/2006/main" noGrp="1"/>
          </p:cNvSpPr>
          <p:nvPr/>
        </p:nvSpPr>
        <p:spPr>
          <a:xfrm xmlns:a="http://schemas.openxmlformats.org/drawingml/2006/main">
            <a:off x="619125" y="1571625"/>
            <a:ext cx="10572750" cy="5810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0">
                <a:solidFill>
                  <a:srgbClr val="FFFFFF"/>
                </a:solidFill>
                <a:latin typeface="Noto Sans CJK SC"/>
                <a:ea typeface="Noto Sans CJK SC"/>
                <a:cs typeface="Noto Sans CJK SC"/>
              </a:defRPr>
            </a:defPPr>
            <a:lvl1pPr>
              <a:defRPr sz="2550" b="0">
                <a:solidFill>
                  <a:srgbClr val="FFFFFF"/>
                </a:solidFill>
                <a:latin typeface="Noto Sans CJK SC"/>
                <a:ea typeface="Noto Sans CJK SC"/>
                <a:cs typeface="Noto Sans CJK SC"/>
              </a:defRPr>
            </a:lvl1pPr>
            <a:lvl2pPr>
              <a:defRPr sz="2550" b="0">
                <a:solidFill>
                  <a:srgbClr val="FFFFFF"/>
                </a:solidFill>
                <a:latin typeface="Noto Sans CJK SC"/>
                <a:ea typeface="Noto Sans CJK SC"/>
                <a:cs typeface="Noto Sans CJK SC"/>
              </a:defRPr>
            </a:lvl2pPr>
            <a:lvl3pPr>
              <a:defRPr sz="2550" b="0">
                <a:solidFill>
                  <a:srgbClr val="FFFFFF"/>
                </a:solidFill>
                <a:latin typeface="Noto Sans CJK SC"/>
                <a:ea typeface="Noto Sans CJK SC"/>
                <a:cs typeface="Noto Sans CJK SC"/>
              </a:defRPr>
            </a:lvl3pPr>
            <a:lvl4pPr>
              <a:defRPr sz="2550" b="0">
                <a:solidFill>
                  <a:srgbClr val="FFFFFF"/>
                </a:solidFill>
                <a:latin typeface="Noto Sans CJK SC"/>
                <a:ea typeface="Noto Sans CJK SC"/>
                <a:cs typeface="Noto Sans CJK SC"/>
              </a:defRPr>
            </a:lvl4pPr>
            <a:lvl5pPr>
              <a:defRPr sz="2550" b="0">
                <a:solidFill>
                  <a:srgbClr val="FFFFFF"/>
                </a:solidFill>
                <a:latin typeface="Noto Sans CJK SC"/>
                <a:ea typeface="Noto Sans CJK SC"/>
                <a:cs typeface="Noto Sans CJK SC"/>
              </a:defRPr>
            </a:lvl5pPr>
            <a:lvl6pPr>
              <a:defRPr sz="2550" b="0">
                <a:solidFill>
                  <a:srgbClr val="FFFFFF"/>
                </a:solidFill>
                <a:latin typeface="Noto Sans CJK SC"/>
                <a:ea typeface="Noto Sans CJK SC"/>
                <a:cs typeface="Noto Sans CJK SC"/>
              </a:defRPr>
            </a:lvl6pPr>
            <a:lvl7pPr>
              <a:defRPr sz="2550" b="0">
                <a:solidFill>
                  <a:srgbClr val="FFFFFF"/>
                </a:solidFill>
                <a:latin typeface="Noto Sans CJK SC"/>
                <a:ea typeface="Noto Sans CJK SC"/>
                <a:cs typeface="Noto Sans CJK SC"/>
              </a:defRPr>
            </a:lvl7pPr>
            <a:lvl8pPr>
              <a:defRPr sz="2550" b="0">
                <a:solidFill>
                  <a:srgbClr val="FFFFFF"/>
                </a:solidFill>
                <a:latin typeface="Noto Sans CJK SC"/>
                <a:ea typeface="Noto Sans CJK SC"/>
                <a:cs typeface="Noto Sans CJK SC"/>
              </a:defRPr>
            </a:lvl8pPr>
            <a:lvl9pPr>
              <a:defRPr sz="2550" b="0">
                <a:solidFill>
                  <a:srgbClr val="FFFFFF"/>
                </a:solidFill>
                <a:latin typeface="Noto Sans CJK SC"/>
                <a:ea typeface="Noto Sans CJK SC"/>
                <a:cs typeface="Noto Sans CJK SC"/>
              </a:defRPr>
            </a:lvl9pPr>
          </a:lstStyle>
          <a:p xmlns:a="http://schemas.openxmlformats.org/drawingml/2006/main">
            <a:pPr>
              <a:defRPr sz="2550" b="0">
                <a:solidFill>
                  <a:srgbClr val="FFFFFF"/>
                </a:solidFill>
                <a:latin typeface="Noto Sans CJK SC"/>
                <a:ea typeface="Noto Sans CJK SC"/>
                <a:cs typeface="Noto Sans CJK SC"/>
              </a:defRPr>
            </a:pPr>
            <a:r>
              <a:rPr sz="2550" b="0">
                <a:solidFill>
                  <a:srgbClr val="FFFFFF"/>
                </a:solidFill>
                <a:latin typeface="Noto Sans CJK SC"/>
                <a:ea typeface="Noto Sans CJK SC"/>
                <a:cs typeface="Noto Sans CJK SC"/>
              </a:rPr>
              <a:t>Nghe track GAME. Chọn pinyin của từ vừa nghe.</a:t>
            </a:r>
          </a:p>
        </p:txBody>
      </p:sp>
      <p:sp>
        <p:nvSpPr>
          <p:cNvPr id="5" name="audio_game">
            <a:extLst xmlns:a="http://schemas.openxmlformats.org/drawingml/2006/main">
              <a:ext uri="{FF2B5EF4-FFF2-40B4-BE49-F238E27FC236}">
                <a16:creationId xmlns:a16="http://schemas.microsoft.com/office/drawing/2014/main" id="{181FC32C-6E46-4529-BCCC-648BF930D988}"/>
              </a:ext>
            </a:extLst>
            <ns0:hlinkClick xmlns:ns0="http://schemas.openxmlformats.org/drawingml/2006/main" xmlns:ns1="http://schemas.openxmlformats.org/officeDocument/2006/relationships" ns1:id="rIdInteractive3">
              <ns0:snd ns1:embed="rIdEmbeddedAudio4" name="BAS-04_GAME.mp3"/>
            </ns0:hlinkClick>
          </p:cNvPr>
          <p:cNvSpPr>
            <a:spLocks xmlns:a="http://schemas.openxmlformats.org/drawingml/2006/main" noGrp="1"/>
          </p:cNvSpPr>
          <p:nvPr/>
        </p:nvSpPr>
        <p:spPr>
          <a:xfrm xmlns:a="http://schemas.openxmlformats.org/drawingml/2006/main">
            <a:off x="619125" y="2390775"/>
            <a:ext cx="1057275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025" b="1">
                <a:solidFill>
                  <a:srgbClr val="F5CA35"/>
                </a:solidFill>
                <a:latin typeface="Noto Sans CJK SC"/>
                <a:ea typeface="Noto Sans CJK SC"/>
                <a:cs typeface="Noto Sans CJK SC"/>
              </a:defRPr>
            </a:defPPr>
            <a:lvl1pPr>
              <a:defRPr sz="2025" b="1">
                <a:solidFill>
                  <a:srgbClr val="F5CA35"/>
                </a:solidFill>
                <a:latin typeface="Noto Sans CJK SC"/>
                <a:ea typeface="Noto Sans CJK SC"/>
                <a:cs typeface="Noto Sans CJK SC"/>
              </a:defRPr>
            </a:lvl1pPr>
            <a:lvl2pPr>
              <a:defRPr sz="2025" b="1">
                <a:solidFill>
                  <a:srgbClr val="F5CA35"/>
                </a:solidFill>
                <a:latin typeface="Noto Sans CJK SC"/>
                <a:ea typeface="Noto Sans CJK SC"/>
                <a:cs typeface="Noto Sans CJK SC"/>
              </a:defRPr>
            </a:lvl2pPr>
            <a:lvl3pPr>
              <a:defRPr sz="2025" b="1">
                <a:solidFill>
                  <a:srgbClr val="F5CA35"/>
                </a:solidFill>
                <a:latin typeface="Noto Sans CJK SC"/>
                <a:ea typeface="Noto Sans CJK SC"/>
                <a:cs typeface="Noto Sans CJK SC"/>
              </a:defRPr>
            </a:lvl3pPr>
            <a:lvl4pPr>
              <a:defRPr sz="2025" b="1">
                <a:solidFill>
                  <a:srgbClr val="F5CA35"/>
                </a:solidFill>
                <a:latin typeface="Noto Sans CJK SC"/>
                <a:ea typeface="Noto Sans CJK SC"/>
                <a:cs typeface="Noto Sans CJK SC"/>
              </a:defRPr>
            </a:lvl4pPr>
            <a:lvl5pPr>
              <a:defRPr sz="2025" b="1">
                <a:solidFill>
                  <a:srgbClr val="F5CA35"/>
                </a:solidFill>
                <a:latin typeface="Noto Sans CJK SC"/>
                <a:ea typeface="Noto Sans CJK SC"/>
                <a:cs typeface="Noto Sans CJK SC"/>
              </a:defRPr>
            </a:lvl5pPr>
            <a:lvl6pPr>
              <a:defRPr sz="2025" b="1">
                <a:solidFill>
                  <a:srgbClr val="F5CA35"/>
                </a:solidFill>
                <a:latin typeface="Noto Sans CJK SC"/>
                <a:ea typeface="Noto Sans CJK SC"/>
                <a:cs typeface="Noto Sans CJK SC"/>
              </a:defRPr>
            </a:lvl6pPr>
            <a:lvl7pPr>
              <a:defRPr sz="2025" b="1">
                <a:solidFill>
                  <a:srgbClr val="F5CA35"/>
                </a:solidFill>
                <a:latin typeface="Noto Sans CJK SC"/>
                <a:ea typeface="Noto Sans CJK SC"/>
                <a:cs typeface="Noto Sans CJK SC"/>
              </a:defRPr>
            </a:lvl7pPr>
            <a:lvl8pPr>
              <a:defRPr sz="2025" b="1">
                <a:solidFill>
                  <a:srgbClr val="F5CA35"/>
                </a:solidFill>
                <a:latin typeface="Noto Sans CJK SC"/>
                <a:ea typeface="Noto Sans CJK SC"/>
                <a:cs typeface="Noto Sans CJK SC"/>
              </a:defRPr>
            </a:lvl8pPr>
            <a:lvl9pPr>
              <a:defRPr sz="2025" b="1">
                <a:solidFill>
                  <a:srgbClr val="F5CA35"/>
                </a:solidFill>
                <a:latin typeface="Noto Sans CJK SC"/>
                <a:ea typeface="Noto Sans CJK SC"/>
                <a:cs typeface="Noto Sans CJK SC"/>
              </a:defRPr>
            </a:lvl9pPr>
          </a:lstStyle>
          <a:p xmlns:a="http://schemas.openxmlformats.org/drawingml/2006/main">
            <a:pPr>
              <a:defRPr sz="2025" b="1">
                <a:solidFill>
                  <a:srgbClr val="F5CA35"/>
                </a:solidFill>
                <a:latin typeface="Noto Sans CJK SC"/>
                <a:ea typeface="Noto Sans CJK SC"/>
                <a:cs typeface="Noto Sans CJK SC"/>
              </a:defRPr>
            </a:pPr>
            <a:r>
              <a:rPr sz="2025" b="1">
                <a:solidFill>
                  <a:srgbClr val="F5CA35"/>
                </a:solidFill>
                <a:latin typeface="Noto Sans CJK SC"/>
                <a:ea typeface="Noto Sans CJK SC"/>
                <a:cs typeface="Noto Sans CJK SC"/>
                <a:hlinkClick xmlns:ns2="http://schemas.openxmlformats.org/officeDocument/2006/relationships" ns2:id="rIdInteractive3"/>
              </a:rPr>
              <a:t>▶  NGHE AUDIO GAME</a:t>
            </a:r>
          </a:p>
        </p:txBody>
      </p:sp>
      <p:sp>
        <p:nvSpPr>
          <p:cNvPr id="6" name="choice_0">
            <a:extLst xmlns:a="http://schemas.openxmlformats.org/drawingml/2006/main">
              <a:ext uri="{FF2B5EF4-FFF2-40B4-BE49-F238E27FC236}">
                <a16:creationId xmlns:a16="http://schemas.microsoft.com/office/drawing/2014/main" id="{C12C6D49-4343-4E35-B3B9-85E9FDE88E75}"/>
              </a:ext>
            </a:extLst>
            <ns0:hlinkClick xmlns:ns0="http://schemas.openxmlformats.org/drawingml/2006/main" xmlns:ns1="http://schemas.openxmlformats.org/officeDocument/2006/relationships" ns1:id="rIdInteractive5" action="ppaction://hlinksldjump"/>
          </p:cNvPr>
          <p:cNvSpPr>
            <a:spLocks xmlns:a="http://schemas.openxmlformats.org/drawingml/2006/main" noGrp="1"/>
          </p:cNvSpPr>
          <p:nvPr/>
        </p:nvSpPr>
        <p:spPr>
          <a:xfrm xmlns:a="http://schemas.openxmlformats.org/drawingml/2006/main">
            <a:off x="809625" y="315277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5" action="ppaction://hlinksldjump"/>
              </a:rPr>
              <a:t>A. lái</a:t>
            </a:r>
          </a:p>
        </p:txBody>
      </p:sp>
      <p:sp>
        <p:nvSpPr>
          <p:cNvPr id="7" name="choice_1">
            <a:extLst xmlns:a="http://schemas.openxmlformats.org/drawingml/2006/main">
              <a:ext uri="{FF2B5EF4-FFF2-40B4-BE49-F238E27FC236}">
                <a16:creationId xmlns:a16="http://schemas.microsoft.com/office/drawing/2014/main" id="{A4C6D52F-BF0A-45B1-A478-0B0DF139B169}"/>
              </a:ext>
            </a:extLst>
            <ns0:hlinkClick xmlns:ns0="http://schemas.openxmlformats.org/drawingml/2006/main" xmlns:ns1="http://schemas.openxmlformats.org/officeDocument/2006/relationships" ns1:id="rIdInteractive6" action="ppaction://hlinksldjump"/>
          </p:cNvPr>
          <p:cNvSpPr>
            <a:spLocks xmlns:a="http://schemas.openxmlformats.org/drawingml/2006/main" noGrp="1"/>
          </p:cNvSpPr>
          <p:nvPr/>
        </p:nvSpPr>
        <p:spPr>
          <a:xfrm xmlns:a="http://schemas.openxmlformats.org/drawingml/2006/main">
            <a:off x="809625" y="3867150"/>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6" action="ppaction://hlinksldjump"/>
              </a:rPr>
              <a:t>B. nǐ</a:t>
            </a:r>
          </a:p>
        </p:txBody>
      </p:sp>
      <p:sp>
        <p:nvSpPr>
          <p:cNvPr id="8" name="choice_2">
            <a:extLst xmlns:a="http://schemas.openxmlformats.org/drawingml/2006/main">
              <a:ext uri="{FF2B5EF4-FFF2-40B4-BE49-F238E27FC236}">
                <a16:creationId xmlns:a16="http://schemas.microsoft.com/office/drawing/2014/main" id="{403D8C95-C186-489D-B004-8F1CB1B61D4D}"/>
              </a:ext>
            </a:extLst>
            <ns0:hlinkClick xmlns:ns0="http://schemas.openxmlformats.org/drawingml/2006/main" xmlns:ns1="http://schemas.openxmlformats.org/officeDocument/2006/relationships" ns1:id="rIdInteractive7" action="ppaction://hlinksldjump"/>
          </p:cNvPr>
          <p:cNvSpPr>
            <a:spLocks xmlns:a="http://schemas.openxmlformats.org/drawingml/2006/main" noGrp="1"/>
          </p:cNvSpPr>
          <p:nvPr/>
        </p:nvSpPr>
        <p:spPr>
          <a:xfrm xmlns:a="http://schemas.openxmlformats.org/drawingml/2006/main">
            <a:off x="809625" y="4581525"/>
            <a:ext cx="1057275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550" b="1">
                <a:solidFill>
                  <a:srgbClr val="FFFFFF"/>
                </a:solidFill>
                <a:latin typeface="Noto Sans CJK SC"/>
                <a:ea typeface="Noto Sans CJK SC"/>
                <a:cs typeface="Noto Sans CJK SC"/>
              </a:defRPr>
            </a:defPPr>
            <a:lvl1pPr>
              <a:defRPr sz="2550" b="1">
                <a:solidFill>
                  <a:srgbClr val="FFFFFF"/>
                </a:solidFill>
                <a:latin typeface="Noto Sans CJK SC"/>
                <a:ea typeface="Noto Sans CJK SC"/>
                <a:cs typeface="Noto Sans CJK SC"/>
              </a:defRPr>
            </a:lvl1pPr>
            <a:lvl2pPr>
              <a:defRPr sz="2550" b="1">
                <a:solidFill>
                  <a:srgbClr val="FFFFFF"/>
                </a:solidFill>
                <a:latin typeface="Noto Sans CJK SC"/>
                <a:ea typeface="Noto Sans CJK SC"/>
                <a:cs typeface="Noto Sans CJK SC"/>
              </a:defRPr>
            </a:lvl2pPr>
            <a:lvl3pPr>
              <a:defRPr sz="2550" b="1">
                <a:solidFill>
                  <a:srgbClr val="FFFFFF"/>
                </a:solidFill>
                <a:latin typeface="Noto Sans CJK SC"/>
                <a:ea typeface="Noto Sans CJK SC"/>
                <a:cs typeface="Noto Sans CJK SC"/>
              </a:defRPr>
            </a:lvl3pPr>
            <a:lvl4pPr>
              <a:defRPr sz="2550" b="1">
                <a:solidFill>
                  <a:srgbClr val="FFFFFF"/>
                </a:solidFill>
                <a:latin typeface="Noto Sans CJK SC"/>
                <a:ea typeface="Noto Sans CJK SC"/>
                <a:cs typeface="Noto Sans CJK SC"/>
              </a:defRPr>
            </a:lvl4pPr>
            <a:lvl5pPr>
              <a:defRPr sz="2550" b="1">
                <a:solidFill>
                  <a:srgbClr val="FFFFFF"/>
                </a:solidFill>
                <a:latin typeface="Noto Sans CJK SC"/>
                <a:ea typeface="Noto Sans CJK SC"/>
                <a:cs typeface="Noto Sans CJK SC"/>
              </a:defRPr>
            </a:lvl5pPr>
            <a:lvl6pPr>
              <a:defRPr sz="2550" b="1">
                <a:solidFill>
                  <a:srgbClr val="FFFFFF"/>
                </a:solidFill>
                <a:latin typeface="Noto Sans CJK SC"/>
                <a:ea typeface="Noto Sans CJK SC"/>
                <a:cs typeface="Noto Sans CJK SC"/>
              </a:defRPr>
            </a:lvl6pPr>
            <a:lvl7pPr>
              <a:defRPr sz="2550" b="1">
                <a:solidFill>
                  <a:srgbClr val="FFFFFF"/>
                </a:solidFill>
                <a:latin typeface="Noto Sans CJK SC"/>
                <a:ea typeface="Noto Sans CJK SC"/>
                <a:cs typeface="Noto Sans CJK SC"/>
              </a:defRPr>
            </a:lvl7pPr>
            <a:lvl8pPr>
              <a:defRPr sz="2550" b="1">
                <a:solidFill>
                  <a:srgbClr val="FFFFFF"/>
                </a:solidFill>
                <a:latin typeface="Noto Sans CJK SC"/>
                <a:ea typeface="Noto Sans CJK SC"/>
                <a:cs typeface="Noto Sans CJK SC"/>
              </a:defRPr>
            </a:lvl8pPr>
            <a:lvl9pPr>
              <a:defRPr sz="2550" b="1">
                <a:solidFill>
                  <a:srgbClr val="FFFFFF"/>
                </a:solidFill>
                <a:latin typeface="Noto Sans CJK SC"/>
                <a:ea typeface="Noto Sans CJK SC"/>
                <a:cs typeface="Noto Sans CJK SC"/>
              </a:defRPr>
            </a:lvl9pPr>
          </a:lstStyle>
          <a:p xmlns:a="http://schemas.openxmlformats.org/drawingml/2006/main">
            <a:pPr>
              <a:defRPr sz="2550" b="1">
                <a:solidFill>
                  <a:srgbClr val="FFFFFF"/>
                </a:solidFill>
                <a:latin typeface="Noto Sans CJK SC"/>
                <a:ea typeface="Noto Sans CJK SC"/>
                <a:cs typeface="Noto Sans CJK SC"/>
              </a:defRPr>
            </a:pPr>
            <a:r>
              <a:rPr sz="2550" b="1">
                <a:solidFill>
                  <a:srgbClr val="FFFFFF"/>
                </a:solidFill>
                <a:latin typeface="Noto Sans CJK SC"/>
                <a:ea typeface="Noto Sans CJK SC"/>
                <a:cs typeface="Noto Sans CJK SC"/>
                <a:hlinkClick xmlns:ns2="http://schemas.openxmlformats.org/officeDocument/2006/relationships" ns2:id="rIdInteractive7" action="ppaction://hlinksldjump"/>
              </a:rPr>
              <a:t>C. tā</a:t>
            </a:r>
          </a:p>
        </p:txBody>
      </p:sp>
    </p:spTree>
    <p:extLst>
      <p:ext uri="{BB962C8B-B14F-4D97-AF65-F5344CB8AC3E}">
        <p14:creationId xmlns:p14="http://schemas.microsoft.com/office/powerpoint/2010/main" val="1715983830"/>
      </p:ext>
    </p:extLst>
  </p:cSld>
</p:sld>
</file>

<file path=ppt/slides/slide9.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0DA6213A-FFA0-4268-851C-0152E90A462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F8CDB087-4CA9-44BB-AABA-BA8F7A5D7925}"/>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Đúng rồi</a:t>
            </a:r>
          </a:p>
        </p:txBody>
      </p:sp>
      <p:sp>
        <p:nvSpPr>
          <p:cNvPr id="3" name="page">
            <a:extLst xmlns:a="http://schemas.openxmlformats.org/drawingml/2006/main">
              <a:ext uri="{FF2B5EF4-FFF2-40B4-BE49-F238E27FC236}">
                <a16:creationId xmlns:a16="http://schemas.microsoft.com/office/drawing/2014/main" id="{5F15AFE0-3947-4206-8907-B90F6AC372EF}"/>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9</a:t>
            </a:r>
          </a:p>
        </p:txBody>
      </p:sp>
      <p:sp>
        <p:nvSpPr>
          <p:cNvPr id="4" name="feedback">
            <a:extLst xmlns:a="http://schemas.openxmlformats.org/drawingml/2006/main">
              <a:ext uri="{FF2B5EF4-FFF2-40B4-BE49-F238E27FC236}">
                <a16:creationId xmlns:a16="http://schemas.microsoft.com/office/drawing/2014/main" id="{22973AD3-E33B-47D5-AFC0-7D0D11F3E1A3}"/>
              </a:ext>
            </a:extLst>
          </p:cNvPr>
          <p:cNvSpPr>
            <a:spLocks xmlns:a="http://schemas.openxmlformats.org/drawingml/2006/main" noGrp="1"/>
          </p:cNvSpPr>
          <p:nvPr/>
        </p:nvSpPr>
        <p:spPr>
          <a:xfrm xmlns:a="http://schemas.openxmlformats.org/drawingml/2006/main">
            <a:off x="619125" y="1857375"/>
            <a:ext cx="10572750" cy="623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75" b="1">
                <a:solidFill>
                  <a:srgbClr val="07569C"/>
                </a:solidFill>
                <a:latin typeface="Noto Sans CJK SC"/>
                <a:ea typeface="Noto Sans CJK SC"/>
                <a:cs typeface="Noto Sans CJK SC"/>
              </a:defRPr>
            </a:defPPr>
            <a:lvl1pPr>
              <a:defRPr sz="2775" b="1">
                <a:solidFill>
                  <a:srgbClr val="07569C"/>
                </a:solidFill>
                <a:latin typeface="Noto Sans CJK SC"/>
                <a:ea typeface="Noto Sans CJK SC"/>
                <a:cs typeface="Noto Sans CJK SC"/>
              </a:defRPr>
            </a:lvl1pPr>
            <a:lvl2pPr>
              <a:defRPr sz="2775" b="1">
                <a:solidFill>
                  <a:srgbClr val="07569C"/>
                </a:solidFill>
                <a:latin typeface="Noto Sans CJK SC"/>
                <a:ea typeface="Noto Sans CJK SC"/>
                <a:cs typeface="Noto Sans CJK SC"/>
              </a:defRPr>
            </a:lvl2pPr>
            <a:lvl3pPr>
              <a:defRPr sz="2775" b="1">
                <a:solidFill>
                  <a:srgbClr val="07569C"/>
                </a:solidFill>
                <a:latin typeface="Noto Sans CJK SC"/>
                <a:ea typeface="Noto Sans CJK SC"/>
                <a:cs typeface="Noto Sans CJK SC"/>
              </a:defRPr>
            </a:lvl3pPr>
            <a:lvl4pPr>
              <a:defRPr sz="2775" b="1">
                <a:solidFill>
                  <a:srgbClr val="07569C"/>
                </a:solidFill>
                <a:latin typeface="Noto Sans CJK SC"/>
                <a:ea typeface="Noto Sans CJK SC"/>
                <a:cs typeface="Noto Sans CJK SC"/>
              </a:defRPr>
            </a:lvl4pPr>
            <a:lvl5pPr>
              <a:defRPr sz="2775" b="1">
                <a:solidFill>
                  <a:srgbClr val="07569C"/>
                </a:solidFill>
                <a:latin typeface="Noto Sans CJK SC"/>
                <a:ea typeface="Noto Sans CJK SC"/>
                <a:cs typeface="Noto Sans CJK SC"/>
              </a:defRPr>
            </a:lvl5pPr>
            <a:lvl6pPr>
              <a:defRPr sz="2775" b="1">
                <a:solidFill>
                  <a:srgbClr val="07569C"/>
                </a:solidFill>
                <a:latin typeface="Noto Sans CJK SC"/>
                <a:ea typeface="Noto Sans CJK SC"/>
                <a:cs typeface="Noto Sans CJK SC"/>
              </a:defRPr>
            </a:lvl6pPr>
            <a:lvl7pPr>
              <a:defRPr sz="2775" b="1">
                <a:solidFill>
                  <a:srgbClr val="07569C"/>
                </a:solidFill>
                <a:latin typeface="Noto Sans CJK SC"/>
                <a:ea typeface="Noto Sans CJK SC"/>
                <a:cs typeface="Noto Sans CJK SC"/>
              </a:defRPr>
            </a:lvl7pPr>
            <a:lvl8pPr>
              <a:defRPr sz="2775" b="1">
                <a:solidFill>
                  <a:srgbClr val="07569C"/>
                </a:solidFill>
                <a:latin typeface="Noto Sans CJK SC"/>
                <a:ea typeface="Noto Sans CJK SC"/>
                <a:cs typeface="Noto Sans CJK SC"/>
              </a:defRPr>
            </a:lvl8pPr>
            <a:lvl9pPr>
              <a:defRPr sz="2775" b="1">
                <a:solidFill>
                  <a:srgbClr val="07569C"/>
                </a:solidFill>
                <a:latin typeface="Noto Sans CJK SC"/>
                <a:ea typeface="Noto Sans CJK SC"/>
                <a:cs typeface="Noto Sans CJK SC"/>
              </a:defRPr>
            </a:lvl9pPr>
          </a:lstStyle>
          <a:p xmlns:a="http://schemas.openxmlformats.org/drawingml/2006/main">
            <a:pPr>
              <a:defRPr sz="2775" b="1">
                <a:solidFill>
                  <a:srgbClr val="07569C"/>
                </a:solidFill>
                <a:latin typeface="Noto Sans CJK SC"/>
                <a:ea typeface="Noto Sans CJK SC"/>
                <a:cs typeface="Noto Sans CJK SC"/>
              </a:defRPr>
            </a:pPr>
            <a:r>
              <a:rPr sz="2775" b="1">
                <a:solidFill>
                  <a:srgbClr val="07569C"/>
                </a:solidFill>
                <a:latin typeface="Noto Sans CJK SC"/>
                <a:ea typeface="Noto Sans CJK SC"/>
                <a:cs typeface="Noto Sans CJK SC"/>
              </a:rPr>
              <a:t>Từ mục tiêu: 来 (lái).</a:t>
            </a:r>
          </a:p>
        </p:txBody>
      </p:sp>
      <p:sp>
        <p:nvSpPr>
          <p:cNvPr id="5" name="stretch">
            <a:extLst xmlns:a="http://schemas.openxmlformats.org/drawingml/2006/main">
              <a:ext uri="{FF2B5EF4-FFF2-40B4-BE49-F238E27FC236}">
                <a16:creationId xmlns:a16="http://schemas.microsoft.com/office/drawing/2014/main" id="{D440C577-AE71-4229-BE29-9212A3172D27}"/>
              </a:ext>
            </a:extLst>
          </p:cNvPr>
          <p:cNvSpPr>
            <a:spLocks xmlns:a="http://schemas.openxmlformats.org/drawingml/2006/main" noGrp="1"/>
          </p:cNvSpPr>
          <p:nvPr/>
        </p:nvSpPr>
        <p:spPr>
          <a:xfrm xmlns:a="http://schemas.openxmlformats.org/drawingml/2006/main">
            <a:off x="619125" y="3238500"/>
            <a:ext cx="10572750" cy="10096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00" b="0">
                <a:solidFill>
                  <a:srgbClr val="123453"/>
                </a:solidFill>
                <a:latin typeface="Noto Sans CJK SC"/>
                <a:ea typeface="Noto Sans CJK SC"/>
                <a:cs typeface="Noto Sans CJK SC"/>
              </a:defRPr>
            </a:defPPr>
            <a:lvl1pPr>
              <a:defRPr sz="2400" b="0">
                <a:solidFill>
                  <a:srgbClr val="123453"/>
                </a:solidFill>
                <a:latin typeface="Noto Sans CJK SC"/>
                <a:ea typeface="Noto Sans CJK SC"/>
                <a:cs typeface="Noto Sans CJK SC"/>
              </a:defRPr>
            </a:lvl1pPr>
            <a:lvl2pPr>
              <a:defRPr sz="2400" b="0">
                <a:solidFill>
                  <a:srgbClr val="123453"/>
                </a:solidFill>
                <a:latin typeface="Noto Sans CJK SC"/>
                <a:ea typeface="Noto Sans CJK SC"/>
                <a:cs typeface="Noto Sans CJK SC"/>
              </a:defRPr>
            </a:lvl2pPr>
            <a:lvl3pPr>
              <a:defRPr sz="2400" b="0">
                <a:solidFill>
                  <a:srgbClr val="123453"/>
                </a:solidFill>
                <a:latin typeface="Noto Sans CJK SC"/>
                <a:ea typeface="Noto Sans CJK SC"/>
                <a:cs typeface="Noto Sans CJK SC"/>
              </a:defRPr>
            </a:lvl3pPr>
            <a:lvl4pPr>
              <a:defRPr sz="2400" b="0">
                <a:solidFill>
                  <a:srgbClr val="123453"/>
                </a:solidFill>
                <a:latin typeface="Noto Sans CJK SC"/>
                <a:ea typeface="Noto Sans CJK SC"/>
                <a:cs typeface="Noto Sans CJK SC"/>
              </a:defRPr>
            </a:lvl4pPr>
            <a:lvl5pPr>
              <a:defRPr sz="2400" b="0">
                <a:solidFill>
                  <a:srgbClr val="123453"/>
                </a:solidFill>
                <a:latin typeface="Noto Sans CJK SC"/>
                <a:ea typeface="Noto Sans CJK SC"/>
                <a:cs typeface="Noto Sans CJK SC"/>
              </a:defRPr>
            </a:lvl5pPr>
            <a:lvl6pPr>
              <a:defRPr sz="2400" b="0">
                <a:solidFill>
                  <a:srgbClr val="123453"/>
                </a:solidFill>
                <a:latin typeface="Noto Sans CJK SC"/>
                <a:ea typeface="Noto Sans CJK SC"/>
                <a:cs typeface="Noto Sans CJK SC"/>
              </a:defRPr>
            </a:lvl6pPr>
            <a:lvl7pPr>
              <a:defRPr sz="2400" b="0">
                <a:solidFill>
                  <a:srgbClr val="123453"/>
                </a:solidFill>
                <a:latin typeface="Noto Sans CJK SC"/>
                <a:ea typeface="Noto Sans CJK SC"/>
                <a:cs typeface="Noto Sans CJK SC"/>
              </a:defRPr>
            </a:lvl7pPr>
            <a:lvl8pPr>
              <a:defRPr sz="2400" b="0">
                <a:solidFill>
                  <a:srgbClr val="123453"/>
                </a:solidFill>
                <a:latin typeface="Noto Sans CJK SC"/>
                <a:ea typeface="Noto Sans CJK SC"/>
                <a:cs typeface="Noto Sans CJK SC"/>
              </a:defRPr>
            </a:lvl8pPr>
            <a:lvl9pPr>
              <a:defRPr sz="2400" b="0">
                <a:solidFill>
                  <a:srgbClr val="123453"/>
                </a:solidFill>
                <a:latin typeface="Noto Sans CJK SC"/>
                <a:ea typeface="Noto Sans CJK SC"/>
                <a:cs typeface="Noto Sans CJK SC"/>
              </a:defRPr>
            </a:lvl9pPr>
          </a:lstStyle>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Thêm một điểm: đọc đáp án và dùng trong một câu hoặc nêu</a:t>
            </a:r>
          </a:p>
          <a:p xmlns:a="http://schemas.openxmlformats.org/drawingml/2006/main">
            <a:pPr>
              <a:defRPr sz="2400" b="0">
                <a:solidFill>
                  <a:srgbClr val="123453"/>
                </a:solidFill>
                <a:latin typeface="Noto Sans CJK SC"/>
                <a:ea typeface="Noto Sans CJK SC"/>
                <a:cs typeface="Noto Sans CJK SC"/>
              </a:defRPr>
            </a:pPr>
            <a:r>
              <a:rPr sz="2400" b="0">
                <a:solidFill>
                  <a:srgbClr val="123453"/>
                </a:solidFill>
                <a:latin typeface="Noto Sans CJK SC"/>
                <a:ea typeface="Noto Sans CJK SC"/>
                <a:cs typeface="Noto Sans CJK SC"/>
              </a:rPr>
              <a:t>bằng chứng từ bài đọc.</a:t>
            </a:r>
          </a:p>
        </p:txBody>
      </p:sp>
      <p:sp>
        <p:nvSpPr>
          <p:cNvPr id="6" name="continue">
            <a:extLst xmlns:a="http://schemas.openxmlformats.org/drawingml/2006/main">
              <a:ext uri="{FF2B5EF4-FFF2-40B4-BE49-F238E27FC236}">
                <a16:creationId xmlns:a16="http://schemas.microsoft.com/office/drawing/2014/main" id="{E5B88578-7F58-4527-9F68-77B687A18A00}"/>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381625"/>
            <a:ext cx="10477500" cy="5238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1">
                <a:solidFill>
                  <a:srgbClr val="07569C"/>
                </a:solidFill>
                <a:latin typeface="Noto Sans CJK SC"/>
                <a:ea typeface="Noto Sans CJK SC"/>
                <a:cs typeface="Noto Sans CJK SC"/>
              </a:defRPr>
            </a:defPPr>
            <a:lvl1pPr>
              <a:defRPr sz="2250" b="1">
                <a:solidFill>
                  <a:srgbClr val="07569C"/>
                </a:solidFill>
                <a:latin typeface="Noto Sans CJK SC"/>
                <a:ea typeface="Noto Sans CJK SC"/>
                <a:cs typeface="Noto Sans CJK SC"/>
              </a:defRPr>
            </a:lvl1pPr>
            <a:lvl2pPr>
              <a:defRPr sz="2250" b="1">
                <a:solidFill>
                  <a:srgbClr val="07569C"/>
                </a:solidFill>
                <a:latin typeface="Noto Sans CJK SC"/>
                <a:ea typeface="Noto Sans CJK SC"/>
                <a:cs typeface="Noto Sans CJK SC"/>
              </a:defRPr>
            </a:lvl2pPr>
            <a:lvl3pPr>
              <a:defRPr sz="2250" b="1">
                <a:solidFill>
                  <a:srgbClr val="07569C"/>
                </a:solidFill>
                <a:latin typeface="Noto Sans CJK SC"/>
                <a:ea typeface="Noto Sans CJK SC"/>
                <a:cs typeface="Noto Sans CJK SC"/>
              </a:defRPr>
            </a:lvl3pPr>
            <a:lvl4pPr>
              <a:defRPr sz="2250" b="1">
                <a:solidFill>
                  <a:srgbClr val="07569C"/>
                </a:solidFill>
                <a:latin typeface="Noto Sans CJK SC"/>
                <a:ea typeface="Noto Sans CJK SC"/>
                <a:cs typeface="Noto Sans CJK SC"/>
              </a:defRPr>
            </a:lvl4pPr>
            <a:lvl5pPr>
              <a:defRPr sz="2250" b="1">
                <a:solidFill>
                  <a:srgbClr val="07569C"/>
                </a:solidFill>
                <a:latin typeface="Noto Sans CJK SC"/>
                <a:ea typeface="Noto Sans CJK SC"/>
                <a:cs typeface="Noto Sans CJK SC"/>
              </a:defRPr>
            </a:lvl5pPr>
            <a:lvl6pPr>
              <a:defRPr sz="2250" b="1">
                <a:solidFill>
                  <a:srgbClr val="07569C"/>
                </a:solidFill>
                <a:latin typeface="Noto Sans CJK SC"/>
                <a:ea typeface="Noto Sans CJK SC"/>
                <a:cs typeface="Noto Sans CJK SC"/>
              </a:defRPr>
            </a:lvl6pPr>
            <a:lvl7pPr>
              <a:defRPr sz="2250" b="1">
                <a:solidFill>
                  <a:srgbClr val="07569C"/>
                </a:solidFill>
                <a:latin typeface="Noto Sans CJK SC"/>
                <a:ea typeface="Noto Sans CJK SC"/>
                <a:cs typeface="Noto Sans CJK SC"/>
              </a:defRPr>
            </a:lvl7pPr>
            <a:lvl8pPr>
              <a:defRPr sz="2250" b="1">
                <a:solidFill>
                  <a:srgbClr val="07569C"/>
                </a:solidFill>
                <a:latin typeface="Noto Sans CJK SC"/>
                <a:ea typeface="Noto Sans CJK SC"/>
                <a:cs typeface="Noto Sans CJK SC"/>
              </a:defRPr>
            </a:lvl8pPr>
            <a:lvl9pPr>
              <a:defRPr sz="2250" b="1">
                <a:solidFill>
                  <a:srgbClr val="07569C"/>
                </a:solidFill>
                <a:latin typeface="Noto Sans CJK SC"/>
                <a:ea typeface="Noto Sans CJK SC"/>
                <a:cs typeface="Noto Sans CJK SC"/>
              </a:defRPr>
            </a:lvl9pPr>
          </a:lstStyle>
          <a:p xmlns:a="http://schemas.openxmlformats.org/drawingml/2006/main">
            <a:pPr>
              <a:defRPr sz="2250" b="1">
                <a:solidFill>
                  <a:srgbClr val="07569C"/>
                </a:solidFill>
                <a:latin typeface="Noto Sans CJK SC"/>
                <a:ea typeface="Noto Sans CJK SC"/>
                <a:cs typeface="Noto Sans CJK SC"/>
              </a:defRPr>
            </a:pPr>
            <a:r>
              <a:rPr sz="2250" b="1">
                <a:solidFill>
                  <a:srgbClr val="07569C"/>
                </a:solidFill>
                <a:latin typeface="Noto Sans CJK SC"/>
                <a:ea typeface="Noto Sans CJK SC"/>
                <a:cs typeface="Noto Sans CJK SC"/>
                <a:hlinkClick xmlns:ns2="http://schemas.openxmlformats.org/officeDocument/2006/relationships" ns2:id="rIdInteractive3" action="ppaction://hlinksldjump"/>
              </a:rPr>
              <a:t>TIẾP TỤC</a:t>
            </a:r>
          </a:p>
        </p:txBody>
      </p:sp>
    </p:spTree>
    <p:extLst>
      <p:ext uri="{BB962C8B-B14F-4D97-AF65-F5344CB8AC3E}">
        <p14:creationId xmlns:p14="http://schemas.microsoft.com/office/powerpoint/2010/main" val="1435553811"/>
      </p:ext>
    </p:extLst>
  </p:cSld>
</p:sld>
</file>

<file path=ppt/slides/slide10.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3C3F7DCF-72EB-401B-B037-38D4050AA49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C4AD88FB-CE61-48A0-8A23-BEE48BF4A4F4}"/>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Thử lại một lần nữa</a:t>
            </a:r>
          </a:p>
        </p:txBody>
      </p:sp>
      <p:sp>
        <p:nvSpPr>
          <p:cNvPr id="3" name="page">
            <a:extLst xmlns:a="http://schemas.openxmlformats.org/drawingml/2006/main">
              <a:ext uri="{FF2B5EF4-FFF2-40B4-BE49-F238E27FC236}">
                <a16:creationId xmlns:a16="http://schemas.microsoft.com/office/drawing/2014/main" id="{8A7C3058-BB2B-4AE9-AA99-9FF44194EADB}"/>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10</a:t>
            </a:r>
          </a:p>
        </p:txBody>
      </p:sp>
      <p:sp>
        <p:nvSpPr>
          <p:cNvPr id="4" name="retryhint">
            <a:extLst xmlns:a="http://schemas.openxmlformats.org/drawingml/2006/main">
              <a:ext uri="{FF2B5EF4-FFF2-40B4-BE49-F238E27FC236}">
                <a16:creationId xmlns:a16="http://schemas.microsoft.com/office/drawing/2014/main" id="{E786C992-E73F-4494-BAB4-439A2B40BCCE}"/>
              </a:ext>
            </a:extLst>
          </p:cNvPr>
          <p:cNvSpPr>
            <a:spLocks xmlns:a="http://schemas.openxmlformats.org/drawingml/2006/main" noGrp="1"/>
          </p:cNvSpPr>
          <p:nvPr/>
        </p:nvSpPr>
        <p:spPr>
          <a:xfrm xmlns:a="http://schemas.openxmlformats.org/drawingml/2006/main">
            <a:off x="619125" y="1905000"/>
            <a:ext cx="10572750" cy="1123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700" b="0">
                <a:solidFill>
                  <a:srgbClr val="123453"/>
                </a:solidFill>
                <a:latin typeface="Noto Sans CJK SC"/>
                <a:ea typeface="Noto Sans CJK SC"/>
                <a:cs typeface="Noto Sans CJK SC"/>
              </a:defRPr>
            </a:defPPr>
            <a:lvl1pPr>
              <a:defRPr sz="2700" b="0">
                <a:solidFill>
                  <a:srgbClr val="123453"/>
                </a:solidFill>
                <a:latin typeface="Noto Sans CJK SC"/>
                <a:ea typeface="Noto Sans CJK SC"/>
                <a:cs typeface="Noto Sans CJK SC"/>
              </a:defRPr>
            </a:lvl1pPr>
            <a:lvl2pPr>
              <a:defRPr sz="2700" b="0">
                <a:solidFill>
                  <a:srgbClr val="123453"/>
                </a:solidFill>
                <a:latin typeface="Noto Sans CJK SC"/>
                <a:ea typeface="Noto Sans CJK SC"/>
                <a:cs typeface="Noto Sans CJK SC"/>
              </a:defRPr>
            </a:lvl2pPr>
            <a:lvl3pPr>
              <a:defRPr sz="2700" b="0">
                <a:solidFill>
                  <a:srgbClr val="123453"/>
                </a:solidFill>
                <a:latin typeface="Noto Sans CJK SC"/>
                <a:ea typeface="Noto Sans CJK SC"/>
                <a:cs typeface="Noto Sans CJK SC"/>
              </a:defRPr>
            </a:lvl3pPr>
            <a:lvl4pPr>
              <a:defRPr sz="2700" b="0">
                <a:solidFill>
                  <a:srgbClr val="123453"/>
                </a:solidFill>
                <a:latin typeface="Noto Sans CJK SC"/>
                <a:ea typeface="Noto Sans CJK SC"/>
                <a:cs typeface="Noto Sans CJK SC"/>
              </a:defRPr>
            </a:lvl4pPr>
            <a:lvl5pPr>
              <a:defRPr sz="2700" b="0">
                <a:solidFill>
                  <a:srgbClr val="123453"/>
                </a:solidFill>
                <a:latin typeface="Noto Sans CJK SC"/>
                <a:ea typeface="Noto Sans CJK SC"/>
                <a:cs typeface="Noto Sans CJK SC"/>
              </a:defRPr>
            </a:lvl5pPr>
            <a:lvl6pPr>
              <a:defRPr sz="2700" b="0">
                <a:solidFill>
                  <a:srgbClr val="123453"/>
                </a:solidFill>
                <a:latin typeface="Noto Sans CJK SC"/>
                <a:ea typeface="Noto Sans CJK SC"/>
                <a:cs typeface="Noto Sans CJK SC"/>
              </a:defRPr>
            </a:lvl6pPr>
            <a:lvl7pPr>
              <a:defRPr sz="2700" b="0">
                <a:solidFill>
                  <a:srgbClr val="123453"/>
                </a:solidFill>
                <a:latin typeface="Noto Sans CJK SC"/>
                <a:ea typeface="Noto Sans CJK SC"/>
                <a:cs typeface="Noto Sans CJK SC"/>
              </a:defRPr>
            </a:lvl7pPr>
            <a:lvl8pPr>
              <a:defRPr sz="2700" b="0">
                <a:solidFill>
                  <a:srgbClr val="123453"/>
                </a:solidFill>
                <a:latin typeface="Noto Sans CJK SC"/>
                <a:ea typeface="Noto Sans CJK SC"/>
                <a:cs typeface="Noto Sans CJK SC"/>
              </a:defRPr>
            </a:lvl8pPr>
            <a:lvl9pPr>
              <a:defRPr sz="2700" b="0">
                <a:solidFill>
                  <a:srgbClr val="123453"/>
                </a:solidFill>
                <a:latin typeface="Noto Sans CJK SC"/>
                <a:ea typeface="Noto Sans CJK SC"/>
                <a:cs typeface="Noto Sans CJK SC"/>
              </a:defRPr>
            </a:lvl9pPr>
          </a:lstStyle>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Nghe lại hoặc tìm chi tiết trong bài. Hai bạn giải</a:t>
            </a:r>
          </a:p>
          <a:p xmlns:a="http://schemas.openxmlformats.org/drawingml/2006/main">
            <a:pPr>
              <a:defRPr sz="2700" b="0">
                <a:solidFill>
                  <a:srgbClr val="123453"/>
                </a:solidFill>
                <a:latin typeface="Noto Sans CJK SC"/>
                <a:ea typeface="Noto Sans CJK SC"/>
                <a:cs typeface="Noto Sans CJK SC"/>
              </a:defRPr>
            </a:pPr>
            <a:r>
              <a:rPr sz="2700" b="0">
                <a:solidFill>
                  <a:srgbClr val="123453"/>
                </a:solidFill>
                <a:latin typeface="Noto Sans CJK SC"/>
                <a:ea typeface="Noto Sans CJK SC"/>
                <a:cs typeface="Noto Sans CJK SC"/>
              </a:rPr>
              <a:t>thích lựa chọn với nhau trước khi chọn lại.</a:t>
            </a:r>
          </a:p>
        </p:txBody>
      </p:sp>
      <p:sp>
        <p:nvSpPr>
          <p:cNvPr id="5" name="retry">
            <a:extLst xmlns:a="http://schemas.openxmlformats.org/drawingml/2006/main">
              <a:ext uri="{FF2B5EF4-FFF2-40B4-BE49-F238E27FC236}">
                <a16:creationId xmlns:a16="http://schemas.microsoft.com/office/drawing/2014/main" id="{BFE19AF3-2B9B-4FE5-9263-21B473348A6E}"/>
              </a:ext>
            </a:extLst>
            <ns0:hlinkClick xmlns:ns0="http://schemas.openxmlformats.org/drawingml/2006/main" xmlns:ns1="http://schemas.openxmlformats.org/officeDocument/2006/relationships" ns1:id="rIdInteractive3" action="ppaction://hlinksldjump"/>
          </p:cNvPr>
          <p:cNvSpPr>
            <a:spLocks xmlns:a="http://schemas.openxmlformats.org/drawingml/2006/main" noGrp="1"/>
          </p:cNvSpPr>
          <p:nvPr/>
        </p:nvSpPr>
        <p:spPr>
          <a:xfrm xmlns:a="http://schemas.openxmlformats.org/drawingml/2006/main">
            <a:off x="619125" y="5048250"/>
            <a:ext cx="10477500" cy="619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325" b="1">
                <a:solidFill>
                  <a:srgbClr val="07569C"/>
                </a:solidFill>
                <a:latin typeface="Noto Sans CJK SC"/>
                <a:ea typeface="Noto Sans CJK SC"/>
                <a:cs typeface="Noto Sans CJK SC"/>
              </a:defRPr>
            </a:defPPr>
            <a:lvl1pPr>
              <a:defRPr sz="2325" b="1">
                <a:solidFill>
                  <a:srgbClr val="07569C"/>
                </a:solidFill>
                <a:latin typeface="Noto Sans CJK SC"/>
                <a:ea typeface="Noto Sans CJK SC"/>
                <a:cs typeface="Noto Sans CJK SC"/>
              </a:defRPr>
            </a:lvl1pPr>
            <a:lvl2pPr>
              <a:defRPr sz="2325" b="1">
                <a:solidFill>
                  <a:srgbClr val="07569C"/>
                </a:solidFill>
                <a:latin typeface="Noto Sans CJK SC"/>
                <a:ea typeface="Noto Sans CJK SC"/>
                <a:cs typeface="Noto Sans CJK SC"/>
              </a:defRPr>
            </a:lvl2pPr>
            <a:lvl3pPr>
              <a:defRPr sz="2325" b="1">
                <a:solidFill>
                  <a:srgbClr val="07569C"/>
                </a:solidFill>
                <a:latin typeface="Noto Sans CJK SC"/>
                <a:ea typeface="Noto Sans CJK SC"/>
                <a:cs typeface="Noto Sans CJK SC"/>
              </a:defRPr>
            </a:lvl3pPr>
            <a:lvl4pPr>
              <a:defRPr sz="2325" b="1">
                <a:solidFill>
                  <a:srgbClr val="07569C"/>
                </a:solidFill>
                <a:latin typeface="Noto Sans CJK SC"/>
                <a:ea typeface="Noto Sans CJK SC"/>
                <a:cs typeface="Noto Sans CJK SC"/>
              </a:defRPr>
            </a:lvl4pPr>
            <a:lvl5pPr>
              <a:defRPr sz="2325" b="1">
                <a:solidFill>
                  <a:srgbClr val="07569C"/>
                </a:solidFill>
                <a:latin typeface="Noto Sans CJK SC"/>
                <a:ea typeface="Noto Sans CJK SC"/>
                <a:cs typeface="Noto Sans CJK SC"/>
              </a:defRPr>
            </a:lvl5pPr>
            <a:lvl6pPr>
              <a:defRPr sz="2325" b="1">
                <a:solidFill>
                  <a:srgbClr val="07569C"/>
                </a:solidFill>
                <a:latin typeface="Noto Sans CJK SC"/>
                <a:ea typeface="Noto Sans CJK SC"/>
                <a:cs typeface="Noto Sans CJK SC"/>
              </a:defRPr>
            </a:lvl6pPr>
            <a:lvl7pPr>
              <a:defRPr sz="2325" b="1">
                <a:solidFill>
                  <a:srgbClr val="07569C"/>
                </a:solidFill>
                <a:latin typeface="Noto Sans CJK SC"/>
                <a:ea typeface="Noto Sans CJK SC"/>
                <a:cs typeface="Noto Sans CJK SC"/>
              </a:defRPr>
            </a:lvl7pPr>
            <a:lvl8pPr>
              <a:defRPr sz="2325" b="1">
                <a:solidFill>
                  <a:srgbClr val="07569C"/>
                </a:solidFill>
                <a:latin typeface="Noto Sans CJK SC"/>
                <a:ea typeface="Noto Sans CJK SC"/>
                <a:cs typeface="Noto Sans CJK SC"/>
              </a:defRPr>
            </a:lvl8pPr>
            <a:lvl9pPr>
              <a:defRPr sz="2325" b="1">
                <a:solidFill>
                  <a:srgbClr val="07569C"/>
                </a:solidFill>
                <a:latin typeface="Noto Sans CJK SC"/>
                <a:ea typeface="Noto Sans CJK SC"/>
                <a:cs typeface="Noto Sans CJK SC"/>
              </a:defRPr>
            </a:lvl9pPr>
          </a:lstStyle>
          <a:p xmlns:a="http://schemas.openxmlformats.org/drawingml/2006/main">
            <a:pPr>
              <a:defRPr sz="2325" b="1">
                <a:solidFill>
                  <a:srgbClr val="07569C"/>
                </a:solidFill>
                <a:latin typeface="Noto Sans CJK SC"/>
                <a:ea typeface="Noto Sans CJK SC"/>
                <a:cs typeface="Noto Sans CJK SC"/>
              </a:defRPr>
            </a:pPr>
            <a:r>
              <a:rPr sz="2325" b="1">
                <a:solidFill>
                  <a:srgbClr val="07569C"/>
                </a:solidFill>
                <a:latin typeface="Noto Sans CJK SC"/>
                <a:ea typeface="Noto Sans CJK SC"/>
                <a:cs typeface="Noto Sans CJK SC"/>
                <a:hlinkClick xmlns:ns2="http://schemas.openxmlformats.org/officeDocument/2006/relationships" ns2:id="rIdInteractive3" action="ppaction://hlinksldjump"/>
              </a:rPr>
              <a:t>QUAY LẠI CÂU HỎI</a:t>
            </a:r>
          </a:p>
        </p:txBody>
      </p:sp>
    </p:spTree>
    <p:extLst>
      <p:ext uri="{BB962C8B-B14F-4D97-AF65-F5344CB8AC3E}">
        <p14:creationId xmlns:p14="http://schemas.microsoft.com/office/powerpoint/2010/main" val="796374840"/>
      </p:ext>
    </p:extLst>
  </p:cSld>
</p:sld>
</file>

<file path=ppt/slides/slide11.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5F003CB0-6A19-44FF-9BDC-D418E5486A15}"/>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732BA06B-B6E7-4E03-98F7-8A7615604E4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Nhiệm vụ giao tiếp theo cặp</a:t>
            </a:r>
          </a:p>
        </p:txBody>
      </p:sp>
      <p:sp>
        <p:nvSpPr>
          <p:cNvPr id="3" name="page">
            <a:extLst xmlns:a="http://schemas.openxmlformats.org/drawingml/2006/main">
              <a:ext uri="{FF2B5EF4-FFF2-40B4-BE49-F238E27FC236}">
                <a16:creationId xmlns:a16="http://schemas.microsoft.com/office/drawing/2014/main" id="{870E975D-9D88-47AB-A019-0493D8263E27}"/>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11</a:t>
            </a:r>
          </a:p>
        </p:txBody>
      </p:sp>
      <p:sp>
        <p:nvSpPr>
          <p:cNvPr id="4" name="task">
            <a:extLst xmlns:a="http://schemas.openxmlformats.org/drawingml/2006/main">
              <a:ext uri="{FF2B5EF4-FFF2-40B4-BE49-F238E27FC236}">
                <a16:creationId xmlns:a16="http://schemas.microsoft.com/office/drawing/2014/main" id="{FB53F88B-F5B1-4571-B5BD-0162BE09A0C0}"/>
              </a:ext>
            </a:extLst>
          </p:cNvPr>
          <p:cNvSpPr>
            <a:spLocks xmlns:a="http://schemas.openxmlformats.org/drawingml/2006/main" noGrp="1"/>
          </p:cNvSpPr>
          <p:nvPr/>
        </p:nvSpPr>
        <p:spPr>
          <a:xfrm xmlns:a="http://schemas.openxmlformats.org/drawingml/2006/main">
            <a:off x="619125" y="1666875"/>
            <a:ext cx="10572750" cy="56673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Phân biệt d t và n l, hỏi bạn có đến hay không.</a:t>
            </a:r>
          </a:p>
        </p:txBody>
      </p:sp>
      <p:sp>
        <p:nvSpPr>
          <p:cNvPr id="5" name="taskrule">
            <a:extLst xmlns:a="http://schemas.openxmlformats.org/drawingml/2006/main">
              <a:ext uri="{FF2B5EF4-FFF2-40B4-BE49-F238E27FC236}">
                <a16:creationId xmlns:a16="http://schemas.microsoft.com/office/drawing/2014/main" id="{458DFCB8-5109-44A7-9620-E07949B63540}"/>
              </a:ext>
            </a:extLst>
          </p:cNvPr>
          <p:cNvSpPr>
            <a:spLocks xmlns:a="http://schemas.openxmlformats.org/drawingml/2006/main" noGrp="1"/>
          </p:cNvSpPr>
          <p:nvPr/>
        </p:nvSpPr>
        <p:spPr>
          <a:xfrm xmlns:a="http://schemas.openxmlformats.org/drawingml/2006/main">
            <a:off x="619125" y="3762375"/>
            <a:ext cx="10572750" cy="9239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75" b="0">
                <a:solidFill>
                  <a:srgbClr val="123453"/>
                </a:solidFill>
                <a:latin typeface="Noto Sans CJK SC"/>
                <a:ea typeface="Noto Sans CJK SC"/>
                <a:cs typeface="Noto Sans CJK SC"/>
              </a:defRPr>
            </a:defPPr>
            <a:lvl1pPr>
              <a:defRPr sz="2175" b="0">
                <a:solidFill>
                  <a:srgbClr val="123453"/>
                </a:solidFill>
                <a:latin typeface="Noto Sans CJK SC"/>
                <a:ea typeface="Noto Sans CJK SC"/>
                <a:cs typeface="Noto Sans CJK SC"/>
              </a:defRPr>
            </a:lvl1pPr>
            <a:lvl2pPr>
              <a:defRPr sz="2175" b="0">
                <a:solidFill>
                  <a:srgbClr val="123453"/>
                </a:solidFill>
                <a:latin typeface="Noto Sans CJK SC"/>
                <a:ea typeface="Noto Sans CJK SC"/>
                <a:cs typeface="Noto Sans CJK SC"/>
              </a:defRPr>
            </a:lvl2pPr>
            <a:lvl3pPr>
              <a:defRPr sz="2175" b="0">
                <a:solidFill>
                  <a:srgbClr val="123453"/>
                </a:solidFill>
                <a:latin typeface="Noto Sans CJK SC"/>
                <a:ea typeface="Noto Sans CJK SC"/>
                <a:cs typeface="Noto Sans CJK SC"/>
              </a:defRPr>
            </a:lvl3pPr>
            <a:lvl4pPr>
              <a:defRPr sz="2175" b="0">
                <a:solidFill>
                  <a:srgbClr val="123453"/>
                </a:solidFill>
                <a:latin typeface="Noto Sans CJK SC"/>
                <a:ea typeface="Noto Sans CJK SC"/>
                <a:cs typeface="Noto Sans CJK SC"/>
              </a:defRPr>
            </a:lvl4pPr>
            <a:lvl5pPr>
              <a:defRPr sz="2175" b="0">
                <a:solidFill>
                  <a:srgbClr val="123453"/>
                </a:solidFill>
                <a:latin typeface="Noto Sans CJK SC"/>
                <a:ea typeface="Noto Sans CJK SC"/>
                <a:cs typeface="Noto Sans CJK SC"/>
              </a:defRPr>
            </a:lvl5pPr>
            <a:lvl6pPr>
              <a:defRPr sz="2175" b="0">
                <a:solidFill>
                  <a:srgbClr val="123453"/>
                </a:solidFill>
                <a:latin typeface="Noto Sans CJK SC"/>
                <a:ea typeface="Noto Sans CJK SC"/>
                <a:cs typeface="Noto Sans CJK SC"/>
              </a:defRPr>
            </a:lvl6pPr>
            <a:lvl7pPr>
              <a:defRPr sz="2175" b="0">
                <a:solidFill>
                  <a:srgbClr val="123453"/>
                </a:solidFill>
                <a:latin typeface="Noto Sans CJK SC"/>
                <a:ea typeface="Noto Sans CJK SC"/>
                <a:cs typeface="Noto Sans CJK SC"/>
              </a:defRPr>
            </a:lvl7pPr>
            <a:lvl8pPr>
              <a:defRPr sz="2175" b="0">
                <a:solidFill>
                  <a:srgbClr val="123453"/>
                </a:solidFill>
                <a:latin typeface="Noto Sans CJK SC"/>
                <a:ea typeface="Noto Sans CJK SC"/>
                <a:cs typeface="Noto Sans CJK SC"/>
              </a:defRPr>
            </a:lvl8pPr>
            <a:lvl9pPr>
              <a:defRPr sz="2175" b="0">
                <a:solidFill>
                  <a:srgbClr val="123453"/>
                </a:solidFill>
                <a:latin typeface="Noto Sans CJK SC"/>
                <a:ea typeface="Noto Sans CJK SC"/>
                <a:cs typeface="Noto Sans CJK SC"/>
              </a:defRPr>
            </a:lvl9pPr>
          </a:lstStyle>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Một người hỏi, một người trả lời. Đổi vai. Lần hai thay ít nhất</a:t>
            </a:r>
          </a:p>
          <a:p xmlns:a="http://schemas.openxmlformats.org/drawingml/2006/main">
            <a:pPr>
              <a:defRPr sz="2175" b="0">
                <a:solidFill>
                  <a:srgbClr val="123453"/>
                </a:solidFill>
                <a:latin typeface="Noto Sans CJK SC"/>
                <a:ea typeface="Noto Sans CJK SC"/>
                <a:cs typeface="Noto Sans CJK SC"/>
              </a:defRPr>
            </a:pPr>
            <a:r>
              <a:rPr sz="2175" b="0">
                <a:solidFill>
                  <a:srgbClr val="123453"/>
                </a:solidFill>
                <a:latin typeface="Noto Sans CJK SC"/>
                <a:ea typeface="Noto Sans CJK SC"/>
                <a:cs typeface="Noto Sans CJK SC"/>
              </a:rPr>
              <a:t>hai thông tin và thêm một câu hỏi tiếp nối.</a:t>
            </a:r>
          </a:p>
        </p:txBody>
      </p:sp>
    </p:spTree>
    <p:extLst>
      <p:ext uri="{BB962C8B-B14F-4D97-AF65-F5344CB8AC3E}">
        <p14:creationId xmlns:p14="http://schemas.microsoft.com/office/powerpoint/2010/main" val="360962014"/>
      </p:ext>
    </p:extLst>
  </p:cSld>
</p:sld>
</file>

<file path=ppt/slides/slide12.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7C5F4DF-9053-440A-8B6E-F215FD47959D}"/>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78E6EE74-8576-4325-8452-5D1974158832}"/>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Luyện viết và nhớ chữ</a:t>
            </a:r>
          </a:p>
        </p:txBody>
      </p:sp>
      <p:sp>
        <p:nvSpPr>
          <p:cNvPr id="3" name="page">
            <a:extLst xmlns:a="http://schemas.openxmlformats.org/drawingml/2006/main">
              <a:ext uri="{FF2B5EF4-FFF2-40B4-BE49-F238E27FC236}">
                <a16:creationId xmlns:a16="http://schemas.microsoft.com/office/drawing/2014/main" id="{68E52D82-B929-4BDC-B721-790D5622A57C}"/>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12</a:t>
            </a:r>
          </a:p>
        </p:txBody>
      </p:sp>
      <p:pic>
        <p:nvPicPr>
          <p:cNvPr id="7" name="stroke_大"/>
          <p:cNvPicPr>
            <ns1:picLocks xmlns:ns1="http://schemas.openxmlformats.org/drawingml/2006/main" noChangeAspect="1"/>
          </p:cNvPicPr>
          <p:nvPr/>
        </p:nvPicPr>
        <p:blipFill>
          <ns2:blip xmlns:ns2="http://schemas.openxmlformats.org/drawingml/2006/main" xmlns:ns3="http://schemas.openxmlformats.org/officeDocument/2006/relationships" ns3:embed="rIdGif3"/>
          <ns4:stretch xmlns:ns4="http://schemas.openxmlformats.org/drawingml/2006/main">
            <ns4:fillRect/>
          </ns4:stretch>
        </p:blipFill>
        <p:spPr>
          <ns5:xfrm xmlns:ns5="http://schemas.openxmlformats.org/drawingml/2006/main">
            <ns5:off x="952500" y="1571625"/>
            <ns5:ext cx="2047875" cy="2047875"/>
          </ns5:xfrm>
          <ns6:prstGeom xmlns:ns6="http://schemas.openxmlformats.org/drawingml/2006/main" prst="rect">
            <ns6:avLst/>
          </ns6:prstGeom>
        </p:spPr>
      </p:pic>
      <p:pic>
        <p:nvPicPr>
          <p:cNvPr id="8" name="stroke_他"/>
          <p:cNvPicPr>
            <ns1:picLocks xmlns:ns1="http://schemas.openxmlformats.org/drawingml/2006/main" noChangeAspect="1"/>
          </p:cNvPicPr>
          <p:nvPr/>
        </p:nvPicPr>
        <p:blipFill>
          <ns2:blip xmlns:ns2="http://schemas.openxmlformats.org/drawingml/2006/main" xmlns:ns3="http://schemas.openxmlformats.org/officeDocument/2006/relationships" ns3:embed="rIdGif4"/>
          <ns4:stretch xmlns:ns4="http://schemas.openxmlformats.org/drawingml/2006/main">
            <ns4:fillRect/>
          </ns4:stretch>
        </p:blipFill>
        <p:spPr>
          <ns5:xfrm xmlns:ns5="http://schemas.openxmlformats.org/drawingml/2006/main">
            <ns5:off x="4762500" y="1571625"/>
            <ns5:ext cx="2047875" cy="2047875"/>
          </ns5:xfrm>
          <ns6:prstGeom xmlns:ns6="http://schemas.openxmlformats.org/drawingml/2006/main" prst="rect">
            <ns6:avLst/>
          </ns6:prstGeom>
        </p:spPr>
      </p:pic>
      <p:pic>
        <p:nvPicPr>
          <p:cNvPr id="9" name="stroke_你"/>
          <p:cNvPicPr>
            <ns1:picLocks xmlns:ns1="http://schemas.openxmlformats.org/drawingml/2006/main" noChangeAspect="1"/>
          </p:cNvPicPr>
          <p:nvPr/>
        </p:nvPicPr>
        <p:blipFill>
          <ns2:blip xmlns:ns2="http://schemas.openxmlformats.org/drawingml/2006/main" xmlns:ns3="http://schemas.openxmlformats.org/officeDocument/2006/relationships" ns3:embed="rIdGif5"/>
          <ns4:stretch xmlns:ns4="http://schemas.openxmlformats.org/drawingml/2006/main">
            <ns4:fillRect/>
          </ns4:stretch>
        </p:blipFill>
        <p:spPr>
          <ns5:xfrm xmlns:ns5="http://schemas.openxmlformats.org/drawingml/2006/main">
            <ns5:off x="8572500" y="1571625"/>
            <ns5:ext cx="2047875" cy="2047875"/>
          </ns5:xfrm>
          <ns6:prstGeom xmlns:ns6="http://schemas.openxmlformats.org/drawingml/2006/main" prst="rect">
            <ns6:avLst/>
          </ns6:prstGeom>
        </p:spPr>
      </p:pic>
      <p:pic>
        <p:nvPicPr>
          <p:cNvPr id="10" name="stroke_来"/>
          <p:cNvPicPr>
            <ns1:picLocks xmlns:ns1="http://schemas.openxmlformats.org/drawingml/2006/main" noChangeAspect="1"/>
          </p:cNvPicPr>
          <p:nvPr/>
        </p:nvPicPr>
        <p:blipFill>
          <ns2:blip xmlns:ns2="http://schemas.openxmlformats.org/drawingml/2006/main" xmlns:ns3="http://schemas.openxmlformats.org/officeDocument/2006/relationships" ns3:embed="rIdGif6"/>
          <ns4:stretch xmlns:ns4="http://schemas.openxmlformats.org/drawingml/2006/main">
            <ns4:fillRect/>
          </ns4:stretch>
        </p:blipFill>
        <p:spPr>
          <ns5:xfrm xmlns:ns5="http://schemas.openxmlformats.org/drawingml/2006/main">
            <ns5:off x="952500" y="3857625"/>
            <ns5:ext cx="2047875" cy="2047875"/>
          </ns5:xfrm>
          <ns6:prstGeom xmlns:ns6="http://schemas.openxmlformats.org/drawingml/2006/main" prst="rect">
            <ns6:avLst/>
          </ns6:prstGeom>
        </p:spPr>
      </p:pic>
      <p:pic>
        <p:nvPicPr>
          <p:cNvPr id="11" name="stroke_女"/>
          <p:cNvPicPr>
            <ns1:picLocks xmlns:ns1="http://schemas.openxmlformats.org/drawingml/2006/main" noChangeAspect="1"/>
          </p:cNvPicPr>
          <p:nvPr/>
        </p:nvPicPr>
        <p:blipFill>
          <ns2:blip xmlns:ns2="http://schemas.openxmlformats.org/drawingml/2006/main" xmlns:ns3="http://schemas.openxmlformats.org/officeDocument/2006/relationships" ns3:embed="rIdGif7"/>
          <ns4:stretch xmlns:ns4="http://schemas.openxmlformats.org/drawingml/2006/main">
            <ns4:fillRect/>
          </ns4:stretch>
        </p:blipFill>
        <p:spPr>
          <ns5:xfrm xmlns:ns5="http://schemas.openxmlformats.org/drawingml/2006/main">
            <ns5:off x="4762500" y="3857625"/>
            <ns5:ext cx="2047875" cy="2047875"/>
          </ns5:xfrm>
          <ns6:prstGeom xmlns:ns6="http://schemas.openxmlformats.org/drawingml/2006/main" prst="rect">
            <ns6:avLst/>
          </ns6:prstGeom>
        </p:spPr>
      </p:pic>
      <p:pic>
        <p:nvPicPr>
          <p:cNvPr id="12" name="stroke_路"/>
          <p:cNvPicPr>
            <ns1:picLocks xmlns:ns1="http://schemas.openxmlformats.org/drawingml/2006/main" noChangeAspect="1"/>
          </p:cNvPicPr>
          <p:nvPr/>
        </p:nvPicPr>
        <p:blipFill>
          <ns2:blip xmlns:ns2="http://schemas.openxmlformats.org/drawingml/2006/main" xmlns:ns3="http://schemas.openxmlformats.org/officeDocument/2006/relationships" ns3:embed="rIdGif8"/>
          <ns4:stretch xmlns:ns4="http://schemas.openxmlformats.org/drawingml/2006/main">
            <ns4:fillRect/>
          </ns4:stretch>
        </p:blipFill>
        <p:spPr>
          <ns5:xfrm xmlns:ns5="http://schemas.openxmlformats.org/drawingml/2006/main">
            <ns5:off x="8572500" y="3857625"/>
            <ns5:ext cx="2047875" cy="2047875"/>
          </ns5:xfrm>
          <ns6:prstGeom xmlns:ns6="http://schemas.openxmlformats.org/drawingml/2006/main" prst="rect">
            <ns6:avLst/>
          </ns6:prstGeom>
        </p:spPr>
      </p:pic>
    </p:spTree>
    <p:extLst>
      <p:ext uri="{BB962C8B-B14F-4D97-AF65-F5344CB8AC3E}">
        <p14:creationId xmlns:p14="http://schemas.microsoft.com/office/powerpoint/2010/main" val="1443719129"/>
      </p:ext>
    </p:extLst>
  </p:cSld>
</p:sld>
</file>

<file path=ppt/slides/slide13.xml><?xml version="1.0" encoding="utf-8"?>
<p:sld xmlns:p="http://schemas.openxmlformats.org/presentationml/2006/main">
  <p:cSld>
    <p:bg>
      <p:bgPr>
        <a:solidFill xmlns:a="http://schemas.openxmlformats.org/drawingml/2006/main">
          <a:srgbClr val="F8FBFE"/>
        </a:solidFill>
      </p:bgPr>
    </p:bg>
    <p:spTree>
      <p:nvGrpSpPr>
        <p:cNvPr id="1" name=""/>
        <p:cNvGrpSpPr/>
        <p:nvPr/>
      </p:nvGrpSpPr>
      <p:grpSpPr>
        <a:xfrm xmlns:a="http://schemas.openxmlformats.org/drawingml/2006/main"/>
      </p:grpSpPr>
      <p:sp>
        <p:nvSpPr>
          <p:cNvPr id="7" name="course">
            <a:extLst xmlns:a="http://schemas.openxmlformats.org/drawingml/2006/main">
              <a:ext uri="{FF2B5EF4-FFF2-40B4-BE49-F238E27FC236}">
                <a16:creationId xmlns:a16="http://schemas.microsoft.com/office/drawing/2014/main" id="{2360164E-3249-4D4A-8EA1-601A172655F7}"/>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5E6C79"/>
                </a:solidFill>
                <a:latin typeface="Noto Sans CJK SC"/>
                <a:ea typeface="Noto Sans CJK SC"/>
                <a:cs typeface="Noto Sans CJK SC"/>
              </a:defRPr>
            </a:defPPr>
            <a:lvl1pPr>
              <a:defRPr sz="1500" b="0">
                <a:solidFill>
                  <a:srgbClr val="5E6C79"/>
                </a:solidFill>
                <a:latin typeface="Noto Sans CJK SC"/>
                <a:ea typeface="Noto Sans CJK SC"/>
                <a:cs typeface="Noto Sans CJK SC"/>
              </a:defRPr>
            </a:lvl1pPr>
            <a:lvl2pPr>
              <a:defRPr sz="1500" b="0">
                <a:solidFill>
                  <a:srgbClr val="5E6C79"/>
                </a:solidFill>
                <a:latin typeface="Noto Sans CJK SC"/>
                <a:ea typeface="Noto Sans CJK SC"/>
                <a:cs typeface="Noto Sans CJK SC"/>
              </a:defRPr>
            </a:lvl2pPr>
            <a:lvl3pPr>
              <a:defRPr sz="1500" b="0">
                <a:solidFill>
                  <a:srgbClr val="5E6C79"/>
                </a:solidFill>
                <a:latin typeface="Noto Sans CJK SC"/>
                <a:ea typeface="Noto Sans CJK SC"/>
                <a:cs typeface="Noto Sans CJK SC"/>
              </a:defRPr>
            </a:lvl3pPr>
            <a:lvl4pPr>
              <a:defRPr sz="1500" b="0">
                <a:solidFill>
                  <a:srgbClr val="5E6C79"/>
                </a:solidFill>
                <a:latin typeface="Noto Sans CJK SC"/>
                <a:ea typeface="Noto Sans CJK SC"/>
                <a:cs typeface="Noto Sans CJK SC"/>
              </a:defRPr>
            </a:lvl4pPr>
            <a:lvl5pPr>
              <a:defRPr sz="1500" b="0">
                <a:solidFill>
                  <a:srgbClr val="5E6C79"/>
                </a:solidFill>
                <a:latin typeface="Noto Sans CJK SC"/>
                <a:ea typeface="Noto Sans CJK SC"/>
                <a:cs typeface="Noto Sans CJK SC"/>
              </a:defRPr>
            </a:lvl5pPr>
            <a:lvl6pPr>
              <a:defRPr sz="1500" b="0">
                <a:solidFill>
                  <a:srgbClr val="5E6C79"/>
                </a:solidFill>
                <a:latin typeface="Noto Sans CJK SC"/>
                <a:ea typeface="Noto Sans CJK SC"/>
                <a:cs typeface="Noto Sans CJK SC"/>
              </a:defRPr>
            </a:lvl6pPr>
            <a:lvl7pPr>
              <a:defRPr sz="1500" b="0">
                <a:solidFill>
                  <a:srgbClr val="5E6C79"/>
                </a:solidFill>
                <a:latin typeface="Noto Sans CJK SC"/>
                <a:ea typeface="Noto Sans CJK SC"/>
                <a:cs typeface="Noto Sans CJK SC"/>
              </a:defRPr>
            </a:lvl7pPr>
            <a:lvl8pPr>
              <a:defRPr sz="1500" b="0">
                <a:solidFill>
                  <a:srgbClr val="5E6C79"/>
                </a:solidFill>
                <a:latin typeface="Noto Sans CJK SC"/>
                <a:ea typeface="Noto Sans CJK SC"/>
                <a:cs typeface="Noto Sans CJK SC"/>
              </a:defRPr>
            </a:lvl8pPr>
            <a:lvl9pPr>
              <a:defRPr sz="1500" b="0">
                <a:solidFill>
                  <a:srgbClr val="5E6C79"/>
                </a:solidFill>
                <a:latin typeface="Noto Sans CJK SC"/>
                <a:ea typeface="Noto Sans CJK SC"/>
                <a:cs typeface="Noto Sans CJK SC"/>
              </a:defRPr>
            </a:lvl9pPr>
          </a:lstStyle>
          <a:p xmlns:a="http://schemas.openxmlformats.org/drawingml/2006/main">
            <a:pPr>
              <a:defRPr sz="1500" b="0">
                <a:solidFill>
                  <a:srgbClr val="5E6C79"/>
                </a:solidFill>
                <a:latin typeface="Noto Sans CJK SC"/>
                <a:ea typeface="Noto Sans CJK SC"/>
                <a:cs typeface="Noto Sans CJK SC"/>
              </a:defRPr>
            </a:pPr>
            <a:r>
              <a:rPr sz="1500" b="0">
                <a:solidFill>
                  <a:srgbClr val="5E6C79"/>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F3882919-7915-4079-AC94-ABF7B0ADE0E0}"/>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07569C"/>
                </a:solidFill>
                <a:latin typeface="Noto Sans CJK SC"/>
                <a:ea typeface="Noto Sans CJK SC"/>
                <a:cs typeface="Noto Sans CJK SC"/>
              </a:defRPr>
            </a:defPPr>
            <a:lvl1pPr>
              <a:defRPr sz="2850" b="1">
                <a:solidFill>
                  <a:srgbClr val="07569C"/>
                </a:solidFill>
                <a:latin typeface="Noto Sans CJK SC"/>
                <a:ea typeface="Noto Sans CJK SC"/>
                <a:cs typeface="Noto Sans CJK SC"/>
              </a:defRPr>
            </a:lvl1pPr>
            <a:lvl2pPr>
              <a:defRPr sz="2850" b="1">
                <a:solidFill>
                  <a:srgbClr val="07569C"/>
                </a:solidFill>
                <a:latin typeface="Noto Sans CJK SC"/>
                <a:ea typeface="Noto Sans CJK SC"/>
                <a:cs typeface="Noto Sans CJK SC"/>
              </a:defRPr>
            </a:lvl2pPr>
            <a:lvl3pPr>
              <a:defRPr sz="2850" b="1">
                <a:solidFill>
                  <a:srgbClr val="07569C"/>
                </a:solidFill>
                <a:latin typeface="Noto Sans CJK SC"/>
                <a:ea typeface="Noto Sans CJK SC"/>
                <a:cs typeface="Noto Sans CJK SC"/>
              </a:defRPr>
            </a:lvl3pPr>
            <a:lvl4pPr>
              <a:defRPr sz="2850" b="1">
                <a:solidFill>
                  <a:srgbClr val="07569C"/>
                </a:solidFill>
                <a:latin typeface="Noto Sans CJK SC"/>
                <a:ea typeface="Noto Sans CJK SC"/>
                <a:cs typeface="Noto Sans CJK SC"/>
              </a:defRPr>
            </a:lvl4pPr>
            <a:lvl5pPr>
              <a:defRPr sz="2850" b="1">
                <a:solidFill>
                  <a:srgbClr val="07569C"/>
                </a:solidFill>
                <a:latin typeface="Noto Sans CJK SC"/>
                <a:ea typeface="Noto Sans CJK SC"/>
                <a:cs typeface="Noto Sans CJK SC"/>
              </a:defRPr>
            </a:lvl5pPr>
            <a:lvl6pPr>
              <a:defRPr sz="2850" b="1">
                <a:solidFill>
                  <a:srgbClr val="07569C"/>
                </a:solidFill>
                <a:latin typeface="Noto Sans CJK SC"/>
                <a:ea typeface="Noto Sans CJK SC"/>
                <a:cs typeface="Noto Sans CJK SC"/>
              </a:defRPr>
            </a:lvl6pPr>
            <a:lvl7pPr>
              <a:defRPr sz="2850" b="1">
                <a:solidFill>
                  <a:srgbClr val="07569C"/>
                </a:solidFill>
                <a:latin typeface="Noto Sans CJK SC"/>
                <a:ea typeface="Noto Sans CJK SC"/>
                <a:cs typeface="Noto Sans CJK SC"/>
              </a:defRPr>
            </a:lvl7pPr>
            <a:lvl8pPr>
              <a:defRPr sz="2850" b="1">
                <a:solidFill>
                  <a:srgbClr val="07569C"/>
                </a:solidFill>
                <a:latin typeface="Noto Sans CJK SC"/>
                <a:ea typeface="Noto Sans CJK SC"/>
                <a:cs typeface="Noto Sans CJK SC"/>
              </a:defRPr>
            </a:lvl8pPr>
            <a:lvl9pPr>
              <a:defRPr sz="2850" b="1">
                <a:solidFill>
                  <a:srgbClr val="07569C"/>
                </a:solidFill>
                <a:latin typeface="Noto Sans CJK SC"/>
                <a:ea typeface="Noto Sans CJK SC"/>
                <a:cs typeface="Noto Sans CJK SC"/>
              </a:defRPr>
            </a:lvl9pPr>
          </a:lstStyle>
          <a:p xmlns:a="http://schemas.openxmlformats.org/drawingml/2006/main">
            <a:pPr>
              <a:defRPr sz="2850" b="1">
                <a:solidFill>
                  <a:srgbClr val="07569C"/>
                </a:solidFill>
                <a:latin typeface="Noto Sans CJK SC"/>
                <a:ea typeface="Noto Sans CJK SC"/>
                <a:cs typeface="Noto Sans CJK SC"/>
              </a:defRPr>
            </a:pPr>
            <a:r>
              <a:rPr sz="2850" b="1">
                <a:solidFill>
                  <a:srgbClr val="07569C"/>
                </a:solidFill>
                <a:latin typeface="Noto Sans CJK SC"/>
                <a:ea typeface="Noto Sans CJK SC"/>
                <a:cs typeface="Noto Sans CJK SC"/>
              </a:rPr>
              <a:t>Tự học sau buổi này</a:t>
            </a:r>
          </a:p>
        </p:txBody>
      </p:sp>
      <p:sp>
        <p:nvSpPr>
          <p:cNvPr id="3" name="page">
            <a:extLst xmlns:a="http://schemas.openxmlformats.org/drawingml/2006/main">
              <a:ext uri="{FF2B5EF4-FFF2-40B4-BE49-F238E27FC236}">
                <a16:creationId xmlns:a16="http://schemas.microsoft.com/office/drawing/2014/main" id="{3AEB1310-B1D9-45E4-B5E2-4A8C68C4DAAA}"/>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5E6C79"/>
                </a:solidFill>
                <a:latin typeface="Noto Sans CJK SC"/>
                <a:ea typeface="Noto Sans CJK SC"/>
                <a:cs typeface="Noto Sans CJK SC"/>
              </a:defRPr>
            </a:defPPr>
            <a:lvl1pPr>
              <a:defRPr sz="1200" b="0">
                <a:solidFill>
                  <a:srgbClr val="5E6C79"/>
                </a:solidFill>
                <a:latin typeface="Noto Sans CJK SC"/>
                <a:ea typeface="Noto Sans CJK SC"/>
                <a:cs typeface="Noto Sans CJK SC"/>
              </a:defRPr>
            </a:lvl1pPr>
            <a:lvl2pPr>
              <a:defRPr sz="1200" b="0">
                <a:solidFill>
                  <a:srgbClr val="5E6C79"/>
                </a:solidFill>
                <a:latin typeface="Noto Sans CJK SC"/>
                <a:ea typeface="Noto Sans CJK SC"/>
                <a:cs typeface="Noto Sans CJK SC"/>
              </a:defRPr>
            </a:lvl2pPr>
            <a:lvl3pPr>
              <a:defRPr sz="1200" b="0">
                <a:solidFill>
                  <a:srgbClr val="5E6C79"/>
                </a:solidFill>
                <a:latin typeface="Noto Sans CJK SC"/>
                <a:ea typeface="Noto Sans CJK SC"/>
                <a:cs typeface="Noto Sans CJK SC"/>
              </a:defRPr>
            </a:lvl3pPr>
            <a:lvl4pPr>
              <a:defRPr sz="1200" b="0">
                <a:solidFill>
                  <a:srgbClr val="5E6C79"/>
                </a:solidFill>
                <a:latin typeface="Noto Sans CJK SC"/>
                <a:ea typeface="Noto Sans CJK SC"/>
                <a:cs typeface="Noto Sans CJK SC"/>
              </a:defRPr>
            </a:lvl4pPr>
            <a:lvl5pPr>
              <a:defRPr sz="1200" b="0">
                <a:solidFill>
                  <a:srgbClr val="5E6C79"/>
                </a:solidFill>
                <a:latin typeface="Noto Sans CJK SC"/>
                <a:ea typeface="Noto Sans CJK SC"/>
                <a:cs typeface="Noto Sans CJK SC"/>
              </a:defRPr>
            </a:lvl5pPr>
            <a:lvl6pPr>
              <a:defRPr sz="1200" b="0">
                <a:solidFill>
                  <a:srgbClr val="5E6C79"/>
                </a:solidFill>
                <a:latin typeface="Noto Sans CJK SC"/>
                <a:ea typeface="Noto Sans CJK SC"/>
                <a:cs typeface="Noto Sans CJK SC"/>
              </a:defRPr>
            </a:lvl6pPr>
            <a:lvl7pPr>
              <a:defRPr sz="1200" b="0">
                <a:solidFill>
                  <a:srgbClr val="5E6C79"/>
                </a:solidFill>
                <a:latin typeface="Noto Sans CJK SC"/>
                <a:ea typeface="Noto Sans CJK SC"/>
                <a:cs typeface="Noto Sans CJK SC"/>
              </a:defRPr>
            </a:lvl7pPr>
            <a:lvl8pPr>
              <a:defRPr sz="1200" b="0">
                <a:solidFill>
                  <a:srgbClr val="5E6C79"/>
                </a:solidFill>
                <a:latin typeface="Noto Sans CJK SC"/>
                <a:ea typeface="Noto Sans CJK SC"/>
                <a:cs typeface="Noto Sans CJK SC"/>
              </a:defRPr>
            </a:lvl8pPr>
            <a:lvl9pPr>
              <a:defRPr sz="1200" b="0">
                <a:solidFill>
                  <a:srgbClr val="5E6C79"/>
                </a:solidFill>
                <a:latin typeface="Noto Sans CJK SC"/>
                <a:ea typeface="Noto Sans CJK SC"/>
                <a:cs typeface="Noto Sans CJK SC"/>
              </a:defRPr>
            </a:lvl9pPr>
          </a:lstStyle>
          <a:p xmlns:a="http://schemas.openxmlformats.org/drawingml/2006/main">
            <a:pPr>
              <a:defRPr sz="1200" b="0">
                <a:solidFill>
                  <a:srgbClr val="5E6C79"/>
                </a:solidFill>
                <a:latin typeface="Noto Sans CJK SC"/>
                <a:ea typeface="Noto Sans CJK SC"/>
                <a:cs typeface="Noto Sans CJK SC"/>
              </a:defRPr>
            </a:pPr>
            <a:r>
              <a:rPr sz="1200" b="0">
                <a:solidFill>
                  <a:srgbClr val="5E6C79"/>
                </a:solidFill>
                <a:latin typeface="Noto Sans CJK SC"/>
                <a:ea typeface="Noto Sans CJK SC"/>
                <a:cs typeface="Noto Sans CJK SC"/>
              </a:rPr>
              <a:t>13</a:t>
            </a:r>
          </a:p>
        </p:txBody>
      </p:sp>
      <p:sp>
        <p:nvSpPr>
          <p:cNvPr id="4" name="home">
            <a:extLst xmlns:a="http://schemas.openxmlformats.org/drawingml/2006/main">
              <a:ext uri="{FF2B5EF4-FFF2-40B4-BE49-F238E27FC236}">
                <a16:creationId xmlns:a16="http://schemas.microsoft.com/office/drawing/2014/main" id="{B72A4006-8A70-41ED-8B9C-8077F0CF3975}"/>
              </a:ext>
            </a:extLst>
          </p:cNvPr>
          <p:cNvSpPr>
            <a:spLocks xmlns:a="http://schemas.openxmlformats.org/drawingml/2006/main" noGrp="1"/>
          </p:cNvSpPr>
          <p:nvPr/>
        </p:nvSpPr>
        <p:spPr>
          <a:xfrm xmlns:a="http://schemas.openxmlformats.org/drawingml/2006/main">
            <a:off x="619125" y="1762125"/>
            <a:ext cx="10572750" cy="1509713"/>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475" b="0">
                <a:solidFill>
                  <a:srgbClr val="123453"/>
                </a:solidFill>
                <a:latin typeface="Noto Sans CJK SC"/>
                <a:ea typeface="Noto Sans CJK SC"/>
                <a:cs typeface="Noto Sans CJK SC"/>
              </a:defRPr>
            </a:defPPr>
            <a:lvl1pPr>
              <a:defRPr sz="2475" b="0">
                <a:solidFill>
                  <a:srgbClr val="123453"/>
                </a:solidFill>
                <a:latin typeface="Noto Sans CJK SC"/>
                <a:ea typeface="Noto Sans CJK SC"/>
                <a:cs typeface="Noto Sans CJK SC"/>
              </a:defRPr>
            </a:lvl1pPr>
            <a:lvl2pPr>
              <a:defRPr sz="2475" b="0">
                <a:solidFill>
                  <a:srgbClr val="123453"/>
                </a:solidFill>
                <a:latin typeface="Noto Sans CJK SC"/>
                <a:ea typeface="Noto Sans CJK SC"/>
                <a:cs typeface="Noto Sans CJK SC"/>
              </a:defRPr>
            </a:lvl2pPr>
            <a:lvl3pPr>
              <a:defRPr sz="2475" b="0">
                <a:solidFill>
                  <a:srgbClr val="123453"/>
                </a:solidFill>
                <a:latin typeface="Noto Sans CJK SC"/>
                <a:ea typeface="Noto Sans CJK SC"/>
                <a:cs typeface="Noto Sans CJK SC"/>
              </a:defRPr>
            </a:lvl3pPr>
            <a:lvl4pPr>
              <a:defRPr sz="2475" b="0">
                <a:solidFill>
                  <a:srgbClr val="123453"/>
                </a:solidFill>
                <a:latin typeface="Noto Sans CJK SC"/>
                <a:ea typeface="Noto Sans CJK SC"/>
                <a:cs typeface="Noto Sans CJK SC"/>
              </a:defRPr>
            </a:lvl4pPr>
            <a:lvl5pPr>
              <a:defRPr sz="2475" b="0">
                <a:solidFill>
                  <a:srgbClr val="123453"/>
                </a:solidFill>
                <a:latin typeface="Noto Sans CJK SC"/>
                <a:ea typeface="Noto Sans CJK SC"/>
                <a:cs typeface="Noto Sans CJK SC"/>
              </a:defRPr>
            </a:lvl5pPr>
            <a:lvl6pPr>
              <a:defRPr sz="2475" b="0">
                <a:solidFill>
                  <a:srgbClr val="123453"/>
                </a:solidFill>
                <a:latin typeface="Noto Sans CJK SC"/>
                <a:ea typeface="Noto Sans CJK SC"/>
                <a:cs typeface="Noto Sans CJK SC"/>
              </a:defRPr>
            </a:lvl6pPr>
            <a:lvl7pPr>
              <a:defRPr sz="2475" b="0">
                <a:solidFill>
                  <a:srgbClr val="123453"/>
                </a:solidFill>
                <a:latin typeface="Noto Sans CJK SC"/>
                <a:ea typeface="Noto Sans CJK SC"/>
                <a:cs typeface="Noto Sans CJK SC"/>
              </a:defRPr>
            </a:lvl7pPr>
            <a:lvl8pPr>
              <a:defRPr sz="2475" b="0">
                <a:solidFill>
                  <a:srgbClr val="123453"/>
                </a:solidFill>
                <a:latin typeface="Noto Sans CJK SC"/>
                <a:ea typeface="Noto Sans CJK SC"/>
                <a:cs typeface="Noto Sans CJK SC"/>
              </a:defRPr>
            </a:lvl8pPr>
            <a:lvl9pPr>
              <a:defRPr sz="2475" b="0">
                <a:solidFill>
                  <a:srgbClr val="123453"/>
                </a:solidFill>
                <a:latin typeface="Noto Sans CJK SC"/>
                <a:ea typeface="Noto Sans CJK SC"/>
                <a:cs typeface="Noto Sans CJK SC"/>
              </a:defRPr>
            </a:lvl9pPr>
          </a:lstStyle>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Nghe MODEL hai lượt. Hoàn thành bài tập và trang luyện</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viết cùng mã buổi. Thu giọng nói 30–60 giây rồi tự sửa một</a:t>
            </a:r>
          </a:p>
          <a:p xmlns:a="http://schemas.openxmlformats.org/drawingml/2006/main">
            <a:pPr>
              <a:defRPr sz="2475" b="0">
                <a:solidFill>
                  <a:srgbClr val="123453"/>
                </a:solidFill>
                <a:latin typeface="Noto Sans CJK SC"/>
                <a:ea typeface="Noto Sans CJK SC"/>
                <a:cs typeface="Noto Sans CJK SC"/>
              </a:defRPr>
            </a:pPr>
            <a:r>
              <a:rPr sz="2475" b="0">
                <a:solidFill>
                  <a:srgbClr val="123453"/>
                </a:solidFill>
                <a:latin typeface="Noto Sans CJK SC"/>
                <a:ea typeface="Noto Sans CJK SC"/>
                <a:cs typeface="Noto Sans CJK SC"/>
              </a:rPr>
              <a:t>lỗi.</a:t>
            </a:r>
          </a:p>
        </p:txBody>
      </p:sp>
      <p:sp>
        <p:nvSpPr>
          <p:cNvPr id="5" name="bank">
            <a:extLst xmlns:a="http://schemas.openxmlformats.org/drawingml/2006/main">
              <a:ext uri="{FF2B5EF4-FFF2-40B4-BE49-F238E27FC236}">
                <a16:creationId xmlns:a16="http://schemas.microsoft.com/office/drawing/2014/main" id="{1350B806-FB7F-4FC2-B0BA-074CBF1F966E}"/>
              </a:ext>
            </a:extLst>
          </p:cNvPr>
          <p:cNvSpPr>
            <a:spLocks xmlns:a="http://schemas.openxmlformats.org/drawingml/2006/main" noGrp="1"/>
          </p:cNvSpPr>
          <p:nvPr/>
        </p:nvSpPr>
        <p:spPr>
          <a:xfrm xmlns:a="http://schemas.openxmlformats.org/drawingml/2006/main">
            <a:off x="619125" y="3810000"/>
            <a:ext cx="10572750" cy="952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250" b="0">
                <a:solidFill>
                  <a:srgbClr val="123453"/>
                </a:solidFill>
                <a:latin typeface="Noto Sans CJK SC"/>
                <a:ea typeface="Noto Sans CJK SC"/>
                <a:cs typeface="Noto Sans CJK SC"/>
              </a:defRPr>
            </a:defPPr>
            <a:lvl1pPr>
              <a:defRPr sz="2250" b="0">
                <a:solidFill>
                  <a:srgbClr val="123453"/>
                </a:solidFill>
                <a:latin typeface="Noto Sans CJK SC"/>
                <a:ea typeface="Noto Sans CJK SC"/>
                <a:cs typeface="Noto Sans CJK SC"/>
              </a:defRPr>
            </a:lvl1pPr>
            <a:lvl2pPr>
              <a:defRPr sz="2250" b="0">
                <a:solidFill>
                  <a:srgbClr val="123453"/>
                </a:solidFill>
                <a:latin typeface="Noto Sans CJK SC"/>
                <a:ea typeface="Noto Sans CJK SC"/>
                <a:cs typeface="Noto Sans CJK SC"/>
              </a:defRPr>
            </a:lvl2pPr>
            <a:lvl3pPr>
              <a:defRPr sz="2250" b="0">
                <a:solidFill>
                  <a:srgbClr val="123453"/>
                </a:solidFill>
                <a:latin typeface="Noto Sans CJK SC"/>
                <a:ea typeface="Noto Sans CJK SC"/>
                <a:cs typeface="Noto Sans CJK SC"/>
              </a:defRPr>
            </a:lvl3pPr>
            <a:lvl4pPr>
              <a:defRPr sz="2250" b="0">
                <a:solidFill>
                  <a:srgbClr val="123453"/>
                </a:solidFill>
                <a:latin typeface="Noto Sans CJK SC"/>
                <a:ea typeface="Noto Sans CJK SC"/>
                <a:cs typeface="Noto Sans CJK SC"/>
              </a:defRPr>
            </a:lvl4pPr>
            <a:lvl5pPr>
              <a:defRPr sz="2250" b="0">
                <a:solidFill>
                  <a:srgbClr val="123453"/>
                </a:solidFill>
                <a:latin typeface="Noto Sans CJK SC"/>
                <a:ea typeface="Noto Sans CJK SC"/>
                <a:cs typeface="Noto Sans CJK SC"/>
              </a:defRPr>
            </a:lvl5pPr>
            <a:lvl6pPr>
              <a:defRPr sz="2250" b="0">
                <a:solidFill>
                  <a:srgbClr val="123453"/>
                </a:solidFill>
                <a:latin typeface="Noto Sans CJK SC"/>
                <a:ea typeface="Noto Sans CJK SC"/>
                <a:cs typeface="Noto Sans CJK SC"/>
              </a:defRPr>
            </a:lvl6pPr>
            <a:lvl7pPr>
              <a:defRPr sz="2250" b="0">
                <a:solidFill>
                  <a:srgbClr val="123453"/>
                </a:solidFill>
                <a:latin typeface="Noto Sans CJK SC"/>
                <a:ea typeface="Noto Sans CJK SC"/>
                <a:cs typeface="Noto Sans CJK SC"/>
              </a:defRPr>
            </a:lvl7pPr>
            <a:lvl8pPr>
              <a:defRPr sz="2250" b="0">
                <a:solidFill>
                  <a:srgbClr val="123453"/>
                </a:solidFill>
                <a:latin typeface="Noto Sans CJK SC"/>
                <a:ea typeface="Noto Sans CJK SC"/>
                <a:cs typeface="Noto Sans CJK SC"/>
              </a:defRPr>
            </a:lvl8pPr>
            <a:lvl9pPr>
              <a:defRPr sz="2250" b="0">
                <a:solidFill>
                  <a:srgbClr val="123453"/>
                </a:solidFill>
                <a:latin typeface="Noto Sans CJK SC"/>
                <a:ea typeface="Noto Sans CJK SC"/>
                <a:cs typeface="Noto Sans CJK SC"/>
              </a:defRPr>
            </a:lvl9pPr>
          </a:lstStyle>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Ôn cả từ trọng tâm và từ bổ sung. Ghi lại từ còn nhầm để kiểm</a:t>
            </a:r>
          </a:p>
          <a:p xmlns:a="http://schemas.openxmlformats.org/drawingml/2006/main">
            <a:pPr>
              <a:defRPr sz="2250" b="0">
                <a:solidFill>
                  <a:srgbClr val="123453"/>
                </a:solidFill>
                <a:latin typeface="Noto Sans CJK SC"/>
                <a:ea typeface="Noto Sans CJK SC"/>
                <a:cs typeface="Noto Sans CJK SC"/>
              </a:defRPr>
            </a:pPr>
            <a:r>
              <a:rPr sz="2250" b="0">
                <a:solidFill>
                  <a:srgbClr val="123453"/>
                </a:solidFill>
                <a:latin typeface="Noto Sans CJK SC"/>
                <a:ea typeface="Noto Sans CJK SC"/>
                <a:cs typeface="Noto Sans CJK SC"/>
              </a:rPr>
              <a:t>tra đầu buổi sau.</a:t>
            </a:r>
          </a:p>
        </p:txBody>
      </p:sp>
      <p:sp>
        <p:nvSpPr>
          <p:cNvPr id="6" name="audio_model">
            <a:extLst xmlns:a="http://schemas.openxmlformats.org/drawingml/2006/main">
              <a:ext uri="{FF2B5EF4-FFF2-40B4-BE49-F238E27FC236}">
                <a16:creationId xmlns:a16="http://schemas.microsoft.com/office/drawing/2014/main" id="{AB19B212-BDC4-43D8-965A-32DC9EF00F05}"/>
              </a:ext>
            </a:extLst>
            <ns0:hlinkClick xmlns:ns0="http://schemas.openxmlformats.org/drawingml/2006/main" xmlns:ns1="http://schemas.openxmlformats.org/officeDocument/2006/relationships" ns1:id="rIdInteractive3">
              <ns0:snd ns1:embed="rIdEmbeddedAudio4" name="BAS-04_MODEL.mp3"/>
            </ns0:hlinkClick>
          </p:cNvPr>
          <p:cNvSpPr>
            <a:spLocks xmlns:a="http://schemas.openxmlformats.org/drawingml/2006/main" noGrp="1"/>
          </p:cNvSpPr>
          <p:nvPr/>
        </p:nvSpPr>
        <p:spPr>
          <a:xfrm xmlns:a="http://schemas.openxmlformats.org/drawingml/2006/main">
            <a:off x="619125" y="5476875"/>
            <a:ext cx="10477500" cy="4762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100" b="1">
                <a:solidFill>
                  <a:srgbClr val="07569C"/>
                </a:solidFill>
                <a:latin typeface="Noto Sans CJK SC"/>
                <a:ea typeface="Noto Sans CJK SC"/>
                <a:cs typeface="Noto Sans CJK SC"/>
              </a:defRPr>
            </a:defPPr>
            <a:lvl1pPr>
              <a:defRPr sz="2100" b="1">
                <a:solidFill>
                  <a:srgbClr val="07569C"/>
                </a:solidFill>
                <a:latin typeface="Noto Sans CJK SC"/>
                <a:ea typeface="Noto Sans CJK SC"/>
                <a:cs typeface="Noto Sans CJK SC"/>
              </a:defRPr>
            </a:lvl1pPr>
            <a:lvl2pPr>
              <a:defRPr sz="2100" b="1">
                <a:solidFill>
                  <a:srgbClr val="07569C"/>
                </a:solidFill>
                <a:latin typeface="Noto Sans CJK SC"/>
                <a:ea typeface="Noto Sans CJK SC"/>
                <a:cs typeface="Noto Sans CJK SC"/>
              </a:defRPr>
            </a:lvl2pPr>
            <a:lvl3pPr>
              <a:defRPr sz="2100" b="1">
                <a:solidFill>
                  <a:srgbClr val="07569C"/>
                </a:solidFill>
                <a:latin typeface="Noto Sans CJK SC"/>
                <a:ea typeface="Noto Sans CJK SC"/>
                <a:cs typeface="Noto Sans CJK SC"/>
              </a:defRPr>
            </a:lvl3pPr>
            <a:lvl4pPr>
              <a:defRPr sz="2100" b="1">
                <a:solidFill>
                  <a:srgbClr val="07569C"/>
                </a:solidFill>
                <a:latin typeface="Noto Sans CJK SC"/>
                <a:ea typeface="Noto Sans CJK SC"/>
                <a:cs typeface="Noto Sans CJK SC"/>
              </a:defRPr>
            </a:lvl4pPr>
            <a:lvl5pPr>
              <a:defRPr sz="2100" b="1">
                <a:solidFill>
                  <a:srgbClr val="07569C"/>
                </a:solidFill>
                <a:latin typeface="Noto Sans CJK SC"/>
                <a:ea typeface="Noto Sans CJK SC"/>
                <a:cs typeface="Noto Sans CJK SC"/>
              </a:defRPr>
            </a:lvl5pPr>
            <a:lvl6pPr>
              <a:defRPr sz="2100" b="1">
                <a:solidFill>
                  <a:srgbClr val="07569C"/>
                </a:solidFill>
                <a:latin typeface="Noto Sans CJK SC"/>
                <a:ea typeface="Noto Sans CJK SC"/>
                <a:cs typeface="Noto Sans CJK SC"/>
              </a:defRPr>
            </a:lvl6pPr>
            <a:lvl7pPr>
              <a:defRPr sz="2100" b="1">
                <a:solidFill>
                  <a:srgbClr val="07569C"/>
                </a:solidFill>
                <a:latin typeface="Noto Sans CJK SC"/>
                <a:ea typeface="Noto Sans CJK SC"/>
                <a:cs typeface="Noto Sans CJK SC"/>
              </a:defRPr>
            </a:lvl7pPr>
            <a:lvl8pPr>
              <a:defRPr sz="2100" b="1">
                <a:solidFill>
                  <a:srgbClr val="07569C"/>
                </a:solidFill>
                <a:latin typeface="Noto Sans CJK SC"/>
                <a:ea typeface="Noto Sans CJK SC"/>
                <a:cs typeface="Noto Sans CJK SC"/>
              </a:defRPr>
            </a:lvl8pPr>
            <a:lvl9pPr>
              <a:defRPr sz="2100" b="1">
                <a:solidFill>
                  <a:srgbClr val="07569C"/>
                </a:solidFill>
                <a:latin typeface="Noto Sans CJK SC"/>
                <a:ea typeface="Noto Sans CJK SC"/>
                <a:cs typeface="Noto Sans CJK SC"/>
              </a:defRPr>
            </a:lvl9pPr>
          </a:lstStyle>
          <a:p xmlns:a="http://schemas.openxmlformats.org/drawingml/2006/main">
            <a:pPr>
              <a:defRPr sz="2100" b="1">
                <a:solidFill>
                  <a:srgbClr val="07569C"/>
                </a:solidFill>
                <a:latin typeface="Noto Sans CJK SC"/>
                <a:ea typeface="Noto Sans CJK SC"/>
                <a:cs typeface="Noto Sans CJK SC"/>
              </a:defRPr>
            </a:pPr>
            <a:r>
              <a:rPr sz="2100" b="1">
                <a:solidFill>
                  <a:srgbClr val="07569C"/>
                </a:solidFill>
                <a:latin typeface="Noto Sans CJK SC"/>
                <a:ea typeface="Noto Sans CJK SC"/>
                <a:cs typeface="Noto Sans CJK SC"/>
                <a:hlinkClick xmlns:ns2="http://schemas.openxmlformats.org/officeDocument/2006/relationships" ns2:id="rIdInteractive3"/>
              </a:rPr>
              <a:t>▶  NGHE LẠI AUDIO</a:t>
            </a:r>
          </a:p>
        </p:txBody>
      </p:sp>
    </p:spTree>
    <p:extLst>
      <p:ext uri="{BB962C8B-B14F-4D97-AF65-F5344CB8AC3E}">
        <p14:creationId xmlns:p14="http://schemas.microsoft.com/office/powerpoint/2010/main" val="263389080"/>
      </p:ext>
    </p:extLst>
  </p:cSld>
</p:sld>
</file>

<file path=ppt/slides/slide14.xml><?xml version="1.0" encoding="utf-8"?>
<p:sld xmlns:p="http://schemas.openxmlformats.org/presentationml/2006/main">
  <p:cSld>
    <p:bg>
      <p:bgPr>
        <a:solidFill xmlns:a="http://schemas.openxmlformats.org/drawingml/2006/main">
          <a:srgbClr val="123453"/>
        </a:solidFill>
      </p:bgPr>
    </p:bg>
    <p:spTree>
      <p:nvGrpSpPr>
        <p:cNvPr id="1" name=""/>
        <p:cNvGrpSpPr/>
        <p:nvPr/>
      </p:nvGrpSpPr>
      <p:grpSpPr>
        <a:xfrm xmlns:a="http://schemas.openxmlformats.org/drawingml/2006/main"/>
      </p:grpSpPr>
      <p:sp>
        <p:nvSpPr>
          <p:cNvPr id="6" name="course">
            <a:extLst xmlns:a="http://schemas.openxmlformats.org/drawingml/2006/main">
              <a:ext uri="{FF2B5EF4-FFF2-40B4-BE49-F238E27FC236}">
                <a16:creationId xmlns:a16="http://schemas.microsoft.com/office/drawing/2014/main" id="{B3158EA5-E7F1-45B8-B388-50599F410889}"/>
              </a:ext>
            </a:extLst>
          </p:cNvPr>
          <p:cNvSpPr>
            <a:spLocks xmlns:a="http://schemas.openxmlformats.org/drawingml/2006/main" noGrp="1"/>
          </p:cNvSpPr>
          <p:nvPr/>
        </p:nvSpPr>
        <p:spPr>
          <a:xfrm xmlns:a="http://schemas.openxmlformats.org/drawingml/2006/main">
            <a:off x="571500" y="238125"/>
            <a:ext cx="10477500" cy="2857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500" b="0">
                <a:solidFill>
                  <a:srgbClr val="CBDCEB"/>
                </a:solidFill>
                <a:latin typeface="Noto Sans CJK SC"/>
                <a:ea typeface="Noto Sans CJK SC"/>
                <a:cs typeface="Noto Sans CJK SC"/>
              </a:defRPr>
            </a:defPPr>
            <a:lvl1pPr>
              <a:defRPr sz="1500" b="0">
                <a:solidFill>
                  <a:srgbClr val="CBDCEB"/>
                </a:solidFill>
                <a:latin typeface="Noto Sans CJK SC"/>
                <a:ea typeface="Noto Sans CJK SC"/>
                <a:cs typeface="Noto Sans CJK SC"/>
              </a:defRPr>
            </a:lvl1pPr>
            <a:lvl2pPr>
              <a:defRPr sz="1500" b="0">
                <a:solidFill>
                  <a:srgbClr val="CBDCEB"/>
                </a:solidFill>
                <a:latin typeface="Noto Sans CJK SC"/>
                <a:ea typeface="Noto Sans CJK SC"/>
                <a:cs typeface="Noto Sans CJK SC"/>
              </a:defRPr>
            </a:lvl2pPr>
            <a:lvl3pPr>
              <a:defRPr sz="1500" b="0">
                <a:solidFill>
                  <a:srgbClr val="CBDCEB"/>
                </a:solidFill>
                <a:latin typeface="Noto Sans CJK SC"/>
                <a:ea typeface="Noto Sans CJK SC"/>
                <a:cs typeface="Noto Sans CJK SC"/>
              </a:defRPr>
            </a:lvl3pPr>
            <a:lvl4pPr>
              <a:defRPr sz="1500" b="0">
                <a:solidFill>
                  <a:srgbClr val="CBDCEB"/>
                </a:solidFill>
                <a:latin typeface="Noto Sans CJK SC"/>
                <a:ea typeface="Noto Sans CJK SC"/>
                <a:cs typeface="Noto Sans CJK SC"/>
              </a:defRPr>
            </a:lvl4pPr>
            <a:lvl5pPr>
              <a:defRPr sz="1500" b="0">
                <a:solidFill>
                  <a:srgbClr val="CBDCEB"/>
                </a:solidFill>
                <a:latin typeface="Noto Sans CJK SC"/>
                <a:ea typeface="Noto Sans CJK SC"/>
                <a:cs typeface="Noto Sans CJK SC"/>
              </a:defRPr>
            </a:lvl5pPr>
            <a:lvl6pPr>
              <a:defRPr sz="1500" b="0">
                <a:solidFill>
                  <a:srgbClr val="CBDCEB"/>
                </a:solidFill>
                <a:latin typeface="Noto Sans CJK SC"/>
                <a:ea typeface="Noto Sans CJK SC"/>
                <a:cs typeface="Noto Sans CJK SC"/>
              </a:defRPr>
            </a:lvl6pPr>
            <a:lvl7pPr>
              <a:defRPr sz="1500" b="0">
                <a:solidFill>
                  <a:srgbClr val="CBDCEB"/>
                </a:solidFill>
                <a:latin typeface="Noto Sans CJK SC"/>
                <a:ea typeface="Noto Sans CJK SC"/>
                <a:cs typeface="Noto Sans CJK SC"/>
              </a:defRPr>
            </a:lvl7pPr>
            <a:lvl8pPr>
              <a:defRPr sz="1500" b="0">
                <a:solidFill>
                  <a:srgbClr val="CBDCEB"/>
                </a:solidFill>
                <a:latin typeface="Noto Sans CJK SC"/>
                <a:ea typeface="Noto Sans CJK SC"/>
                <a:cs typeface="Noto Sans CJK SC"/>
              </a:defRPr>
            </a:lvl8pPr>
            <a:lvl9pPr>
              <a:defRPr sz="1500" b="0">
                <a:solidFill>
                  <a:srgbClr val="CBDCEB"/>
                </a:solidFill>
                <a:latin typeface="Noto Sans CJK SC"/>
                <a:ea typeface="Noto Sans CJK SC"/>
                <a:cs typeface="Noto Sans CJK SC"/>
              </a:defRPr>
            </a:lvl9pPr>
          </a:lstStyle>
          <a:p xmlns:a="http://schemas.openxmlformats.org/drawingml/2006/main">
            <a:pPr>
              <a:defRPr sz="1500" b="0">
                <a:solidFill>
                  <a:srgbClr val="CBDCEB"/>
                </a:solidFill>
                <a:latin typeface="Noto Sans CJK SC"/>
                <a:ea typeface="Noto Sans CJK SC"/>
                <a:cs typeface="Noto Sans CJK SC"/>
              </a:defRPr>
            </a:pPr>
            <a:r>
              <a:rPr sz="1500" b="0">
                <a:solidFill>
                  <a:srgbClr val="CBDCEB"/>
                </a:solidFill>
                <a:latin typeface="Noto Sans CJK SC"/>
                <a:ea typeface="Noto Sans CJK SC"/>
                <a:cs typeface="Noto Sans CJK SC"/>
              </a:rPr>
              <a:t>WeWIN Chinese   BAS-04</a:t>
            </a:r>
          </a:p>
        </p:txBody>
      </p:sp>
      <p:sp>
        <p:nvSpPr>
          <p:cNvPr id="2" name="heading">
            <a:extLst xmlns:a="http://schemas.openxmlformats.org/drawingml/2006/main">
              <a:ext uri="{FF2B5EF4-FFF2-40B4-BE49-F238E27FC236}">
                <a16:creationId xmlns:a16="http://schemas.microsoft.com/office/drawing/2014/main" id="{BCE5302D-FE06-416B-A516-9E42076C11F1}"/>
              </a:ext>
            </a:extLst>
          </p:cNvPr>
          <p:cNvSpPr>
            <a:spLocks xmlns:a="http://schemas.openxmlformats.org/drawingml/2006/main" noGrp="1"/>
          </p:cNvSpPr>
          <p:nvPr/>
        </p:nvSpPr>
        <p:spPr>
          <a:xfrm xmlns:a="http://schemas.openxmlformats.org/drawingml/2006/main">
            <a:off x="571500" y="771525"/>
            <a:ext cx="11049000" cy="63817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850" b="1">
                <a:solidFill>
                  <a:srgbClr val="FFFFFF"/>
                </a:solidFill>
                <a:latin typeface="Noto Sans CJK SC"/>
                <a:ea typeface="Noto Sans CJK SC"/>
                <a:cs typeface="Noto Sans CJK SC"/>
              </a:defRPr>
            </a:defPPr>
            <a:lvl1pPr>
              <a:defRPr sz="2850" b="1">
                <a:solidFill>
                  <a:srgbClr val="FFFFFF"/>
                </a:solidFill>
                <a:latin typeface="Noto Sans CJK SC"/>
                <a:ea typeface="Noto Sans CJK SC"/>
                <a:cs typeface="Noto Sans CJK SC"/>
              </a:defRPr>
            </a:lvl1pPr>
            <a:lvl2pPr>
              <a:defRPr sz="2850" b="1">
                <a:solidFill>
                  <a:srgbClr val="FFFFFF"/>
                </a:solidFill>
                <a:latin typeface="Noto Sans CJK SC"/>
                <a:ea typeface="Noto Sans CJK SC"/>
                <a:cs typeface="Noto Sans CJK SC"/>
              </a:defRPr>
            </a:lvl2pPr>
            <a:lvl3pPr>
              <a:defRPr sz="2850" b="1">
                <a:solidFill>
                  <a:srgbClr val="FFFFFF"/>
                </a:solidFill>
                <a:latin typeface="Noto Sans CJK SC"/>
                <a:ea typeface="Noto Sans CJK SC"/>
                <a:cs typeface="Noto Sans CJK SC"/>
              </a:defRPr>
            </a:lvl3pPr>
            <a:lvl4pPr>
              <a:defRPr sz="2850" b="1">
                <a:solidFill>
                  <a:srgbClr val="FFFFFF"/>
                </a:solidFill>
                <a:latin typeface="Noto Sans CJK SC"/>
                <a:ea typeface="Noto Sans CJK SC"/>
                <a:cs typeface="Noto Sans CJK SC"/>
              </a:defRPr>
            </a:lvl4pPr>
            <a:lvl5pPr>
              <a:defRPr sz="2850" b="1">
                <a:solidFill>
                  <a:srgbClr val="FFFFFF"/>
                </a:solidFill>
                <a:latin typeface="Noto Sans CJK SC"/>
                <a:ea typeface="Noto Sans CJK SC"/>
                <a:cs typeface="Noto Sans CJK SC"/>
              </a:defRPr>
            </a:lvl5pPr>
            <a:lvl6pPr>
              <a:defRPr sz="2850" b="1">
                <a:solidFill>
                  <a:srgbClr val="FFFFFF"/>
                </a:solidFill>
                <a:latin typeface="Noto Sans CJK SC"/>
                <a:ea typeface="Noto Sans CJK SC"/>
                <a:cs typeface="Noto Sans CJK SC"/>
              </a:defRPr>
            </a:lvl6pPr>
            <a:lvl7pPr>
              <a:defRPr sz="2850" b="1">
                <a:solidFill>
                  <a:srgbClr val="FFFFFF"/>
                </a:solidFill>
                <a:latin typeface="Noto Sans CJK SC"/>
                <a:ea typeface="Noto Sans CJK SC"/>
                <a:cs typeface="Noto Sans CJK SC"/>
              </a:defRPr>
            </a:lvl7pPr>
            <a:lvl8pPr>
              <a:defRPr sz="2850" b="1">
                <a:solidFill>
                  <a:srgbClr val="FFFFFF"/>
                </a:solidFill>
                <a:latin typeface="Noto Sans CJK SC"/>
                <a:ea typeface="Noto Sans CJK SC"/>
                <a:cs typeface="Noto Sans CJK SC"/>
              </a:defRPr>
            </a:lvl8pPr>
            <a:lvl9pPr>
              <a:defRPr sz="2850" b="1">
                <a:solidFill>
                  <a:srgbClr val="FFFFFF"/>
                </a:solidFill>
                <a:latin typeface="Noto Sans CJK SC"/>
                <a:ea typeface="Noto Sans CJK SC"/>
                <a:cs typeface="Noto Sans CJK SC"/>
              </a:defRPr>
            </a:lvl9pPr>
          </a:lstStyle>
          <a:p xmlns:a="http://schemas.openxmlformats.org/drawingml/2006/main">
            <a:pPr>
              <a:defRPr sz="2850" b="1">
                <a:solidFill>
                  <a:srgbClr val="FFFFFF"/>
                </a:solidFill>
                <a:latin typeface="Noto Sans CJK SC"/>
                <a:ea typeface="Noto Sans CJK SC"/>
                <a:cs typeface="Noto Sans CJK SC"/>
              </a:defRPr>
            </a:pPr>
            <a:r>
              <a:rPr sz="2850" b="1">
                <a:solidFill>
                  <a:srgbClr val="FFFFFF"/>
                </a:solidFill>
                <a:latin typeface="Noto Sans CJK SC"/>
                <a:ea typeface="Noto Sans CJK SC"/>
                <a:cs typeface="Noto Sans CJK SC"/>
              </a:rPr>
              <a:t>Phiếu cuối buổi</a:t>
            </a:r>
          </a:p>
        </p:txBody>
      </p:sp>
      <p:sp>
        <p:nvSpPr>
          <p:cNvPr id="3" name="page">
            <a:extLst xmlns:a="http://schemas.openxmlformats.org/drawingml/2006/main">
              <a:ext uri="{FF2B5EF4-FFF2-40B4-BE49-F238E27FC236}">
                <a16:creationId xmlns:a16="http://schemas.microsoft.com/office/drawing/2014/main" id="{0FE2F299-501D-4638-BFA8-FDF02E4FBB38}"/>
              </a:ext>
            </a:extLst>
          </p:cNvPr>
          <p:cNvSpPr>
            <a:spLocks xmlns:a="http://schemas.openxmlformats.org/drawingml/2006/main" noGrp="1"/>
          </p:cNvSpPr>
          <p:nvPr/>
        </p:nvSpPr>
        <p:spPr>
          <a:xfrm xmlns:a="http://schemas.openxmlformats.org/drawingml/2006/main">
            <a:off x="11334750" y="6429375"/>
            <a:ext cx="476250" cy="238125"/>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200" b="0">
                <a:solidFill>
                  <a:srgbClr val="B9CDDE"/>
                </a:solidFill>
                <a:latin typeface="Noto Sans CJK SC"/>
                <a:ea typeface="Noto Sans CJK SC"/>
                <a:cs typeface="Noto Sans CJK SC"/>
              </a:defRPr>
            </a:defPPr>
            <a:lvl1pPr>
              <a:defRPr sz="1200" b="0">
                <a:solidFill>
                  <a:srgbClr val="B9CDDE"/>
                </a:solidFill>
                <a:latin typeface="Noto Sans CJK SC"/>
                <a:ea typeface="Noto Sans CJK SC"/>
                <a:cs typeface="Noto Sans CJK SC"/>
              </a:defRPr>
            </a:lvl1pPr>
            <a:lvl2pPr>
              <a:defRPr sz="1200" b="0">
                <a:solidFill>
                  <a:srgbClr val="B9CDDE"/>
                </a:solidFill>
                <a:latin typeface="Noto Sans CJK SC"/>
                <a:ea typeface="Noto Sans CJK SC"/>
                <a:cs typeface="Noto Sans CJK SC"/>
              </a:defRPr>
            </a:lvl2pPr>
            <a:lvl3pPr>
              <a:defRPr sz="1200" b="0">
                <a:solidFill>
                  <a:srgbClr val="B9CDDE"/>
                </a:solidFill>
                <a:latin typeface="Noto Sans CJK SC"/>
                <a:ea typeface="Noto Sans CJK SC"/>
                <a:cs typeface="Noto Sans CJK SC"/>
              </a:defRPr>
            </a:lvl3pPr>
            <a:lvl4pPr>
              <a:defRPr sz="1200" b="0">
                <a:solidFill>
                  <a:srgbClr val="B9CDDE"/>
                </a:solidFill>
                <a:latin typeface="Noto Sans CJK SC"/>
                <a:ea typeface="Noto Sans CJK SC"/>
                <a:cs typeface="Noto Sans CJK SC"/>
              </a:defRPr>
            </a:lvl4pPr>
            <a:lvl5pPr>
              <a:defRPr sz="1200" b="0">
                <a:solidFill>
                  <a:srgbClr val="B9CDDE"/>
                </a:solidFill>
                <a:latin typeface="Noto Sans CJK SC"/>
                <a:ea typeface="Noto Sans CJK SC"/>
                <a:cs typeface="Noto Sans CJK SC"/>
              </a:defRPr>
            </a:lvl5pPr>
            <a:lvl6pPr>
              <a:defRPr sz="1200" b="0">
                <a:solidFill>
                  <a:srgbClr val="B9CDDE"/>
                </a:solidFill>
                <a:latin typeface="Noto Sans CJK SC"/>
                <a:ea typeface="Noto Sans CJK SC"/>
                <a:cs typeface="Noto Sans CJK SC"/>
              </a:defRPr>
            </a:lvl6pPr>
            <a:lvl7pPr>
              <a:defRPr sz="1200" b="0">
                <a:solidFill>
                  <a:srgbClr val="B9CDDE"/>
                </a:solidFill>
                <a:latin typeface="Noto Sans CJK SC"/>
                <a:ea typeface="Noto Sans CJK SC"/>
                <a:cs typeface="Noto Sans CJK SC"/>
              </a:defRPr>
            </a:lvl7pPr>
            <a:lvl8pPr>
              <a:defRPr sz="1200" b="0">
                <a:solidFill>
                  <a:srgbClr val="B9CDDE"/>
                </a:solidFill>
                <a:latin typeface="Noto Sans CJK SC"/>
                <a:ea typeface="Noto Sans CJK SC"/>
                <a:cs typeface="Noto Sans CJK SC"/>
              </a:defRPr>
            </a:lvl8pPr>
            <a:lvl9pPr>
              <a:defRPr sz="1200" b="0">
                <a:solidFill>
                  <a:srgbClr val="B9CDDE"/>
                </a:solidFill>
                <a:latin typeface="Noto Sans CJK SC"/>
                <a:ea typeface="Noto Sans CJK SC"/>
                <a:cs typeface="Noto Sans CJK SC"/>
              </a:defRPr>
            </a:lvl9pPr>
          </a:lstStyle>
          <a:p xmlns:a="http://schemas.openxmlformats.org/drawingml/2006/main">
            <a:pPr>
              <a:defRPr sz="1200" b="0">
                <a:solidFill>
                  <a:srgbClr val="B9CDDE"/>
                </a:solidFill>
                <a:latin typeface="Noto Sans CJK SC"/>
                <a:ea typeface="Noto Sans CJK SC"/>
                <a:cs typeface="Noto Sans CJK SC"/>
              </a:defRPr>
            </a:pPr>
            <a:r>
              <a:rPr sz="1200" b="0">
                <a:solidFill>
                  <a:srgbClr val="B9CDDE"/>
                </a:solidFill>
                <a:latin typeface="Noto Sans CJK SC"/>
                <a:ea typeface="Noto Sans CJK SC"/>
                <a:cs typeface="Noto Sans CJK SC"/>
              </a:rPr>
              <a:t>14</a:t>
            </a:r>
          </a:p>
        </p:txBody>
      </p:sp>
      <p:sp>
        <p:nvSpPr>
          <p:cNvPr id="4" name="exit">
            <a:extLst xmlns:a="http://schemas.openxmlformats.org/drawingml/2006/main">
              <a:ext uri="{FF2B5EF4-FFF2-40B4-BE49-F238E27FC236}">
                <a16:creationId xmlns:a16="http://schemas.microsoft.com/office/drawing/2014/main" id="{8B494164-E154-4FDE-B3DC-732FFBD898C7}"/>
              </a:ext>
            </a:extLst>
          </p:cNvPr>
          <p:cNvSpPr>
            <a:spLocks xmlns:a="http://schemas.openxmlformats.org/drawingml/2006/main" noGrp="1"/>
          </p:cNvSpPr>
          <p:nvPr/>
        </p:nvSpPr>
        <p:spPr>
          <a:xfrm xmlns:a="http://schemas.openxmlformats.org/drawingml/2006/main">
            <a:off x="619125" y="1905000"/>
            <a:ext cx="10572750" cy="1766888"/>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2925" b="0">
                <a:solidFill>
                  <a:srgbClr val="FFFFFF"/>
                </a:solidFill>
                <a:latin typeface="Noto Sans CJK SC"/>
                <a:ea typeface="Noto Sans CJK SC"/>
                <a:cs typeface="Noto Sans CJK SC"/>
              </a:defRPr>
            </a:defPPr>
            <a:lvl1pPr>
              <a:defRPr sz="2925" b="0">
                <a:solidFill>
                  <a:srgbClr val="FFFFFF"/>
                </a:solidFill>
                <a:latin typeface="Noto Sans CJK SC"/>
                <a:ea typeface="Noto Sans CJK SC"/>
                <a:cs typeface="Noto Sans CJK SC"/>
              </a:defRPr>
            </a:lvl1pPr>
            <a:lvl2pPr>
              <a:defRPr sz="2925" b="0">
                <a:solidFill>
                  <a:srgbClr val="FFFFFF"/>
                </a:solidFill>
                <a:latin typeface="Noto Sans CJK SC"/>
                <a:ea typeface="Noto Sans CJK SC"/>
                <a:cs typeface="Noto Sans CJK SC"/>
              </a:defRPr>
            </a:lvl2pPr>
            <a:lvl3pPr>
              <a:defRPr sz="2925" b="0">
                <a:solidFill>
                  <a:srgbClr val="FFFFFF"/>
                </a:solidFill>
                <a:latin typeface="Noto Sans CJK SC"/>
                <a:ea typeface="Noto Sans CJK SC"/>
                <a:cs typeface="Noto Sans CJK SC"/>
              </a:defRPr>
            </a:lvl3pPr>
            <a:lvl4pPr>
              <a:defRPr sz="2925" b="0">
                <a:solidFill>
                  <a:srgbClr val="FFFFFF"/>
                </a:solidFill>
                <a:latin typeface="Noto Sans CJK SC"/>
                <a:ea typeface="Noto Sans CJK SC"/>
                <a:cs typeface="Noto Sans CJK SC"/>
              </a:defRPr>
            </a:lvl4pPr>
            <a:lvl5pPr>
              <a:defRPr sz="2925" b="0">
                <a:solidFill>
                  <a:srgbClr val="FFFFFF"/>
                </a:solidFill>
                <a:latin typeface="Noto Sans CJK SC"/>
                <a:ea typeface="Noto Sans CJK SC"/>
                <a:cs typeface="Noto Sans CJK SC"/>
              </a:defRPr>
            </a:lvl5pPr>
            <a:lvl6pPr>
              <a:defRPr sz="2925" b="0">
                <a:solidFill>
                  <a:srgbClr val="FFFFFF"/>
                </a:solidFill>
                <a:latin typeface="Noto Sans CJK SC"/>
                <a:ea typeface="Noto Sans CJK SC"/>
                <a:cs typeface="Noto Sans CJK SC"/>
              </a:defRPr>
            </a:lvl6pPr>
            <a:lvl7pPr>
              <a:defRPr sz="2925" b="0">
                <a:solidFill>
                  <a:srgbClr val="FFFFFF"/>
                </a:solidFill>
                <a:latin typeface="Noto Sans CJK SC"/>
                <a:ea typeface="Noto Sans CJK SC"/>
                <a:cs typeface="Noto Sans CJK SC"/>
              </a:defRPr>
            </a:lvl7pPr>
            <a:lvl8pPr>
              <a:defRPr sz="2925" b="0">
                <a:solidFill>
                  <a:srgbClr val="FFFFFF"/>
                </a:solidFill>
                <a:latin typeface="Noto Sans CJK SC"/>
                <a:ea typeface="Noto Sans CJK SC"/>
                <a:cs typeface="Noto Sans CJK SC"/>
              </a:defRPr>
            </a:lvl8pPr>
            <a:lvl9pPr>
              <a:defRPr sz="2925" b="0">
                <a:solidFill>
                  <a:srgbClr val="FFFFFF"/>
                </a:solidFill>
                <a:latin typeface="Noto Sans CJK SC"/>
                <a:ea typeface="Noto Sans CJK SC"/>
                <a:cs typeface="Noto Sans CJK SC"/>
              </a:defRPr>
            </a:lvl9pPr>
          </a:lstStyle>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Nói một câu mới. Viết một từ không nhìn mẫu. Nêu</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một thông tin vừa nghe và một điểm cần luyện</a:t>
            </a:r>
          </a:p>
          <a:p xmlns:a="http://schemas.openxmlformats.org/drawingml/2006/main">
            <a:pPr>
              <a:defRPr sz="2925" b="0">
                <a:solidFill>
                  <a:srgbClr val="FFFFFF"/>
                </a:solidFill>
                <a:latin typeface="Noto Sans CJK SC"/>
                <a:ea typeface="Noto Sans CJK SC"/>
                <a:cs typeface="Noto Sans CJK SC"/>
              </a:defRPr>
            </a:pPr>
            <a:r>
              <a:rPr sz="2925" b="0">
                <a:solidFill>
                  <a:srgbClr val="FFFFFF"/>
                </a:solidFill>
                <a:latin typeface="Noto Sans CJK SC"/>
                <a:ea typeface="Noto Sans CJK SC"/>
                <a:cs typeface="Noto Sans CJK SC"/>
              </a:rPr>
              <a:t>tiếp.</a:t>
            </a:r>
          </a:p>
        </p:txBody>
      </p:sp>
      <p:sp>
        <p:nvSpPr>
          <p:cNvPr id="5" name="exit_small">
            <a:extLst xmlns:a="http://schemas.openxmlformats.org/drawingml/2006/main">
              <a:ext uri="{FF2B5EF4-FFF2-40B4-BE49-F238E27FC236}">
                <a16:creationId xmlns:a16="http://schemas.microsoft.com/office/drawing/2014/main" id="{44CD9ABE-076C-4B7F-B28D-81C17BDA7B52}"/>
              </a:ext>
            </a:extLst>
          </p:cNvPr>
          <p:cNvSpPr>
            <a:spLocks xmlns:a="http://schemas.openxmlformats.org/drawingml/2006/main" noGrp="1"/>
          </p:cNvSpPr>
          <p:nvPr/>
        </p:nvSpPr>
        <p:spPr>
          <a:xfrm xmlns:a="http://schemas.openxmlformats.org/drawingml/2006/main">
            <a:off x="619125" y="5286375"/>
            <a:ext cx="10668000" cy="5715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oAutofit/>
          </a:bodyPr>
          <a:lstStyle xmlns:a="http://schemas.openxmlformats.org/drawingml/2006/main">
            <a:defPPr>
              <a:defRPr sz="1875" b="0">
                <a:solidFill>
                  <a:srgbClr val="F5CA35"/>
                </a:solidFill>
                <a:latin typeface="Noto Sans CJK SC"/>
                <a:ea typeface="Noto Sans CJK SC"/>
                <a:cs typeface="Noto Sans CJK SC"/>
              </a:defRPr>
            </a:defPPr>
            <a:lvl1pPr>
              <a:defRPr sz="1875" b="0">
                <a:solidFill>
                  <a:srgbClr val="F5CA35"/>
                </a:solidFill>
                <a:latin typeface="Noto Sans CJK SC"/>
                <a:ea typeface="Noto Sans CJK SC"/>
                <a:cs typeface="Noto Sans CJK SC"/>
              </a:defRPr>
            </a:lvl1pPr>
            <a:lvl2pPr>
              <a:defRPr sz="1875" b="0">
                <a:solidFill>
                  <a:srgbClr val="F5CA35"/>
                </a:solidFill>
                <a:latin typeface="Noto Sans CJK SC"/>
                <a:ea typeface="Noto Sans CJK SC"/>
                <a:cs typeface="Noto Sans CJK SC"/>
              </a:defRPr>
            </a:lvl2pPr>
            <a:lvl3pPr>
              <a:defRPr sz="1875" b="0">
                <a:solidFill>
                  <a:srgbClr val="F5CA35"/>
                </a:solidFill>
                <a:latin typeface="Noto Sans CJK SC"/>
                <a:ea typeface="Noto Sans CJK SC"/>
                <a:cs typeface="Noto Sans CJK SC"/>
              </a:defRPr>
            </a:lvl3pPr>
            <a:lvl4pPr>
              <a:defRPr sz="1875" b="0">
                <a:solidFill>
                  <a:srgbClr val="F5CA35"/>
                </a:solidFill>
                <a:latin typeface="Noto Sans CJK SC"/>
                <a:ea typeface="Noto Sans CJK SC"/>
                <a:cs typeface="Noto Sans CJK SC"/>
              </a:defRPr>
            </a:lvl4pPr>
            <a:lvl5pPr>
              <a:defRPr sz="1875" b="0">
                <a:solidFill>
                  <a:srgbClr val="F5CA35"/>
                </a:solidFill>
                <a:latin typeface="Noto Sans CJK SC"/>
                <a:ea typeface="Noto Sans CJK SC"/>
                <a:cs typeface="Noto Sans CJK SC"/>
              </a:defRPr>
            </a:lvl5pPr>
            <a:lvl6pPr>
              <a:defRPr sz="1875" b="0">
                <a:solidFill>
                  <a:srgbClr val="F5CA35"/>
                </a:solidFill>
                <a:latin typeface="Noto Sans CJK SC"/>
                <a:ea typeface="Noto Sans CJK SC"/>
                <a:cs typeface="Noto Sans CJK SC"/>
              </a:defRPr>
            </a:lvl6pPr>
            <a:lvl7pPr>
              <a:defRPr sz="1875" b="0">
                <a:solidFill>
                  <a:srgbClr val="F5CA35"/>
                </a:solidFill>
                <a:latin typeface="Noto Sans CJK SC"/>
                <a:ea typeface="Noto Sans CJK SC"/>
                <a:cs typeface="Noto Sans CJK SC"/>
              </a:defRPr>
            </a:lvl7pPr>
            <a:lvl8pPr>
              <a:defRPr sz="1875" b="0">
                <a:solidFill>
                  <a:srgbClr val="F5CA35"/>
                </a:solidFill>
                <a:latin typeface="Noto Sans CJK SC"/>
                <a:ea typeface="Noto Sans CJK SC"/>
                <a:cs typeface="Noto Sans CJK SC"/>
              </a:defRPr>
            </a:lvl8pPr>
            <a:lvl9pPr>
              <a:defRPr sz="1875" b="0">
                <a:solidFill>
                  <a:srgbClr val="F5CA35"/>
                </a:solidFill>
                <a:latin typeface="Noto Sans CJK SC"/>
                <a:ea typeface="Noto Sans CJK SC"/>
                <a:cs typeface="Noto Sans CJK SC"/>
              </a:defRPr>
            </a:lvl9pPr>
          </a:lstStyle>
          <a:p xmlns:a="http://schemas.openxmlformats.org/drawingml/2006/main">
            <a:pPr>
              <a:defRPr sz="1875" b="0">
                <a:solidFill>
                  <a:srgbClr val="F5CA35"/>
                </a:solidFill>
                <a:latin typeface="Noto Sans CJK SC"/>
                <a:ea typeface="Noto Sans CJK SC"/>
                <a:cs typeface="Noto Sans CJK SC"/>
              </a:defRPr>
            </a:pPr>
            <a:r>
              <a:rPr sz="1875" b="0">
                <a:solidFill>
                  <a:srgbClr val="F5CA35"/>
                </a:solidFill>
                <a:latin typeface="Noto Sans CJK SC"/>
                <a:ea typeface="Noto Sans CJK SC"/>
                <a:cs typeface="Noto Sans CJK SC"/>
              </a:rPr>
              <a:t>Tự đánh giá  1 cần trợ giúp   2 làm được   3 dùng độc lập</a:t>
            </a:r>
          </a:p>
        </p:txBody>
      </p:sp>
    </p:spTree>
    <p:extLst>
      <p:ext uri="{BB962C8B-B14F-4D97-AF65-F5344CB8AC3E}">
        <p14:creationId xmlns:p14="http://schemas.microsoft.com/office/powerpoint/2010/main" val="1597184012"/>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2026-10-18T07:24:52.0440000Z</dcterms:created>
  <dcterms:modified xsi:type="dcterms:W3CDTF">2026-10-18T07:24:52.0440000Z</dcterms:modified>
</coreProperties>
</file>