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1e60cd207fea4128" /><Relationship Type="http://schemas.openxmlformats.org/officeDocument/2006/relationships/extended-properties" Target="/docProps/app.xml" Id="Re073fbd292784a94" /><Relationship Type="http://schemas.openxmlformats.org/officeDocument/2006/relationships/officeDocument" Target="/ppt/presentation.xml" Id="Re4a2cc6676054f8d" /></Relationships>
</file>

<file path=ppt/presentation.xml><?xml version="1.0" encoding="utf-8"?>
<p:presentation xmlns:p="http://schemas.openxmlformats.org/presentationml/2006/main">
  <p:sldMasterIdLst>
    <p:sldMasterId xmlns:r="http://schemas.openxmlformats.org/officeDocument/2006/relationships" id="2147483648" r:id="R298fee83f1e8457e"/>
  </p:sldMasterIdLst>
  <p:notesMasterIdLst>
    <p:notesMasterId xmlns:r="http://schemas.openxmlformats.org/officeDocument/2006/relationships" r:id="R2935655b4f514e9d"/>
  </p:notesMasterIdLst>
  <p:sldIdLst>
    <p:sldId xmlns:r="http://schemas.openxmlformats.org/officeDocument/2006/relationships" id="256" r:id="Rab59a80fed034463"/>
    <p:sldId xmlns:r="http://schemas.openxmlformats.org/officeDocument/2006/relationships" id="257" r:id="R547c5df37f7c4833"/>
    <p:sldId xmlns:r="http://schemas.openxmlformats.org/officeDocument/2006/relationships" id="258" r:id="R4804588fab96478d"/>
    <p:sldId xmlns:r="http://schemas.openxmlformats.org/officeDocument/2006/relationships" id="259" r:id="R2c66102fabdb4f8d"/>
    <p:sldId xmlns:r="http://schemas.openxmlformats.org/officeDocument/2006/relationships" id="260" r:id="R22ca7d1753ec41da"/>
    <p:sldId xmlns:r="http://schemas.openxmlformats.org/officeDocument/2006/relationships" id="261" r:id="R437d8fd6acb3448c"/>
    <p:sldId xmlns:r="http://schemas.openxmlformats.org/officeDocument/2006/relationships" id="262" r:id="R860594382a72469b"/>
    <p:sldId xmlns:r="http://schemas.openxmlformats.org/officeDocument/2006/relationships" id="263" r:id="Rb34c4b79ddaf417b"/>
    <p:sldId xmlns:r="http://schemas.openxmlformats.org/officeDocument/2006/relationships" id="264" r:id="Re39102ad3dbb4a17"/>
    <p:sldId xmlns:r="http://schemas.openxmlformats.org/officeDocument/2006/relationships" id="265" r:id="Rff796a79e83743d5"/>
    <p:sldId xmlns:r="http://schemas.openxmlformats.org/officeDocument/2006/relationships" id="266" r:id="R53ff1a0b3f844b03"/>
    <p:sldId xmlns:r="http://schemas.openxmlformats.org/officeDocument/2006/relationships" id="267" r:id="R9c1e3566e0894747"/>
    <p:sldId xmlns:r="http://schemas.openxmlformats.org/officeDocument/2006/relationships" id="268" r:id="R536e2caef1ab4c74"/>
    <p:sldId xmlns:r="http://schemas.openxmlformats.org/officeDocument/2006/relationships" id="269" r:id="R30ec4a36ee65473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07361259d44265" /><Relationship Type="http://schemas.openxmlformats.org/officeDocument/2006/relationships/slideMaster" Target="/ppt/slideMasters/slideMaster1.xml" Id="R298fee83f1e8457e" /><Relationship Type="http://schemas.openxmlformats.org/officeDocument/2006/relationships/notesMaster" Target="/ppt/notesMasters/notesMaster1.xml" Id="R2935655b4f514e9d" /><Relationship Type="http://schemas.openxmlformats.org/officeDocument/2006/relationships/presProps" Target="/ppt/presProps.xml" Id="R16166a4d3eb14220" /><Relationship Type="http://schemas.openxmlformats.org/officeDocument/2006/relationships/tableStyles" Target="/ppt/tableStyles.xml" Id="R16aa9f25afb440cb" /><Relationship Type="http://schemas.openxmlformats.org/officeDocument/2006/relationships/slide" Target="/ppt/slides/slide1.xml" Id="Rab59a80fed034463" /><Relationship Type="http://schemas.openxmlformats.org/officeDocument/2006/relationships/slide" Target="/ppt/slides/slide2.xml" Id="R547c5df37f7c4833" /><Relationship Type="http://schemas.openxmlformats.org/officeDocument/2006/relationships/slide" Target="/ppt/slides/slide3.xml" Id="R4804588fab96478d" /><Relationship Type="http://schemas.openxmlformats.org/officeDocument/2006/relationships/slide" Target="/ppt/slides/slide4.xml" Id="R2c66102fabdb4f8d" /><Relationship Type="http://schemas.openxmlformats.org/officeDocument/2006/relationships/slide" Target="/ppt/slides/slide5.xml" Id="R22ca7d1753ec41da" /><Relationship Type="http://schemas.openxmlformats.org/officeDocument/2006/relationships/slide" Target="/ppt/slides/slide6.xml" Id="R437d8fd6acb3448c" /><Relationship Type="http://schemas.openxmlformats.org/officeDocument/2006/relationships/slide" Target="/ppt/slides/slide7.xml" Id="R860594382a72469b" /><Relationship Type="http://schemas.openxmlformats.org/officeDocument/2006/relationships/slide" Target="/ppt/slides/slide8.xml" Id="Rb34c4b79ddaf417b" /><Relationship Type="http://schemas.openxmlformats.org/officeDocument/2006/relationships/slide" Target="/ppt/slides/slide9.xml" Id="Re39102ad3dbb4a17" /><Relationship Type="http://schemas.openxmlformats.org/officeDocument/2006/relationships/slide" Target="/ppt/slides/slide10.xml" Id="Rff796a79e83743d5" /><Relationship Type="http://schemas.openxmlformats.org/officeDocument/2006/relationships/slide" Target="/ppt/slides/slide11.xml" Id="R53ff1a0b3f844b03" /><Relationship Type="http://schemas.openxmlformats.org/officeDocument/2006/relationships/slide" Target="/ppt/slides/slide12.xml" Id="R9c1e3566e0894747" /><Relationship Type="http://schemas.openxmlformats.org/officeDocument/2006/relationships/slide" Target="/ppt/slides/slide13.xml" Id="R536e2caef1ab4c74" /><Relationship Type="http://schemas.openxmlformats.org/officeDocument/2006/relationships/slide" Target="/ppt/slides/slide14.xml" Id="R30ec4a36ee65473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17f5a8608694b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d9478607724105" /><Relationship Type="http://schemas.openxmlformats.org/officeDocument/2006/relationships/notesMaster" Target="/ppt/notesMasters/notesMaster1.xml" Id="R32996bcc699d4402" /></Relationships>
</file>

<file path=ppt/notesSlides/_rels/notesSlide2.xml.rels>&#65279;<?xml version="1.0" encoding="utf-8"?><Relationships xmlns="http://schemas.openxmlformats.org/package/2006/relationships"><Relationship Type="http://schemas.openxmlformats.org/officeDocument/2006/relationships/slide" Target="/ppt/slides/slide2.xml" Id="R53487f523c494a16" /><Relationship Type="http://schemas.openxmlformats.org/officeDocument/2006/relationships/notesMaster" Target="/ppt/notesMasters/notesMaster1.xml" Id="R4af82201c5e04f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6a9c495977248a9" /><Relationship Type="http://schemas.openxmlformats.org/officeDocument/2006/relationships/notesMaster" Target="/ppt/notesMasters/notesMaster1.xml" Id="R8e61845ede9b46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40194fe70c634ff5" /><Relationship Type="http://schemas.openxmlformats.org/officeDocument/2006/relationships/notesMaster" Target="/ppt/notesMasters/notesMaster1.xml" Id="R668952fa8ae94cf6"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32cc34ad0a4d19" /><Relationship Type="http://schemas.openxmlformats.org/officeDocument/2006/relationships/notesMaster" Target="/ppt/notesMasters/notesMaster1.xml" Id="R36e2c10b95a549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3616c5370f4816" /><Relationship Type="http://schemas.openxmlformats.org/officeDocument/2006/relationships/notesMaster" Target="/ppt/notesMasters/notesMaster1.xml" Id="Rb1a96d0f491b49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b8b201699cab4698" /><Relationship Type="http://schemas.openxmlformats.org/officeDocument/2006/relationships/notesMaster" Target="/ppt/notesMasters/notesMaster1.xml" Id="R2596dc696a46468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846b52f6e124a97" /><Relationship Type="http://schemas.openxmlformats.org/officeDocument/2006/relationships/notesMaster" Target="/ppt/notesMasters/notesMaster1.xml" Id="R8216e5b6a99b496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efa68c0649c4fd1" /><Relationship Type="http://schemas.openxmlformats.org/officeDocument/2006/relationships/notesMaster" Target="/ppt/notesMasters/notesMaster1.xml" Id="R2da8c3d6d3d14a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341f8dcacb4942" /><Relationship Type="http://schemas.openxmlformats.org/officeDocument/2006/relationships/notesMaster" Target="/ppt/notesMasters/notesMaster1.xml" Id="R27a1879fe68a40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c514dce49d543b8" /><Relationship Type="http://schemas.openxmlformats.org/officeDocument/2006/relationships/notesMaster" Target="/ppt/notesMasters/notesMaster1.xml" Id="Rcf5da16abbab4b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92cce03239d4046" /><Relationship Type="http://schemas.openxmlformats.org/officeDocument/2006/relationships/notesMaster" Target="/ppt/notesMasters/notesMaster1.xml" Id="R992651f444d747c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3405d9e6184dc7" /><Relationship Type="http://schemas.openxmlformats.org/officeDocument/2006/relationships/notesMaster" Target="/ppt/notesMasters/notesMaster1.xml" Id="R99eb1379a7b148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0f8f067a77949df" /><Relationship Type="http://schemas.openxmlformats.org/officeDocument/2006/relationships/notesMaster" Target="/ppt/notesMasters/notesMaster1.xml" Id="Rcfb5315e88ac4a8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../Audio/BAS-05_MODEL.mp3. Sau khi tải, giữ thư mục Audio cạnh thư mục Slides. Script: 哥哥。看。喝。个。开。好。哥哥，看，喝。。哥哥喝水。。你看，这个很好。.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看 / kàn.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Từ mục tiêu: 看 (kàn). Chọn đáp án bằng chuột trong trình chiếu. Chế độ đội: 20 giây trao đổi, 10 giây giải thích. Nhóm đúng và giải thích được nhận hai điểm. Script GAME: 看</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BAS-05: Thanh mẫu g k h</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02d54a68c7d48a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7051ed17add461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9d4a3cecd8b48b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a43102cbcb0491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a29e18aafdf42b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c502401a715496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36FF62-6DBE-4990-927C-9CFBFC4F9A5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953A86C-332F-49D7-9EF9-CECFF6019D8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90182CB-0E6B-48E5-9CFF-983DE569291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151440-1328-4D12-92F1-BCDD07F180B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490244B-586B-4A39-9B68-437A1589F92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7D6CE09-BA38-401F-B438-09EA0C17C2F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FBC9365-3B69-44E3-A9F7-2383A7B231E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AA0171E-94F5-40B6-A559-C224130B986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50EE16-37F3-4508-B98D-F6290508C1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4D0E6CE-98DB-4511-A735-56665941CB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b8594e722174148" /><Relationship Type="http://schemas.openxmlformats.org/officeDocument/2006/relationships/slideLayout" Target="/ppt/slideLayouts/slideLayout1.xml" Id="R0d5c00cdfc0a4962" /><Relationship Type="http://schemas.openxmlformats.org/officeDocument/2006/relationships/slideLayout" Target="/ppt/slideLayouts/slideLayout2.xml" Id="R249275fca4c0489e" /><Relationship Type="http://schemas.openxmlformats.org/officeDocument/2006/relationships/slideLayout" Target="/ppt/slideLayouts/slideLayout3.xml" Id="Re988ef8a0c0c4e30" /><Relationship Type="http://schemas.openxmlformats.org/officeDocument/2006/relationships/slideLayout" Target="/ppt/slideLayouts/slideLayout4.xml" Id="R7a75d23d6e0f4bd4" /><Relationship Type="http://schemas.openxmlformats.org/officeDocument/2006/relationships/slideLayout" Target="/ppt/slideLayouts/slideLayout5.xml" Id="R6ae72000fd5c4c3f" /><Relationship Type="http://schemas.openxmlformats.org/officeDocument/2006/relationships/slideLayout" Target="/ppt/slideLayouts/slideLayout6.xml" Id="R7d325d1bba0042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5c00cdfc0a4962"/>
    <p:sldLayoutId xmlns:r="http://schemas.openxmlformats.org/officeDocument/2006/relationships" id="2147483650" r:id="R249275fca4c0489e"/>
    <p:sldLayoutId xmlns:r="http://schemas.openxmlformats.org/officeDocument/2006/relationships" id="2147483651" r:id="Re988ef8a0c0c4e30"/>
    <p:sldLayoutId xmlns:r="http://schemas.openxmlformats.org/officeDocument/2006/relationships" id="2147483652" r:id="R7a75d23d6e0f4bd4"/>
    <p:sldLayoutId xmlns:r="http://schemas.openxmlformats.org/officeDocument/2006/relationships" id="2147483653" r:id="R6ae72000fd5c4c3f"/>
    <p:sldLayoutId xmlns:r="http://schemas.openxmlformats.org/officeDocument/2006/relationships" id="2147483654" r:id="R7d325d1bba0042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5a99286ffcb42fb" /><Relationship Type="http://schemas.openxmlformats.org/officeDocument/2006/relationships/notesSlide" Target="/ppt/notesSlides/notesSlide1.xml" Id="Re028af6f4265466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9fff6ba0d2d434e" /><Relationship Type="http://schemas.openxmlformats.org/officeDocument/2006/relationships/notesSlide" Target="/ppt/notesSlides/notesSlide2.xml" Id="Rd2074e5fd8074fd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e8d14b7078a4171" /><Relationship Type="http://schemas.openxmlformats.org/officeDocument/2006/relationships/notesSlide" Target="/ppt/notesSlides/notesSlide3.xml" Id="Rd5dbfb2aece240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68c1761f17244e0" /><Relationship Type="http://schemas.openxmlformats.org/officeDocument/2006/relationships/notesSlide" Target="/ppt/notesSlides/notesSlide4.xml" Id="R91a2e3c4d85a462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5069affa8c74bdb" /><Relationship Type="http://schemas.openxmlformats.org/officeDocument/2006/relationships/notesSlide" Target="/ppt/notesSlides/notesSlide5.xml" Id="Rc48366e1de714c25"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911ca34c07be455d"/><Relationship Type="http://schemas.openxmlformats.org/officeDocument/2006/relationships/notesSlide" Target="/ppt/notesSlides/notesSlide6.xml" Id="R395161ce6e6b4bc7"/><Relationship Id="rIdInteractive3" Type="http://schemas.openxmlformats.org/officeDocument/2006/relationships/hyperlink" Target="../Audio/BAS-05_MODEL.mp3" TargetMode="External"/><Relationship Id="rIdEmbeddedAudio4" Type="http://schemas.openxmlformats.org/officeDocument/2006/relationships/audio" Target="../media/BAS-05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6b247d4e86342dd" /><Relationship Type="http://schemas.openxmlformats.org/officeDocument/2006/relationships/notesSlide" Target="/ppt/notesSlides/notesSlide7.xml" Id="R4b3784a878b847a3"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db62504e917d4c3c"/><Relationship Type="http://schemas.openxmlformats.org/officeDocument/2006/relationships/notesSlide" Target="/ppt/notesSlides/notesSlide8.xml" Id="R5647613a92c84463"/><Relationship Id="rIdInteractive3" Type="http://schemas.openxmlformats.org/officeDocument/2006/relationships/hyperlink" Target="../Audio/BAS-05_GAME.mp3" TargetMode="External"/><Relationship Id="rIdEmbeddedAudio4" Type="http://schemas.openxmlformats.org/officeDocument/2006/relationships/audio" Target="../media/BAS-05_GAME.mp3"/><Relationship Id="rIdInteractive5" Type="http://schemas.openxmlformats.org/officeDocument/2006/relationships/slide" Target="slide10.xml"/><Relationship Id="rIdInteractive6" Type="http://schemas.openxmlformats.org/officeDocument/2006/relationships/slide" Target="slide9.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1f85f6b0987f4992"/><Relationship Type="http://schemas.openxmlformats.org/officeDocument/2006/relationships/notesSlide" Target="/ppt/notesSlides/notesSlide9.xml" Id="R30831f93a3fc46cc"/><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7a650806a35d4f2f"/><Relationship Type="http://schemas.openxmlformats.org/officeDocument/2006/relationships/notesSlide" Target="/ppt/notesSlides/notesSlide10.xml" Id="R0b391d140db34219"/><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e65c5fdfa5c4bca" /><Relationship Type="http://schemas.openxmlformats.org/officeDocument/2006/relationships/notesSlide" Target="/ppt/notesSlides/notesSlide11.xml" Id="Re21a18d6f8bb435d"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844fa8b7eff0439f"/><Relationship Type="http://schemas.openxmlformats.org/officeDocument/2006/relationships/notesSlide" Target="/ppt/notesSlides/notesSlide12.xml" Id="R07b576b9e5e74a43"/><Relationship Id="rIdGif3" Type="http://schemas.openxmlformats.org/officeDocument/2006/relationships/image" Target="../media/stroke_21733.gif"/><Relationship Id="rIdGif4" Type="http://schemas.openxmlformats.org/officeDocument/2006/relationships/image" Target="../media/stroke_30475.gif"/><Relationship Id="rIdGif5" Type="http://schemas.openxmlformats.org/officeDocument/2006/relationships/image" Target="../media/stroke_21917.gif"/><Relationship Id="rIdGif6" Type="http://schemas.openxmlformats.org/officeDocument/2006/relationships/image" Target="../media/stroke_20010.gif"/><Relationship Id="rIdGif7" Type="http://schemas.openxmlformats.org/officeDocument/2006/relationships/image" Target="../media/stroke_24320.gif"/><Relationship Id="rIdGif8" Type="http://schemas.openxmlformats.org/officeDocument/2006/relationships/image" Target="../media/stroke_22909.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e41e30fb6da84b71"/><Relationship Type="http://schemas.openxmlformats.org/officeDocument/2006/relationships/notesSlide" Target="/ppt/notesSlides/notesSlide13.xml" Id="R9c05e5e38add4fea"/><Relationship Id="rIdInteractive3" Type="http://schemas.openxmlformats.org/officeDocument/2006/relationships/hyperlink" Target="../Audio/BAS-05_MODEL.mp3" TargetMode="External"/><Relationship Id="rIdEmbeddedAudio4" Type="http://schemas.openxmlformats.org/officeDocument/2006/relationships/audio" Target="../media/BAS-05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396b5d6330d4eeb" /><Relationship Type="http://schemas.openxmlformats.org/officeDocument/2006/relationships/notesSlide" Target="/ppt/notesSlides/notesSlide14.xml" Id="Ra55be22fdb3844c0"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754E8A-75CB-4EEB-B57E-D899FA8BDDC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C9C38129-2EBD-4692-97B9-3637AB64D7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Thanh mẫu g k h</a:t>
            </a:r>
          </a:p>
        </p:txBody>
      </p:sp>
      <p:sp>
        <p:nvSpPr>
          <p:cNvPr id="3" name="page">
            <a:extLst xmlns:a="http://schemas.openxmlformats.org/drawingml/2006/main">
              <a:ext uri="{FF2B5EF4-FFF2-40B4-BE49-F238E27FC236}">
                <a16:creationId xmlns:a16="http://schemas.microsoft.com/office/drawing/2014/main" id="{1388A5B2-803F-40ED-AB33-71DB97A475F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CC540E9-4AE9-496D-B379-16948BA82193}"/>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Đọc g k h và phân biệt không bật hơi với bật hơi trong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và câu.</a:t>
            </a:r>
          </a:p>
        </p:txBody>
      </p:sp>
      <p:sp>
        <p:nvSpPr>
          <p:cNvPr id="5" name="duration">
            <a:extLst xmlns:a="http://schemas.openxmlformats.org/drawingml/2006/main">
              <a:ext uri="{FF2B5EF4-FFF2-40B4-BE49-F238E27FC236}">
                <a16:creationId xmlns:a16="http://schemas.microsoft.com/office/drawing/2014/main" id="{35706F44-231E-4578-B965-2C627A7F096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381148812"/>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6818947-8639-425D-BF23-34FAE9D7AEF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CC0884C1-44B7-43EC-8FA0-E2ED50EDB6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8ED3B9B-EC67-4B94-9DCF-E3D82D69DB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2C164BB-2177-48FE-8F48-5FCFEB93EB9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爸爸     怕     妈妈</a:t>
            </a:r>
          </a:p>
        </p:txBody>
      </p:sp>
      <p:sp>
        <p:nvSpPr>
          <p:cNvPr id="5" name="retrieval">
            <a:extLst xmlns:a="http://schemas.openxmlformats.org/drawingml/2006/main">
              <a:ext uri="{FF2B5EF4-FFF2-40B4-BE49-F238E27FC236}">
                <a16:creationId xmlns:a16="http://schemas.microsoft.com/office/drawing/2014/main" id="{FF8950CE-9C6C-47F9-B39F-B66A89C1D1F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46009571"/>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FE37FE5-0710-4AB3-8EE6-35ABF6B987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04BDAD76-48B3-40F0-91C3-391F79AF8E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3C95E68-996A-4E3E-9104-B971C4E5FE8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D2A172C-645B-49E5-A40C-59BE1FDD70A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哥哥</a:t>
            </a:r>
          </a:p>
        </p:txBody>
      </p:sp>
      <p:sp>
        <p:nvSpPr>
          <p:cNvPr id="5" name="py0">
            <a:extLst xmlns:a="http://schemas.openxmlformats.org/drawingml/2006/main">
              <a:ext uri="{FF2B5EF4-FFF2-40B4-BE49-F238E27FC236}">
                <a16:creationId xmlns:a16="http://schemas.microsoft.com/office/drawing/2014/main" id="{1C473619-D055-440F-9927-458607D7DDA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gē gē</a:t>
            </a:r>
          </a:p>
        </p:txBody>
      </p:sp>
      <p:sp>
        <p:nvSpPr>
          <p:cNvPr id="6" name="vi0">
            <a:extLst xmlns:a="http://schemas.openxmlformats.org/drawingml/2006/main">
              <a:ext uri="{FF2B5EF4-FFF2-40B4-BE49-F238E27FC236}">
                <a16:creationId xmlns:a16="http://schemas.microsoft.com/office/drawing/2014/main" id="{80FD7B46-833F-4A1E-AF2B-4240B9C93D4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anh trai</a:t>
            </a:r>
          </a:p>
        </p:txBody>
      </p:sp>
      <p:sp>
        <p:nvSpPr>
          <p:cNvPr id="7" name="zh1">
            <a:extLst xmlns:a="http://schemas.openxmlformats.org/drawingml/2006/main">
              <a:ext uri="{FF2B5EF4-FFF2-40B4-BE49-F238E27FC236}">
                <a16:creationId xmlns:a16="http://schemas.microsoft.com/office/drawing/2014/main" id="{FCCABA3D-B77E-4837-A45D-AD5B66A059F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看</a:t>
            </a:r>
          </a:p>
        </p:txBody>
      </p:sp>
      <p:sp>
        <p:nvSpPr>
          <p:cNvPr id="8" name="py1">
            <a:extLst xmlns:a="http://schemas.openxmlformats.org/drawingml/2006/main">
              <a:ext uri="{FF2B5EF4-FFF2-40B4-BE49-F238E27FC236}">
                <a16:creationId xmlns:a16="http://schemas.microsoft.com/office/drawing/2014/main" id="{94B69D51-7843-41C6-ADCF-C36B58D4FB7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kàn</a:t>
            </a:r>
          </a:p>
        </p:txBody>
      </p:sp>
      <p:sp>
        <p:nvSpPr>
          <p:cNvPr id="9" name="vi1">
            <a:extLst xmlns:a="http://schemas.openxmlformats.org/drawingml/2006/main">
              <a:ext uri="{FF2B5EF4-FFF2-40B4-BE49-F238E27FC236}">
                <a16:creationId xmlns:a16="http://schemas.microsoft.com/office/drawing/2014/main" id="{1F88243A-4D1E-4C40-B603-1BCBAAF10B8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nhìn xem</a:t>
            </a:r>
          </a:p>
        </p:txBody>
      </p:sp>
      <p:sp>
        <p:nvSpPr>
          <p:cNvPr id="10" name="zh2">
            <a:extLst xmlns:a="http://schemas.openxmlformats.org/drawingml/2006/main">
              <a:ext uri="{FF2B5EF4-FFF2-40B4-BE49-F238E27FC236}">
                <a16:creationId xmlns:a16="http://schemas.microsoft.com/office/drawing/2014/main" id="{5B274C1F-2622-4618-AB49-83FFB1B41BA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喝</a:t>
            </a:r>
          </a:p>
        </p:txBody>
      </p:sp>
      <p:sp>
        <p:nvSpPr>
          <p:cNvPr id="11" name="py2">
            <a:extLst xmlns:a="http://schemas.openxmlformats.org/drawingml/2006/main">
              <a:ext uri="{FF2B5EF4-FFF2-40B4-BE49-F238E27FC236}">
                <a16:creationId xmlns:a16="http://schemas.microsoft.com/office/drawing/2014/main" id="{5EF2E518-C072-4B53-9F41-C7B07809550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hē</a:t>
            </a:r>
          </a:p>
        </p:txBody>
      </p:sp>
      <p:sp>
        <p:nvSpPr>
          <p:cNvPr id="12" name="vi2">
            <a:extLst xmlns:a="http://schemas.openxmlformats.org/drawingml/2006/main">
              <a:ext uri="{FF2B5EF4-FFF2-40B4-BE49-F238E27FC236}">
                <a16:creationId xmlns:a16="http://schemas.microsoft.com/office/drawing/2014/main" id="{67D2C94A-7EA4-46C3-82A9-0EAB8A5DF35F}"/>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uống</a:t>
            </a:r>
          </a:p>
        </p:txBody>
      </p:sp>
      <p:sp>
        <p:nvSpPr>
          <p:cNvPr id="13" name="zh3">
            <a:extLst xmlns:a="http://schemas.openxmlformats.org/drawingml/2006/main">
              <a:ext uri="{FF2B5EF4-FFF2-40B4-BE49-F238E27FC236}">
                <a16:creationId xmlns:a16="http://schemas.microsoft.com/office/drawing/2014/main" id="{CBD7B0AB-58A2-4EE0-842E-B3AED374E164}"/>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个</a:t>
            </a:r>
          </a:p>
        </p:txBody>
      </p:sp>
      <p:sp>
        <p:nvSpPr>
          <p:cNvPr id="14" name="py3">
            <a:extLst xmlns:a="http://schemas.openxmlformats.org/drawingml/2006/main">
              <a:ext uri="{FF2B5EF4-FFF2-40B4-BE49-F238E27FC236}">
                <a16:creationId xmlns:a16="http://schemas.microsoft.com/office/drawing/2014/main" id="{18CC12EA-BE1A-492F-8639-BA3ACC08E32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gè</a:t>
            </a:r>
          </a:p>
        </p:txBody>
      </p:sp>
      <p:sp>
        <p:nvSpPr>
          <p:cNvPr id="15" name="vi3">
            <a:extLst xmlns:a="http://schemas.openxmlformats.org/drawingml/2006/main">
              <a:ext uri="{FF2B5EF4-FFF2-40B4-BE49-F238E27FC236}">
                <a16:creationId xmlns:a16="http://schemas.microsoft.com/office/drawing/2014/main" id="{B1A50301-4E5B-4E4A-8EDF-4AEAC56F5D78}"/>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chung</a:t>
            </a:r>
          </a:p>
        </p:txBody>
      </p:sp>
      <p:sp>
        <p:nvSpPr>
          <p:cNvPr id="16" name="zh4">
            <a:extLst xmlns:a="http://schemas.openxmlformats.org/drawingml/2006/main">
              <a:ext uri="{FF2B5EF4-FFF2-40B4-BE49-F238E27FC236}">
                <a16:creationId xmlns:a16="http://schemas.microsoft.com/office/drawing/2014/main" id="{B7CBAEAA-E1A4-468C-BB77-0F2B36B307F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a:t>
            </a:r>
          </a:p>
        </p:txBody>
      </p:sp>
      <p:sp>
        <p:nvSpPr>
          <p:cNvPr id="17" name="py4">
            <a:extLst xmlns:a="http://schemas.openxmlformats.org/drawingml/2006/main">
              <a:ext uri="{FF2B5EF4-FFF2-40B4-BE49-F238E27FC236}">
                <a16:creationId xmlns:a16="http://schemas.microsoft.com/office/drawing/2014/main" id="{ECED9D53-72FB-4FFE-A8AE-F87B6EDBB41A}"/>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a:t>
            </a:r>
          </a:p>
        </p:txBody>
      </p:sp>
      <p:sp>
        <p:nvSpPr>
          <p:cNvPr id="18" name="vi4">
            <a:extLst xmlns:a="http://schemas.openxmlformats.org/drawingml/2006/main">
              <a:ext uri="{FF2B5EF4-FFF2-40B4-BE49-F238E27FC236}">
                <a16:creationId xmlns:a16="http://schemas.microsoft.com/office/drawing/2014/main" id="{EE2F019E-DE55-4C96-B938-93C57C9219F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mở lái</a:t>
            </a:r>
          </a:p>
        </p:txBody>
      </p:sp>
      <p:sp>
        <p:nvSpPr>
          <p:cNvPr id="19" name="zh5">
            <a:extLst xmlns:a="http://schemas.openxmlformats.org/drawingml/2006/main">
              <a:ext uri="{FF2B5EF4-FFF2-40B4-BE49-F238E27FC236}">
                <a16:creationId xmlns:a16="http://schemas.microsoft.com/office/drawing/2014/main" id="{9C91C02C-3038-4DF4-A17F-6D3EF469AFB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a:t>
            </a:r>
          </a:p>
        </p:txBody>
      </p:sp>
      <p:sp>
        <p:nvSpPr>
          <p:cNvPr id="20" name="py5">
            <a:extLst xmlns:a="http://schemas.openxmlformats.org/drawingml/2006/main">
              <a:ext uri="{FF2B5EF4-FFF2-40B4-BE49-F238E27FC236}">
                <a16:creationId xmlns:a16="http://schemas.microsoft.com/office/drawing/2014/main" id="{488A67D9-9F9B-4542-8029-B18424F54BB3}"/>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a:t>
            </a:r>
          </a:p>
        </p:txBody>
      </p:sp>
      <p:sp>
        <p:nvSpPr>
          <p:cNvPr id="21" name="vi5">
            <a:extLst xmlns:a="http://schemas.openxmlformats.org/drawingml/2006/main">
              <a:ext uri="{FF2B5EF4-FFF2-40B4-BE49-F238E27FC236}">
                <a16:creationId xmlns:a16="http://schemas.microsoft.com/office/drawing/2014/main" id="{F9D2AE2F-8025-4ECF-B983-79314880B6F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tốt</a:t>
            </a:r>
          </a:p>
        </p:txBody>
      </p:sp>
    </p:spTree>
    <p:extLst>
      <p:ext uri="{BB962C8B-B14F-4D97-AF65-F5344CB8AC3E}">
        <p14:creationId xmlns:p14="http://schemas.microsoft.com/office/powerpoint/2010/main" val="1678608020"/>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CFA1952-7E52-4AFB-8C12-E0AFB1F3C54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723E70F9-3177-4E47-9A89-2609BB2474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0760DEA7-1C33-4724-8654-3F094DB5F7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28CC35AD-5C58-4BB5-B4D4-F3E4F685AED0}"/>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g k h</a:t>
            </a:r>
          </a:p>
        </p:txBody>
      </p:sp>
      <p:sp>
        <p:nvSpPr>
          <p:cNvPr id="5" name="phonetics">
            <a:extLst xmlns:a="http://schemas.openxmlformats.org/drawingml/2006/main">
              <a:ext uri="{FF2B5EF4-FFF2-40B4-BE49-F238E27FC236}">
                <a16:creationId xmlns:a16="http://schemas.microsoft.com/office/drawing/2014/main" id="{6B1A237D-F1B5-4E08-8146-8A653C669EA0}"/>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g và k phát âm ở vùng ngạc mềm, k bật hơi. h có luồng hơi xát ở</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vùng sau miệng. Giữ vận mẫu rõ, không thêm nguyên âm sau thanh</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mẫu.</a:t>
            </a:r>
          </a:p>
        </p:txBody>
      </p:sp>
    </p:spTree>
    <p:extLst>
      <p:ext uri="{BB962C8B-B14F-4D97-AF65-F5344CB8AC3E}">
        <p14:creationId xmlns:p14="http://schemas.microsoft.com/office/powerpoint/2010/main" val="515364485"/>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42A142-5A49-4036-8B4A-D92BF50A11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01F72F96-6A50-4C54-8599-B350ADF5A65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D59497C-4CC0-4540-BD22-DD5B16E471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C4EDA1D-A72D-42CA-BA2A-0B77CC08C20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g k h</a:t>
            </a:r>
          </a:p>
        </p:txBody>
      </p:sp>
      <p:sp>
        <p:nvSpPr>
          <p:cNvPr id="5" name="rule">
            <a:extLst xmlns:a="http://schemas.openxmlformats.org/drawingml/2006/main">
              <a:ext uri="{FF2B5EF4-FFF2-40B4-BE49-F238E27FC236}">
                <a16:creationId xmlns:a16="http://schemas.microsoft.com/office/drawing/2014/main" id="{354C337F-4A3C-4199-A104-649DABAB6E5F}"/>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g và k phát âm ở vùng ngạc mềm, k bật hơi. h có luồng hơi xát</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ở vùng sau miệng. Giữ vận mẫu rõ, không thêm nguyên âm sau</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thanh mẫu.</a:t>
            </a:r>
          </a:p>
        </p:txBody>
      </p:sp>
    </p:spTree>
    <p:extLst>
      <p:ext uri="{BB962C8B-B14F-4D97-AF65-F5344CB8AC3E}">
        <p14:creationId xmlns:p14="http://schemas.microsoft.com/office/powerpoint/2010/main" val="116087718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E4535F-A5FE-4FDF-A241-250FA983D5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B053C9A5-9AEC-42F4-8DB0-98EC78C3A5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E317B97-20D9-4189-9AA0-9165017AB9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B76F272-F2A9-496D-9632-D8B964C5DBFF}"/>
              </a:ext>
            </a:extLst>
            <ns0:hlinkClick xmlns:ns0="http://schemas.openxmlformats.org/drawingml/2006/main" xmlns:ns1="http://schemas.openxmlformats.org/officeDocument/2006/relationships" ns1:id="rIdInteractive3">
              <ns0:snd ns1:embed="rIdEmbeddedAudio4" name="BAS-0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64967A0-5569-451C-963A-5D0F1EB44B3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749C65E-9467-4A11-9115-5284A2DEFAA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74153048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CB58F58-A558-42EA-80A6-1BBF96DB11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18492133-F6DB-4DCF-A634-D32F38EF38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CF20290-A944-4760-ACD5-5CF1AFB154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7DDDDBB-CE9E-4532-9816-C4CB587A63D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哥哥，看，喝。 哥哥喝水。 你看，这个很好。</a:t>
            </a:r>
          </a:p>
        </p:txBody>
      </p:sp>
      <p:sp>
        <p:nvSpPr>
          <p:cNvPr id="5" name="q0">
            <a:extLst xmlns:a="http://schemas.openxmlformats.org/drawingml/2006/main">
              <a:ext uri="{FF2B5EF4-FFF2-40B4-BE49-F238E27FC236}">
                <a16:creationId xmlns:a16="http://schemas.microsoft.com/office/drawing/2014/main" id="{BC7C7DB1-F23D-4C44-8707-0964B4054875}"/>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C9F45959-DDC8-44D7-84F8-0BD3A32CB0BF}"/>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207618859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765B868-5C0F-4644-9608-72ADD582C6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0D1D0806-861B-4D62-9169-D7626807B6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4C36C46-3909-4E93-97D6-0AD39649104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AA3AF68-A079-40E4-9BD7-98A643D4FDF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E7A8463D-C935-481D-8CD2-84C0E8F89CF4}"/>
              </a:ext>
            </a:extLst>
            <ns0:hlinkClick xmlns:ns0="http://schemas.openxmlformats.org/drawingml/2006/main" xmlns:ns1="http://schemas.openxmlformats.org/officeDocument/2006/relationships" ns1:id="rIdInteractive3">
              <ns0:snd ns1:embed="rIdEmbeddedAudio4" name="BAS-0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52C1AD7-3C93-4ECF-B5C8-A059320D8958}"/>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hē</a:t>
            </a:r>
          </a:p>
        </p:txBody>
      </p:sp>
      <p:sp>
        <p:nvSpPr>
          <p:cNvPr id="7" name="choice_1">
            <a:extLst xmlns:a="http://schemas.openxmlformats.org/drawingml/2006/main">
              <a:ext uri="{FF2B5EF4-FFF2-40B4-BE49-F238E27FC236}">
                <a16:creationId xmlns:a16="http://schemas.microsoft.com/office/drawing/2014/main" id="{ABB81F90-B572-48E7-BB42-50ECC318586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kàn</a:t>
            </a:r>
          </a:p>
        </p:txBody>
      </p:sp>
      <p:sp>
        <p:nvSpPr>
          <p:cNvPr id="8" name="choice_2">
            <a:extLst xmlns:a="http://schemas.openxmlformats.org/drawingml/2006/main">
              <a:ext uri="{FF2B5EF4-FFF2-40B4-BE49-F238E27FC236}">
                <a16:creationId xmlns:a16="http://schemas.microsoft.com/office/drawing/2014/main" id="{37D33C18-0738-4E3D-A6F7-D47B195EF54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gē</a:t>
            </a:r>
          </a:p>
        </p:txBody>
      </p:sp>
    </p:spTree>
    <p:extLst>
      <p:ext uri="{BB962C8B-B14F-4D97-AF65-F5344CB8AC3E}">
        <p14:creationId xmlns:p14="http://schemas.microsoft.com/office/powerpoint/2010/main" val="399554071"/>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1DD8DB3-B99B-4D38-B396-E136FA1380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77217F28-CC82-4654-B659-C5F9CEC226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38E5C15-46DF-4BF2-802E-5F3A0E301E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0C931E05-226A-46C9-9377-FDC43FFBFCE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看 (kàn).</a:t>
            </a:r>
          </a:p>
        </p:txBody>
      </p:sp>
      <p:sp>
        <p:nvSpPr>
          <p:cNvPr id="5" name="stretch">
            <a:extLst xmlns:a="http://schemas.openxmlformats.org/drawingml/2006/main">
              <a:ext uri="{FF2B5EF4-FFF2-40B4-BE49-F238E27FC236}">
                <a16:creationId xmlns:a16="http://schemas.microsoft.com/office/drawing/2014/main" id="{A8553AD2-DBA1-4D28-AC70-071243AAD60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4B043EF-2815-4189-B94A-B71719B7602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574305378"/>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06D287C-A3DD-414F-8E86-0DCFA5588C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28C726A8-7AE7-4664-B843-6F72BC6559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6EA172E-531F-4511-B1B6-AFB00D46D3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29528ED-8D77-4379-964B-9DB3693DC41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701D159A-14E8-460B-851A-00497AB7F1E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35636191"/>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B5A680-229F-493F-B2ED-1234CB8773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28BA8CC7-601C-41D3-A6A3-85C761A197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F0ED651-0CBF-4452-8D1E-056ADEA118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C315D0A-7BE4-48AA-AB5D-2941EC97EA3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Đọc g k h và phân biệt không bật hơi với bật hơi trong từ</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và câu.</a:t>
            </a:r>
          </a:p>
        </p:txBody>
      </p:sp>
      <p:sp>
        <p:nvSpPr>
          <p:cNvPr id="5" name="taskrule">
            <a:extLst xmlns:a="http://schemas.openxmlformats.org/drawingml/2006/main">
              <a:ext uri="{FF2B5EF4-FFF2-40B4-BE49-F238E27FC236}">
                <a16:creationId xmlns:a16="http://schemas.microsoft.com/office/drawing/2014/main" id="{7C1821B1-3306-498C-AE97-7E5663E5C9D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30505334"/>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D09E718-FCD0-4062-BF43-31ED628F9EA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36BB4DB5-CE7E-45C8-9FD0-EC1CB5B797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2F2F74E-6066-440D-84DA-7B06EBB5F2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哥"/>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看"/>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喝"/>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个"/>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好"/>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12682077"/>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5763968-B1E4-428F-8538-127BC2B4558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7D9A4C25-3008-40BB-B32B-68EC37F28D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DE75EE9-6617-4184-8CC5-9B370D55D9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13DD864-B14D-4B33-85FF-7AF1A57B5D9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E39F5949-48F2-44A2-92C8-5A5A6B9F544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FBFD1FE-F9EF-4BE0-B111-4A98601F033D}"/>
              </a:ext>
            </a:extLst>
            <ns0:hlinkClick xmlns:ns0="http://schemas.openxmlformats.org/drawingml/2006/main" xmlns:ns1="http://schemas.openxmlformats.org/officeDocument/2006/relationships" ns1:id="rIdInteractive3">
              <ns0:snd ns1:embed="rIdEmbeddedAudio4" name="BAS-0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86292532"/>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654431C-E4C2-4561-BC65-AE813141FE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BAS-05</a:t>
            </a:r>
          </a:p>
        </p:txBody>
      </p:sp>
      <p:sp>
        <p:nvSpPr>
          <p:cNvPr id="2" name="heading">
            <a:extLst xmlns:a="http://schemas.openxmlformats.org/drawingml/2006/main">
              <a:ext uri="{FF2B5EF4-FFF2-40B4-BE49-F238E27FC236}">
                <a16:creationId xmlns:a16="http://schemas.microsoft.com/office/drawing/2014/main" id="{8B5B65A5-BAF3-4F46-AD9E-E7532975CC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5138ACFD-34C5-42CA-970C-EF20655366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0852AA3-094C-4067-B714-DCDE5C4F7C3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A38AE15B-42A5-41C3-88E2-AA128B51848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957306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2026-10-18T07:24:55.8200000Z</dcterms:created>
  <dcterms:modified xsi:type="dcterms:W3CDTF">2026-10-18T07:24:55.8200000Z</dcterms:modified>
</coreProperties>
</file>