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70c972e8d390406e" /><Relationship Type="http://schemas.openxmlformats.org/officeDocument/2006/relationships/extended-properties" Target="/docProps/app.xml" Id="Raa838ec3cd85439a" /><Relationship Type="http://schemas.openxmlformats.org/officeDocument/2006/relationships/officeDocument" Target="/ppt/presentation.xml" Id="Ra0cb45b0e63b4f16" /></Relationships>
</file>

<file path=ppt/presentation.xml><?xml version="1.0" encoding="utf-8"?>
<p:presentation xmlns:p="http://schemas.openxmlformats.org/presentationml/2006/main">
  <p:sldMasterIdLst>
    <p:sldMasterId xmlns:r="http://schemas.openxmlformats.org/officeDocument/2006/relationships" id="2147483648" r:id="R3767fb198ed24092"/>
  </p:sldMasterIdLst>
  <p:notesMasterIdLst>
    <p:notesMasterId xmlns:r="http://schemas.openxmlformats.org/officeDocument/2006/relationships" r:id="R7e33df7a837b46be"/>
  </p:notesMasterIdLst>
  <p:sldIdLst>
    <p:sldId xmlns:r="http://schemas.openxmlformats.org/officeDocument/2006/relationships" id="256" r:id="Rbb50d3d386b44e2b"/>
    <p:sldId xmlns:r="http://schemas.openxmlformats.org/officeDocument/2006/relationships" id="257" r:id="R78d6dae0f8e34749"/>
    <p:sldId xmlns:r="http://schemas.openxmlformats.org/officeDocument/2006/relationships" id="258" r:id="Rd6b6690079784b13"/>
    <p:sldId xmlns:r="http://schemas.openxmlformats.org/officeDocument/2006/relationships" id="259" r:id="R2213c701349e47fe"/>
    <p:sldId xmlns:r="http://schemas.openxmlformats.org/officeDocument/2006/relationships" id="260" r:id="Re0b85c09deb042dd"/>
    <p:sldId xmlns:r="http://schemas.openxmlformats.org/officeDocument/2006/relationships" id="261" r:id="Rcf497f39f0954175"/>
    <p:sldId xmlns:r="http://schemas.openxmlformats.org/officeDocument/2006/relationships" id="262" r:id="Re03b0ee16e51423c"/>
    <p:sldId xmlns:r="http://schemas.openxmlformats.org/officeDocument/2006/relationships" id="263" r:id="R864e4fd3076c4ad4"/>
    <p:sldId xmlns:r="http://schemas.openxmlformats.org/officeDocument/2006/relationships" id="264" r:id="R0c42b57f9f6747cc"/>
    <p:sldId xmlns:r="http://schemas.openxmlformats.org/officeDocument/2006/relationships" id="265" r:id="R3482432554dd4f72"/>
    <p:sldId xmlns:r="http://schemas.openxmlformats.org/officeDocument/2006/relationships" id="266" r:id="Rb56267845bd344eb"/>
    <p:sldId xmlns:r="http://schemas.openxmlformats.org/officeDocument/2006/relationships" id="267" r:id="Ra7fa07a2d5d74daa"/>
    <p:sldId xmlns:r="http://schemas.openxmlformats.org/officeDocument/2006/relationships" id="268" r:id="R98591a3b2f3d40c9"/>
    <p:sldId xmlns:r="http://schemas.openxmlformats.org/officeDocument/2006/relationships" id="269" r:id="R864e6ca0faef485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547232d491f4f5d" /><Relationship Type="http://schemas.openxmlformats.org/officeDocument/2006/relationships/slideMaster" Target="/ppt/slideMasters/slideMaster1.xml" Id="R3767fb198ed24092" /><Relationship Type="http://schemas.openxmlformats.org/officeDocument/2006/relationships/notesMaster" Target="/ppt/notesMasters/notesMaster1.xml" Id="R7e33df7a837b46be" /><Relationship Type="http://schemas.openxmlformats.org/officeDocument/2006/relationships/presProps" Target="/ppt/presProps.xml" Id="R10e61f03daff46be" /><Relationship Type="http://schemas.openxmlformats.org/officeDocument/2006/relationships/tableStyles" Target="/ppt/tableStyles.xml" Id="R1219308740cc44e6" /><Relationship Type="http://schemas.openxmlformats.org/officeDocument/2006/relationships/slide" Target="/ppt/slides/slide1.xml" Id="Rbb50d3d386b44e2b" /><Relationship Type="http://schemas.openxmlformats.org/officeDocument/2006/relationships/slide" Target="/ppt/slides/slide2.xml" Id="R78d6dae0f8e34749" /><Relationship Type="http://schemas.openxmlformats.org/officeDocument/2006/relationships/slide" Target="/ppt/slides/slide3.xml" Id="Rd6b6690079784b13" /><Relationship Type="http://schemas.openxmlformats.org/officeDocument/2006/relationships/slide" Target="/ppt/slides/slide4.xml" Id="R2213c701349e47fe" /><Relationship Type="http://schemas.openxmlformats.org/officeDocument/2006/relationships/slide" Target="/ppt/slides/slide5.xml" Id="Re0b85c09deb042dd" /><Relationship Type="http://schemas.openxmlformats.org/officeDocument/2006/relationships/slide" Target="/ppt/slides/slide6.xml" Id="Rcf497f39f0954175" /><Relationship Type="http://schemas.openxmlformats.org/officeDocument/2006/relationships/slide" Target="/ppt/slides/slide7.xml" Id="Re03b0ee16e51423c" /><Relationship Type="http://schemas.openxmlformats.org/officeDocument/2006/relationships/slide" Target="/ppt/slides/slide8.xml" Id="R864e4fd3076c4ad4" /><Relationship Type="http://schemas.openxmlformats.org/officeDocument/2006/relationships/slide" Target="/ppt/slides/slide9.xml" Id="R0c42b57f9f6747cc" /><Relationship Type="http://schemas.openxmlformats.org/officeDocument/2006/relationships/slide" Target="/ppt/slides/slide10.xml" Id="R3482432554dd4f72" /><Relationship Type="http://schemas.openxmlformats.org/officeDocument/2006/relationships/slide" Target="/ppt/slides/slide11.xml" Id="Rb56267845bd344eb" /><Relationship Type="http://schemas.openxmlformats.org/officeDocument/2006/relationships/slide" Target="/ppt/slides/slide12.xml" Id="Ra7fa07a2d5d74daa" /><Relationship Type="http://schemas.openxmlformats.org/officeDocument/2006/relationships/slide" Target="/ppt/slides/slide13.xml" Id="R98591a3b2f3d40c9" /><Relationship Type="http://schemas.openxmlformats.org/officeDocument/2006/relationships/slide" Target="/ppt/slides/slide14.xml" Id="R864e6ca0faef485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760e615f51c4a1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19eecffdffe4c81" /><Relationship Type="http://schemas.openxmlformats.org/officeDocument/2006/relationships/notesMaster" Target="/ppt/notesMasters/notesMaster1.xml" Id="R819c9c7a635f4942" /></Relationships>
</file>

<file path=ppt/notesSlides/_rels/notesSlide2.xml.rels>&#65279;<?xml version="1.0" encoding="utf-8"?><Relationships xmlns="http://schemas.openxmlformats.org/package/2006/relationships"><Relationship Type="http://schemas.openxmlformats.org/officeDocument/2006/relationships/slide" Target="/ppt/slides/slide2.xml" Id="R1239375483074b2f" /><Relationship Type="http://schemas.openxmlformats.org/officeDocument/2006/relationships/notesMaster" Target="/ppt/notesMasters/notesMaster1.xml" Id="R3e7c83e647c6461f" /></Relationships>
</file>

<file path=ppt/notesSlides/_rels/notesSlide3.xml.rels>&#65279;<?xml version="1.0" encoding="utf-8"?><Relationships xmlns="http://schemas.openxmlformats.org/package/2006/relationships"><Relationship Type="http://schemas.openxmlformats.org/officeDocument/2006/relationships/slide" Target="/ppt/slides/slide3.xml" Id="R1c9c8aad1faf4bf0" /><Relationship Type="http://schemas.openxmlformats.org/officeDocument/2006/relationships/notesMaster" Target="/ppt/notesMasters/notesMaster1.xml" Id="R513df165074e4c53" /></Relationships>
</file>

<file path=ppt/notesSlides/_rels/notesSlide4.xml.rels>&#65279;<?xml version="1.0" encoding="utf-8"?><Relationships xmlns="http://schemas.openxmlformats.org/package/2006/relationships"><Relationship Type="http://schemas.openxmlformats.org/officeDocument/2006/relationships/slide" Target="/ppt/slides/slide4.xml" Id="R5de033829a124102" /><Relationship Type="http://schemas.openxmlformats.org/officeDocument/2006/relationships/notesMaster" Target="/ppt/notesMasters/notesMaster1.xml" Id="Ra15aecf2dd654ccd" /></Relationships>
</file>

<file path=ppt/notesSlides/_rels/notesSlide5.xml.rels>&#65279;<?xml version="1.0" encoding="utf-8"?><Relationships xmlns="http://schemas.openxmlformats.org/package/2006/relationships"><Relationship Type="http://schemas.openxmlformats.org/officeDocument/2006/relationships/slide" Target="/ppt/slides/slide5.xml" Id="R870f61cd6f35434b" /><Relationship Type="http://schemas.openxmlformats.org/officeDocument/2006/relationships/notesMaster" Target="/ppt/notesMasters/notesMaster1.xml" Id="Re62c6ad788674a36"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c07d2e7b1d421e" /><Relationship Type="http://schemas.openxmlformats.org/officeDocument/2006/relationships/notesMaster" Target="/ppt/notesMasters/notesMaster1.xml" Id="Rb8a43654f40f4ace" /></Relationships>
</file>

<file path=ppt/notesSlides/_rels/notesSlide7.xml.rels>&#65279;<?xml version="1.0" encoding="utf-8"?><Relationships xmlns="http://schemas.openxmlformats.org/package/2006/relationships"><Relationship Type="http://schemas.openxmlformats.org/officeDocument/2006/relationships/slide" Target="/ppt/slides/slide7.xml" Id="R51f81033aa0144fa" /><Relationship Type="http://schemas.openxmlformats.org/officeDocument/2006/relationships/notesMaster" Target="/ppt/notesMasters/notesMaster1.xml" Id="R8d8ef234fcc24f15" /></Relationships>
</file>

<file path=ppt/notesSlides/_rels/notesSlide8.xml.rels>&#65279;<?xml version="1.0" encoding="utf-8"?><Relationships xmlns="http://schemas.openxmlformats.org/package/2006/relationships"><Relationship Type="http://schemas.openxmlformats.org/officeDocument/2006/relationships/slide" Target="/ppt/slides/slide8.xml" Id="R6e6744d7df9e464c" /><Relationship Type="http://schemas.openxmlformats.org/officeDocument/2006/relationships/notesMaster" Target="/ppt/notesMasters/notesMaster1.xml" Id="R09190a3a37164c8e" /></Relationships>
</file>

<file path=ppt/notesSlides/_rels/notesSlide9.xml.rels>&#65279;<?xml version="1.0" encoding="utf-8"?><Relationships xmlns="http://schemas.openxmlformats.org/package/2006/relationships"><Relationship Type="http://schemas.openxmlformats.org/officeDocument/2006/relationships/slide" Target="/ppt/slides/slide9.xml" Id="R0fdbb64c06104614" /><Relationship Type="http://schemas.openxmlformats.org/officeDocument/2006/relationships/notesMaster" Target="/ppt/notesMasters/notesMaster1.xml" Id="Rce4cc90a6bff45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92fe1b1885b4c88" /><Relationship Type="http://schemas.openxmlformats.org/officeDocument/2006/relationships/notesMaster" Target="/ppt/notesMasters/notesMaster1.xml" Id="R08e6aa00f981493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dd6e8a92164685" /><Relationship Type="http://schemas.openxmlformats.org/officeDocument/2006/relationships/notesMaster" Target="/ppt/notesMasters/notesMaster1.xml" Id="R4f25cd802490475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8d8c6f5f7c14e74" /><Relationship Type="http://schemas.openxmlformats.org/officeDocument/2006/relationships/notesMaster" Target="/ppt/notesMasters/notesMaster1.xml" Id="Rf76eace06ed84578"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0a8389478234057" /><Relationship Type="http://schemas.openxmlformats.org/officeDocument/2006/relationships/notesMaster" Target="/ppt/notesMasters/notesMaster1.xml" Id="R2ff367999cbd4fd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141beba92d0458e" /><Relationship Type="http://schemas.openxmlformats.org/officeDocument/2006/relationships/notesMaster" Target="/ppt/notesMasters/notesMaster1.xml" Id="R261c613129c14c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../Audio/BAS-06_MODEL.mp3. Sau khi tải, giữ thư mục Audio cạnh thư mục Slides. Script: 鸡。七。西。去。学。谢谢。鸡，七，西。。我去学校。。谢谢老师。.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七 / qī.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mục tiêu: 七 (qī). Chọn đáp án bằng chuột trong trình chiếu. Chế độ đội: 20 giây trao đổi, 10 giây giải thích. Nhóm đúng và giải thích được nhận hai điểm. Script GAME: 七</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BAS-06: Thanh mẫu j q x và cách viết ü</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56062e519054c6b"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7b170f946e04182"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6a133ab93c64d92"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cb87a0580894d1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66ddbf87f56491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a6644af981e486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7611CF8-08B8-4804-B272-BA7FCBA4269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55D23FA8-583E-4D35-A56E-6588AEACF6A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19930328-DF82-40BC-B501-DF040DA1C855}"/>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A991EA9-E761-4F48-8565-056D040D90A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6C3CD35-80F6-466D-8368-E27488EE2AE7}"/>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9AE2A21D-15C2-49A5-B9C7-842B2EEF7E0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BEBBCCC-57E8-4576-B81E-2067F18030D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ABF437F0-7644-4897-8A41-E61B23A1B7E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63B5BB2-C969-4313-8A43-2C06BF8710B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CCF4D3D-B125-4E25-9EED-18D8F50E5EE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8b2c8b0249f4f5d" /><Relationship Type="http://schemas.openxmlformats.org/officeDocument/2006/relationships/slideLayout" Target="/ppt/slideLayouts/slideLayout1.xml" Id="Rec4febc71bd34d09" /><Relationship Type="http://schemas.openxmlformats.org/officeDocument/2006/relationships/slideLayout" Target="/ppt/slideLayouts/slideLayout2.xml" Id="R437ea491cb764f6e" /><Relationship Type="http://schemas.openxmlformats.org/officeDocument/2006/relationships/slideLayout" Target="/ppt/slideLayouts/slideLayout3.xml" Id="Rd92fed649d384e2c" /><Relationship Type="http://schemas.openxmlformats.org/officeDocument/2006/relationships/slideLayout" Target="/ppt/slideLayouts/slideLayout4.xml" Id="Ra6281c772bdb47b5" /><Relationship Type="http://schemas.openxmlformats.org/officeDocument/2006/relationships/slideLayout" Target="/ppt/slideLayouts/slideLayout5.xml" Id="R86f4722951ad4f30" /><Relationship Type="http://schemas.openxmlformats.org/officeDocument/2006/relationships/slideLayout" Target="/ppt/slideLayouts/slideLayout6.xml" Id="Rcd23b5273aee4748"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c4febc71bd34d09"/>
    <p:sldLayoutId xmlns:r="http://schemas.openxmlformats.org/officeDocument/2006/relationships" id="2147483650" r:id="R437ea491cb764f6e"/>
    <p:sldLayoutId xmlns:r="http://schemas.openxmlformats.org/officeDocument/2006/relationships" id="2147483651" r:id="Rd92fed649d384e2c"/>
    <p:sldLayoutId xmlns:r="http://schemas.openxmlformats.org/officeDocument/2006/relationships" id="2147483652" r:id="Ra6281c772bdb47b5"/>
    <p:sldLayoutId xmlns:r="http://schemas.openxmlformats.org/officeDocument/2006/relationships" id="2147483653" r:id="R86f4722951ad4f30"/>
    <p:sldLayoutId xmlns:r="http://schemas.openxmlformats.org/officeDocument/2006/relationships" id="2147483654" r:id="Rcd23b5273aee4748"/>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693b55dc9f4448a" /><Relationship Type="http://schemas.openxmlformats.org/officeDocument/2006/relationships/notesSlide" Target="/ppt/notesSlides/notesSlide1.xml" Id="Rb1b3e25129dc47f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f81320f8876446a" /><Relationship Type="http://schemas.openxmlformats.org/officeDocument/2006/relationships/notesSlide" Target="/ppt/notesSlides/notesSlide2.xml" Id="Rbac9bd6396e14a4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5ce40805cfb46b2" /><Relationship Type="http://schemas.openxmlformats.org/officeDocument/2006/relationships/notesSlide" Target="/ppt/notesSlides/notesSlide3.xml" Id="Rbca0fb792dbb4988"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93abd228f7394866" /><Relationship Type="http://schemas.openxmlformats.org/officeDocument/2006/relationships/notesSlide" Target="/ppt/notesSlides/notesSlide4.xml" Id="R9e43216c16b14dd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7ebc78ae8e44e94" /><Relationship Type="http://schemas.openxmlformats.org/officeDocument/2006/relationships/notesSlide" Target="/ppt/notesSlides/notesSlide5.xml" Id="R6334c65e49c24320"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3041a44e8cd4c15"/><Relationship Type="http://schemas.openxmlformats.org/officeDocument/2006/relationships/notesSlide" Target="/ppt/notesSlides/notesSlide6.xml" Id="R7a97abeb3c1345db"/><Relationship Id="rIdInteractive3" Type="http://schemas.openxmlformats.org/officeDocument/2006/relationships/hyperlink" Target="../Audio/BAS-06_MODEL.mp3" TargetMode="External"/><Relationship Id="rIdEmbeddedAudio4" Type="http://schemas.openxmlformats.org/officeDocument/2006/relationships/audio" Target="../media/BAS-06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1d71bc778ebd47cb" /><Relationship Type="http://schemas.openxmlformats.org/officeDocument/2006/relationships/notesSlide" Target="/ppt/notesSlides/notesSlide7.xml" Id="R1cbdd305720f4fcb"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522d4b26a81b47ef"/><Relationship Type="http://schemas.openxmlformats.org/officeDocument/2006/relationships/notesSlide" Target="/ppt/notesSlides/notesSlide8.xml" Id="Rc9ef29201a0843b7"/><Relationship Id="rIdInteractive3" Type="http://schemas.openxmlformats.org/officeDocument/2006/relationships/hyperlink" Target="../Audio/BAS-06_GAME.mp3" TargetMode="External"/><Relationship Id="rIdEmbeddedAudio4" Type="http://schemas.openxmlformats.org/officeDocument/2006/relationships/audio" Target="../media/BAS-06_GAME.mp3"/><Relationship Id="rIdInteractive5" Type="http://schemas.openxmlformats.org/officeDocument/2006/relationships/slide" Target="slide10.xml"/><Relationship Id="rIdInteractive6" Type="http://schemas.openxmlformats.org/officeDocument/2006/relationships/slide" Target="slide10.xml"/><Relationship Id="rIdInteractive7" Type="http://schemas.openxmlformats.org/officeDocument/2006/relationships/slide" Target="slide9.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ee2652d470cb4b43"/><Relationship Type="http://schemas.openxmlformats.org/officeDocument/2006/relationships/notesSlide" Target="/ppt/notesSlides/notesSlide9.xml" Id="R1bf1482c88a34cf0"/><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13e086953ec244c3"/><Relationship Type="http://schemas.openxmlformats.org/officeDocument/2006/relationships/notesSlide" Target="/ppt/notesSlides/notesSlide10.xml" Id="Rfbfc76bd9f3a490d"/><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cded6d83ce0249d9" /><Relationship Type="http://schemas.openxmlformats.org/officeDocument/2006/relationships/notesSlide" Target="/ppt/notesSlides/notesSlide11.xml" Id="R8cd6865c20284738"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ce5a917ef8174415"/><Relationship Type="http://schemas.openxmlformats.org/officeDocument/2006/relationships/notesSlide" Target="/ppt/notesSlides/notesSlide12.xml" Id="R4f0cbd3e92d74493"/><Relationship Id="rIdGif3" Type="http://schemas.openxmlformats.org/officeDocument/2006/relationships/image" Target="../media/stroke_40481.gif"/><Relationship Id="rIdGif4" Type="http://schemas.openxmlformats.org/officeDocument/2006/relationships/image" Target="../media/stroke_19971.gif"/><Relationship Id="rIdGif5" Type="http://schemas.openxmlformats.org/officeDocument/2006/relationships/image" Target="../media/stroke_35199.gif"/><Relationship Id="rIdGif6" Type="http://schemas.openxmlformats.org/officeDocument/2006/relationships/image" Target="../media/stroke_21435.gif"/><Relationship Id="rIdGif7" Type="http://schemas.openxmlformats.org/officeDocument/2006/relationships/image" Target="../media/stroke_23398.gif"/><Relationship Id="rIdGif8" Type="http://schemas.openxmlformats.org/officeDocument/2006/relationships/image" Target="../media/stroke_35874.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bd669f998607444d"/><Relationship Type="http://schemas.openxmlformats.org/officeDocument/2006/relationships/notesSlide" Target="/ppt/notesSlides/notesSlide13.xml" Id="Rd13f5eaf2e2146e4"/><Relationship Id="rIdInteractive3" Type="http://schemas.openxmlformats.org/officeDocument/2006/relationships/hyperlink" Target="../Audio/BAS-06_MODEL.mp3" TargetMode="External"/><Relationship Id="rIdEmbeddedAudio4" Type="http://schemas.openxmlformats.org/officeDocument/2006/relationships/audio" Target="../media/BAS-06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ed8684b388e049f3" /><Relationship Type="http://schemas.openxmlformats.org/officeDocument/2006/relationships/notesSlide" Target="/ppt/notesSlides/notesSlide14.xml" Id="R75f71fc7c08e4613"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EBC2142-E5A0-4D3A-85C3-28342C76C3D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15E75F14-CC24-4843-AEBF-D3738647EE6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Thanh mẫu j q x và cách viết ü</a:t>
            </a:r>
          </a:p>
        </p:txBody>
      </p:sp>
      <p:sp>
        <p:nvSpPr>
          <p:cNvPr id="3" name="page">
            <a:extLst xmlns:a="http://schemas.openxmlformats.org/drawingml/2006/main">
              <a:ext uri="{FF2B5EF4-FFF2-40B4-BE49-F238E27FC236}">
                <a16:creationId xmlns:a16="http://schemas.microsoft.com/office/drawing/2014/main" id="{69EA89F9-E52F-421E-B5BE-410189D11B6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03F29E29-14B5-4B48-B121-425A435C0E3F}"/>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Phân biệt j q x, nhận ra âm ü trong qu và xue.</a:t>
            </a:r>
          </a:p>
        </p:txBody>
      </p:sp>
      <p:sp>
        <p:nvSpPr>
          <p:cNvPr id="5" name="duration">
            <a:extLst xmlns:a="http://schemas.openxmlformats.org/drawingml/2006/main">
              <a:ext uri="{FF2B5EF4-FFF2-40B4-BE49-F238E27FC236}">
                <a16:creationId xmlns:a16="http://schemas.microsoft.com/office/drawing/2014/main" id="{65671F9B-E17E-4FE5-B28F-AF6AB33F63F2}"/>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61617228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B3FDDFB-0909-41A1-A598-E97460E9D5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32B33E26-EBA3-4291-9100-46C08C39576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E68DA8E3-7F01-4093-B156-88B11D647B9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CC9630E-0E4E-453D-B055-852900AA3DA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大     他     你</a:t>
            </a:r>
          </a:p>
        </p:txBody>
      </p:sp>
      <p:sp>
        <p:nvSpPr>
          <p:cNvPr id="5" name="retrieval">
            <a:extLst xmlns:a="http://schemas.openxmlformats.org/drawingml/2006/main">
              <a:ext uri="{FF2B5EF4-FFF2-40B4-BE49-F238E27FC236}">
                <a16:creationId xmlns:a16="http://schemas.microsoft.com/office/drawing/2014/main" id="{3F3E225D-E0D0-4797-9702-E50DA9CD0CBD}"/>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526396053"/>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33DEAA14-48C0-4238-9EA5-397D20C7944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500A2A1E-AC3B-4FC4-B8AE-B78EC36507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B1D5FAD-19D7-4595-872A-A86CF46ED74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17884975-2066-4A73-AEEA-6A0F1B573500}"/>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鸡</a:t>
            </a:r>
          </a:p>
        </p:txBody>
      </p:sp>
      <p:sp>
        <p:nvSpPr>
          <p:cNvPr id="5" name="py0">
            <a:extLst xmlns:a="http://schemas.openxmlformats.org/drawingml/2006/main">
              <a:ext uri="{FF2B5EF4-FFF2-40B4-BE49-F238E27FC236}">
                <a16:creationId xmlns:a16="http://schemas.microsoft.com/office/drawing/2014/main" id="{E577CE06-6EDB-4A19-AD6B-56E20FC33ED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jī</a:t>
            </a:r>
          </a:p>
        </p:txBody>
      </p:sp>
      <p:sp>
        <p:nvSpPr>
          <p:cNvPr id="6" name="vi0">
            <a:extLst xmlns:a="http://schemas.openxmlformats.org/drawingml/2006/main">
              <a:ext uri="{FF2B5EF4-FFF2-40B4-BE49-F238E27FC236}">
                <a16:creationId xmlns:a16="http://schemas.microsoft.com/office/drawing/2014/main" id="{429FB565-64BB-44A1-B5B0-A1541A12C940}"/>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gà</a:t>
            </a:r>
          </a:p>
        </p:txBody>
      </p:sp>
      <p:sp>
        <p:nvSpPr>
          <p:cNvPr id="7" name="zh1">
            <a:extLst xmlns:a="http://schemas.openxmlformats.org/drawingml/2006/main">
              <a:ext uri="{FF2B5EF4-FFF2-40B4-BE49-F238E27FC236}">
                <a16:creationId xmlns:a16="http://schemas.microsoft.com/office/drawing/2014/main" id="{5DE78504-A80D-4546-8E6E-9679F08C7158}"/>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七</a:t>
            </a:r>
          </a:p>
        </p:txBody>
      </p:sp>
      <p:sp>
        <p:nvSpPr>
          <p:cNvPr id="8" name="py1">
            <a:extLst xmlns:a="http://schemas.openxmlformats.org/drawingml/2006/main">
              <a:ext uri="{FF2B5EF4-FFF2-40B4-BE49-F238E27FC236}">
                <a16:creationId xmlns:a16="http://schemas.microsoft.com/office/drawing/2014/main" id="{847AD522-FEF5-4FF5-BF37-999C4D935D1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qī</a:t>
            </a:r>
          </a:p>
        </p:txBody>
      </p:sp>
      <p:sp>
        <p:nvSpPr>
          <p:cNvPr id="9" name="vi1">
            <a:extLst xmlns:a="http://schemas.openxmlformats.org/drawingml/2006/main">
              <a:ext uri="{FF2B5EF4-FFF2-40B4-BE49-F238E27FC236}">
                <a16:creationId xmlns:a16="http://schemas.microsoft.com/office/drawing/2014/main" id="{42658848-B002-4AEE-BFF2-3F2F7299F42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bảy</a:t>
            </a:r>
          </a:p>
        </p:txBody>
      </p:sp>
      <p:sp>
        <p:nvSpPr>
          <p:cNvPr id="10" name="zh2">
            <a:extLst xmlns:a="http://schemas.openxmlformats.org/drawingml/2006/main">
              <a:ext uri="{FF2B5EF4-FFF2-40B4-BE49-F238E27FC236}">
                <a16:creationId xmlns:a16="http://schemas.microsoft.com/office/drawing/2014/main" id="{CD03A42D-C596-4A41-B4DD-CE4D29E369ED}"/>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西</a:t>
            </a:r>
          </a:p>
        </p:txBody>
      </p:sp>
      <p:sp>
        <p:nvSpPr>
          <p:cNvPr id="11" name="py2">
            <a:extLst xmlns:a="http://schemas.openxmlformats.org/drawingml/2006/main">
              <a:ext uri="{FF2B5EF4-FFF2-40B4-BE49-F238E27FC236}">
                <a16:creationId xmlns:a16="http://schemas.microsoft.com/office/drawing/2014/main" id="{311EF3AB-D179-44BA-B851-7A9643E2AEE0}"/>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a:t>
            </a:r>
          </a:p>
        </p:txBody>
      </p:sp>
      <p:sp>
        <p:nvSpPr>
          <p:cNvPr id="12" name="vi2">
            <a:extLst xmlns:a="http://schemas.openxmlformats.org/drawingml/2006/main">
              <a:ext uri="{FF2B5EF4-FFF2-40B4-BE49-F238E27FC236}">
                <a16:creationId xmlns:a16="http://schemas.microsoft.com/office/drawing/2014/main" id="{C7AF5142-E170-4E21-87F1-085C42E4D261}"/>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tây</a:t>
            </a:r>
          </a:p>
        </p:txBody>
      </p:sp>
      <p:sp>
        <p:nvSpPr>
          <p:cNvPr id="13" name="zh3">
            <a:extLst xmlns:a="http://schemas.openxmlformats.org/drawingml/2006/main">
              <a:ext uri="{FF2B5EF4-FFF2-40B4-BE49-F238E27FC236}">
                <a16:creationId xmlns:a16="http://schemas.microsoft.com/office/drawing/2014/main" id="{A38AAA1C-9BC8-428D-B9F8-38C47F61363F}"/>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去</a:t>
            </a:r>
          </a:p>
        </p:txBody>
      </p:sp>
      <p:sp>
        <p:nvSpPr>
          <p:cNvPr id="14" name="py3">
            <a:extLst xmlns:a="http://schemas.openxmlformats.org/drawingml/2006/main">
              <a:ext uri="{FF2B5EF4-FFF2-40B4-BE49-F238E27FC236}">
                <a16:creationId xmlns:a16="http://schemas.microsoft.com/office/drawing/2014/main" id="{7668ECB2-7D1C-4393-86B4-33B44F06F745}"/>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qù</a:t>
            </a:r>
          </a:p>
        </p:txBody>
      </p:sp>
      <p:sp>
        <p:nvSpPr>
          <p:cNvPr id="15" name="vi3">
            <a:extLst xmlns:a="http://schemas.openxmlformats.org/drawingml/2006/main">
              <a:ext uri="{FF2B5EF4-FFF2-40B4-BE49-F238E27FC236}">
                <a16:creationId xmlns:a16="http://schemas.microsoft.com/office/drawing/2014/main" id="{EF36C365-2DF1-410C-8938-8A436F6F2E4E}"/>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đi</a:t>
            </a:r>
          </a:p>
        </p:txBody>
      </p:sp>
      <p:sp>
        <p:nvSpPr>
          <p:cNvPr id="16" name="zh4">
            <a:extLst xmlns:a="http://schemas.openxmlformats.org/drawingml/2006/main">
              <a:ext uri="{FF2B5EF4-FFF2-40B4-BE49-F238E27FC236}">
                <a16:creationId xmlns:a16="http://schemas.microsoft.com/office/drawing/2014/main" id="{411E9B9A-337A-4109-A894-EAECAE6978B5}"/>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学</a:t>
            </a:r>
          </a:p>
        </p:txBody>
      </p:sp>
      <p:sp>
        <p:nvSpPr>
          <p:cNvPr id="17" name="py4">
            <a:extLst xmlns:a="http://schemas.openxmlformats.org/drawingml/2006/main">
              <a:ext uri="{FF2B5EF4-FFF2-40B4-BE49-F238E27FC236}">
                <a16:creationId xmlns:a16="http://schemas.microsoft.com/office/drawing/2014/main" id="{9538C61B-ABC2-4917-89B2-AA491B78ED15}"/>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xué</a:t>
            </a:r>
          </a:p>
        </p:txBody>
      </p:sp>
      <p:sp>
        <p:nvSpPr>
          <p:cNvPr id="18" name="vi4">
            <a:extLst xmlns:a="http://schemas.openxmlformats.org/drawingml/2006/main">
              <a:ext uri="{FF2B5EF4-FFF2-40B4-BE49-F238E27FC236}">
                <a16:creationId xmlns:a16="http://schemas.microsoft.com/office/drawing/2014/main" id="{AF451756-0851-4EED-A8F5-D02FE16749BF}"/>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học</a:t>
            </a:r>
          </a:p>
        </p:txBody>
      </p:sp>
      <p:sp>
        <p:nvSpPr>
          <p:cNvPr id="19" name="zh5">
            <a:extLst xmlns:a="http://schemas.openxmlformats.org/drawingml/2006/main">
              <a:ext uri="{FF2B5EF4-FFF2-40B4-BE49-F238E27FC236}">
                <a16:creationId xmlns:a16="http://schemas.microsoft.com/office/drawing/2014/main" id="{55B4D838-4092-4683-A5C6-6E5649F652E3}"/>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谢谢</a:t>
            </a:r>
          </a:p>
        </p:txBody>
      </p:sp>
      <p:sp>
        <p:nvSpPr>
          <p:cNvPr id="20" name="py5">
            <a:extLst xmlns:a="http://schemas.openxmlformats.org/drawingml/2006/main">
              <a:ext uri="{FF2B5EF4-FFF2-40B4-BE49-F238E27FC236}">
                <a16:creationId xmlns:a16="http://schemas.microsoft.com/office/drawing/2014/main" id="{44FA79A0-F7A9-4DC6-B1DE-B04DCE1ECB45}"/>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xiè xiè</a:t>
            </a:r>
          </a:p>
        </p:txBody>
      </p:sp>
      <p:sp>
        <p:nvSpPr>
          <p:cNvPr id="21" name="vi5">
            <a:extLst xmlns:a="http://schemas.openxmlformats.org/drawingml/2006/main">
              <a:ext uri="{FF2B5EF4-FFF2-40B4-BE49-F238E27FC236}">
                <a16:creationId xmlns:a16="http://schemas.microsoft.com/office/drawing/2014/main" id="{DA562591-4F31-4CD9-83C0-5D7BA372DE97}"/>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cảm ơn</a:t>
            </a:r>
          </a:p>
        </p:txBody>
      </p:sp>
    </p:spTree>
    <p:extLst>
      <p:ext uri="{BB962C8B-B14F-4D97-AF65-F5344CB8AC3E}">
        <p14:creationId xmlns:p14="http://schemas.microsoft.com/office/powerpoint/2010/main" val="2137080321"/>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50A0C55-8615-4F67-A66C-03B6AFD784A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9A5AACC9-3925-4969-867C-FE3EA31169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B05486DC-F18A-4536-BBAA-DABF15B830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F2BB3CD1-667A-4AEC-8203-98EC3B0ECDDC}"/>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j q x</a:t>
            </a:r>
          </a:p>
        </p:txBody>
      </p:sp>
      <p:sp>
        <p:nvSpPr>
          <p:cNvPr id="5" name="phonetics">
            <a:extLst xmlns:a="http://schemas.openxmlformats.org/drawingml/2006/main">
              <a:ext uri="{FF2B5EF4-FFF2-40B4-BE49-F238E27FC236}">
                <a16:creationId xmlns:a16="http://schemas.microsoft.com/office/drawing/2014/main" id="{A100FFBA-8882-4B0F-B6FF-885E4B188C14}"/>
              </a:ext>
            </a:extLst>
          </p:cNvPr>
          <p:cNvSpPr>
            <a:spLocks xmlns:a="http://schemas.openxmlformats.org/drawingml/2006/main" noGrp="1"/>
          </p:cNvSpPr>
          <p:nvPr/>
        </p:nvSpPr>
        <p:spPr>
          <a:xfrm xmlns:a="http://schemas.openxmlformats.org/drawingml/2006/main">
            <a:off x="619125" y="300037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j q x dùng mặt trước lưỡi gần ngạc cứng. q bật hơi, j không bật</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hơi. Khi ü đứng sau j q x, bỏ hai chấm: ju qu xu vẫn đọc với ü.</a:t>
            </a:r>
          </a:p>
        </p:txBody>
      </p:sp>
    </p:spTree>
    <p:extLst>
      <p:ext uri="{BB962C8B-B14F-4D97-AF65-F5344CB8AC3E}">
        <p14:creationId xmlns:p14="http://schemas.microsoft.com/office/powerpoint/2010/main" val="1674169227"/>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225F900D-AA12-451B-93FF-684F9899A25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6DD90172-732E-405A-AFBE-35CCEE636B5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28A439A1-0226-40AE-A353-22C4C1C7E94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D0DF2ACE-E152-451F-87FD-1C4D7169B5EB}"/>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j q x</a:t>
            </a:r>
          </a:p>
        </p:txBody>
      </p:sp>
      <p:sp>
        <p:nvSpPr>
          <p:cNvPr id="5" name="rule">
            <a:extLst xmlns:a="http://schemas.openxmlformats.org/drawingml/2006/main">
              <a:ext uri="{FF2B5EF4-FFF2-40B4-BE49-F238E27FC236}">
                <a16:creationId xmlns:a16="http://schemas.microsoft.com/office/drawing/2014/main" id="{20348643-A943-4252-91A3-5502B6FB1019}"/>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j q x dùng mặt trước lưỡi gần ngạc cứng. q bật hơi, j không</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bật hơi. Khi ü đứng sau j q x, bỏ hai chấm: ju qu xu vẫn đọc</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với ü.</a:t>
            </a:r>
          </a:p>
        </p:txBody>
      </p:sp>
    </p:spTree>
    <p:extLst>
      <p:ext uri="{BB962C8B-B14F-4D97-AF65-F5344CB8AC3E}">
        <p14:creationId xmlns:p14="http://schemas.microsoft.com/office/powerpoint/2010/main" val="997278543"/>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85B1BE-8452-46EF-B2CF-A01ED919A04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FDC8567D-9291-4BDB-8A27-4006C475ED7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B3A5F312-FDE4-435E-9484-ADC0A95CA7C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8659A12C-3619-45EA-B98E-63326D81AAA1}"/>
              </a:ext>
            </a:extLst>
            <ns0:hlinkClick xmlns:ns0="http://schemas.openxmlformats.org/drawingml/2006/main" xmlns:ns1="http://schemas.openxmlformats.org/officeDocument/2006/relationships" ns1:id="rIdInteractive3">
              <ns0:snd ns1:embed="rIdEmbeddedAudio4" name="BAS-06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DA541E42-624A-4C43-B4C1-FC56CAFD4E6B}"/>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F6AD9B5-DF8F-4A6D-9024-29FD7FF897D2}"/>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72539097"/>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D9F71E1-505F-4471-98D8-CDE92ED8307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0297D73B-31B6-48E7-B261-993FE124C67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8E0687E-A2EB-4513-A0E2-C7C746C91DB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5DF053F-EB11-4E7B-A3ED-33B846731539}"/>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鸡，七，西。 我去学校。 谢谢老师。</a:t>
            </a:r>
          </a:p>
        </p:txBody>
      </p:sp>
      <p:sp>
        <p:nvSpPr>
          <p:cNvPr id="5" name="q0">
            <a:extLst xmlns:a="http://schemas.openxmlformats.org/drawingml/2006/main">
              <a:ext uri="{FF2B5EF4-FFF2-40B4-BE49-F238E27FC236}">
                <a16:creationId xmlns:a16="http://schemas.microsoft.com/office/drawing/2014/main" id="{8AD3544C-F3FA-4DCA-8374-EC5120040A42}"/>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B69545A2-14CC-445C-9CE3-0B6307E810AE}"/>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871641208"/>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02A6CF20-0337-48F2-B0D4-AB67F8CDE4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13248700-4EFF-4F42-BD92-0CA094FCD65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9041AAC-C1DD-4E68-A576-EB7BA8581D0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226D4369-2A02-484A-96E5-52D936CFFBD1}"/>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69E547A4-A120-4A9F-8775-7349A1274818}"/>
              </a:ext>
            </a:extLst>
            <ns0:hlinkClick xmlns:ns0="http://schemas.openxmlformats.org/drawingml/2006/main" xmlns:ns1="http://schemas.openxmlformats.org/officeDocument/2006/relationships" ns1:id="rIdInteractive3">
              <ns0:snd ns1:embed="rIdEmbeddedAudio4" name="BAS-06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D372EF84-597F-4CBA-B50F-96D9EC028844}"/>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jī</a:t>
            </a:r>
          </a:p>
        </p:txBody>
      </p:sp>
      <p:sp>
        <p:nvSpPr>
          <p:cNvPr id="7" name="choice_1">
            <a:extLst xmlns:a="http://schemas.openxmlformats.org/drawingml/2006/main">
              <a:ext uri="{FF2B5EF4-FFF2-40B4-BE49-F238E27FC236}">
                <a16:creationId xmlns:a16="http://schemas.microsoft.com/office/drawing/2014/main" id="{5D7067AA-53FE-43DF-88B3-973BCC3BAEC7}"/>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xī</a:t>
            </a:r>
          </a:p>
        </p:txBody>
      </p:sp>
      <p:sp>
        <p:nvSpPr>
          <p:cNvPr id="8" name="choice_2">
            <a:extLst xmlns:a="http://schemas.openxmlformats.org/drawingml/2006/main">
              <a:ext uri="{FF2B5EF4-FFF2-40B4-BE49-F238E27FC236}">
                <a16:creationId xmlns:a16="http://schemas.microsoft.com/office/drawing/2014/main" id="{33E0427F-76B0-4E6E-B1B1-3D48639B5E01}"/>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qī</a:t>
            </a:r>
          </a:p>
        </p:txBody>
      </p:sp>
    </p:spTree>
    <p:extLst>
      <p:ext uri="{BB962C8B-B14F-4D97-AF65-F5344CB8AC3E}">
        <p14:creationId xmlns:p14="http://schemas.microsoft.com/office/powerpoint/2010/main" val="1874523087"/>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FBC0C07-9891-4D6C-80F0-10E7E94CF7D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DAC7D2E2-0B58-4EAB-8E92-57F9DE4FD24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8C5F7680-0B1B-49B2-B414-B73FDEEA467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78FAD4A-509E-4A7E-A0B4-B8258065C87C}"/>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七 (qī).</a:t>
            </a:r>
          </a:p>
        </p:txBody>
      </p:sp>
      <p:sp>
        <p:nvSpPr>
          <p:cNvPr id="5" name="stretch">
            <a:extLst xmlns:a="http://schemas.openxmlformats.org/drawingml/2006/main">
              <a:ext uri="{FF2B5EF4-FFF2-40B4-BE49-F238E27FC236}">
                <a16:creationId xmlns:a16="http://schemas.microsoft.com/office/drawing/2014/main" id="{220303ED-2A00-487F-8987-1D2DE99FD0E8}"/>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6CDB8CEB-E55C-48A5-A709-9DD7FF20442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679221359"/>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2A56EB7-17B5-481F-8636-4453AC92C4BE}"/>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4D4D59DF-4868-47FF-AFA8-41FBB0DAA9C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090C9267-D396-4F26-A6F3-CC62E917D04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E658057-BFF4-4086-B98E-8680F1B04FF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208B6817-D02A-4F9C-B403-80976CE3D9F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319829385"/>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D8775D8-155E-4F47-993E-5CBBEB3B1E5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0C76D449-DEB6-45B7-872C-E0E0DAB532F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EC0B343-BC46-4E02-9CAC-7F893F12A1C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557838A-EA2D-408D-A6D3-E6F895A4B182}"/>
              </a:ext>
            </a:extLst>
          </p:cNvPr>
          <p:cNvSpPr>
            <a:spLocks xmlns:a="http://schemas.openxmlformats.org/drawingml/2006/main" noGrp="1"/>
          </p:cNvSpPr>
          <p:nvPr/>
        </p:nvSpPr>
        <p:spPr>
          <a:xfrm xmlns:a="http://schemas.openxmlformats.org/drawingml/2006/main">
            <a:off x="619125" y="1666875"/>
            <a:ext cx="10572750" cy="5667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Phân biệt j q x, nhận ra âm ü trong qu và xue.</a:t>
            </a:r>
          </a:p>
        </p:txBody>
      </p:sp>
      <p:sp>
        <p:nvSpPr>
          <p:cNvPr id="5" name="taskrule">
            <a:extLst xmlns:a="http://schemas.openxmlformats.org/drawingml/2006/main">
              <a:ext uri="{FF2B5EF4-FFF2-40B4-BE49-F238E27FC236}">
                <a16:creationId xmlns:a16="http://schemas.microsoft.com/office/drawing/2014/main" id="{97688744-52B3-4B8F-988D-068C7E5C6441}"/>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07310465"/>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4B16476-630C-4F47-8F2B-799868AAE9E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C2D882E2-A680-4B47-88FB-5264BBCC53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DFA5C61D-A057-455F-8FDB-C60C8749089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鸡"/>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七"/>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西"/>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去"/>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学"/>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谢"/>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246252375"/>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57816CE-3B8D-47D4-A450-50CABFA32CD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7B7DEDE2-1F02-4B41-9B16-D9AF0CDEC14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F10DF4BE-B3DB-4084-874A-AA631014DF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C0B11849-908F-487E-B3F7-0CFF2C15129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A32E343A-50F8-451D-9837-1251633E762A}"/>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5EF49684-CC06-4C0B-BC41-247B8041F935}"/>
              </a:ext>
            </a:extLst>
            <ns0:hlinkClick xmlns:ns0="http://schemas.openxmlformats.org/drawingml/2006/main" xmlns:ns1="http://schemas.openxmlformats.org/officeDocument/2006/relationships" ns1:id="rIdInteractive3">
              <ns0:snd ns1:embed="rIdEmbeddedAudio4" name="BAS-06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400346853"/>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E156139-6BCE-4D66-A2DD-CEB62EA9D82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BAS-06</a:t>
            </a:r>
          </a:p>
        </p:txBody>
      </p:sp>
      <p:sp>
        <p:nvSpPr>
          <p:cNvPr id="2" name="heading">
            <a:extLst xmlns:a="http://schemas.openxmlformats.org/drawingml/2006/main">
              <a:ext uri="{FF2B5EF4-FFF2-40B4-BE49-F238E27FC236}">
                <a16:creationId xmlns:a16="http://schemas.microsoft.com/office/drawing/2014/main" id="{C809E86C-337B-4A02-83C8-8314CD3D4C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63063AC-D5F5-447D-A7CE-97382539DC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19AB4713-7B27-4CE9-ABEE-81FFA75E0373}"/>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9C6E9D8-1370-4F4A-BB31-D06327DB3AB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02735316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2026-10-18T07:24:59.5880000Z</dcterms:created>
  <dcterms:modified xsi:type="dcterms:W3CDTF">2026-10-18T07:24:59.5880000Z</dcterms:modified>
</coreProperties>
</file>