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6569f0636db24d8e" /><Relationship Type="http://schemas.openxmlformats.org/officeDocument/2006/relationships/extended-properties" Target="/docProps/app.xml" Id="Rcd8bf797445247ad" /><Relationship Type="http://schemas.openxmlformats.org/officeDocument/2006/relationships/officeDocument" Target="/ppt/presentation.xml" Id="Raa9c5b8d4f9446d0" /></Relationships>
</file>

<file path=ppt/presentation.xml><?xml version="1.0" encoding="utf-8"?>
<p:presentation xmlns:p="http://schemas.openxmlformats.org/presentationml/2006/main">
  <p:sldMasterIdLst>
    <p:sldMasterId xmlns:r="http://schemas.openxmlformats.org/officeDocument/2006/relationships" id="2147483648" r:id="R924a150c311c4e92"/>
  </p:sldMasterIdLst>
  <p:notesMasterIdLst>
    <p:notesMasterId xmlns:r="http://schemas.openxmlformats.org/officeDocument/2006/relationships" r:id="Rd3c5a662da26485a"/>
  </p:notesMasterIdLst>
  <p:sldIdLst>
    <p:sldId xmlns:r="http://schemas.openxmlformats.org/officeDocument/2006/relationships" id="256" r:id="R2317e09cede54756"/>
    <p:sldId xmlns:r="http://schemas.openxmlformats.org/officeDocument/2006/relationships" id="257" r:id="R4dc96501768447b0"/>
    <p:sldId xmlns:r="http://schemas.openxmlformats.org/officeDocument/2006/relationships" id="258" r:id="R17c1f2dc8dfc4a64"/>
    <p:sldId xmlns:r="http://schemas.openxmlformats.org/officeDocument/2006/relationships" id="259" r:id="R03f28365c78b4a89"/>
    <p:sldId xmlns:r="http://schemas.openxmlformats.org/officeDocument/2006/relationships" id="260" r:id="R2d4a447c3b9c4f84"/>
    <p:sldId xmlns:r="http://schemas.openxmlformats.org/officeDocument/2006/relationships" id="261" r:id="R16a1299011ed4097"/>
    <p:sldId xmlns:r="http://schemas.openxmlformats.org/officeDocument/2006/relationships" id="262" r:id="R08a29315abb440fc"/>
    <p:sldId xmlns:r="http://schemas.openxmlformats.org/officeDocument/2006/relationships" id="263" r:id="Rdd070b50e5694ea8"/>
    <p:sldId xmlns:r="http://schemas.openxmlformats.org/officeDocument/2006/relationships" id="264" r:id="Rf49243817b6449b4"/>
    <p:sldId xmlns:r="http://schemas.openxmlformats.org/officeDocument/2006/relationships" id="265" r:id="R9b6b04abbb164f3b"/>
    <p:sldId xmlns:r="http://schemas.openxmlformats.org/officeDocument/2006/relationships" id="266" r:id="Rc0f32d79aa7c4914"/>
    <p:sldId xmlns:r="http://schemas.openxmlformats.org/officeDocument/2006/relationships" id="267" r:id="R152463761c41419c"/>
    <p:sldId xmlns:r="http://schemas.openxmlformats.org/officeDocument/2006/relationships" id="268" r:id="Re8397e4b38d442b6"/>
    <p:sldId xmlns:r="http://schemas.openxmlformats.org/officeDocument/2006/relationships" id="269" r:id="R3bfb4f08d4a34ed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872b8acd1044b6e" /><Relationship Type="http://schemas.openxmlformats.org/officeDocument/2006/relationships/slideMaster" Target="/ppt/slideMasters/slideMaster1.xml" Id="R924a150c311c4e92" /><Relationship Type="http://schemas.openxmlformats.org/officeDocument/2006/relationships/notesMaster" Target="/ppt/notesMasters/notesMaster1.xml" Id="Rd3c5a662da26485a" /><Relationship Type="http://schemas.openxmlformats.org/officeDocument/2006/relationships/presProps" Target="/ppt/presProps.xml" Id="Rca29c0e6301b4775" /><Relationship Type="http://schemas.openxmlformats.org/officeDocument/2006/relationships/tableStyles" Target="/ppt/tableStyles.xml" Id="Rcc62208671b447fe" /><Relationship Type="http://schemas.openxmlformats.org/officeDocument/2006/relationships/slide" Target="/ppt/slides/slide1.xml" Id="R2317e09cede54756" /><Relationship Type="http://schemas.openxmlformats.org/officeDocument/2006/relationships/slide" Target="/ppt/slides/slide2.xml" Id="R4dc96501768447b0" /><Relationship Type="http://schemas.openxmlformats.org/officeDocument/2006/relationships/slide" Target="/ppt/slides/slide3.xml" Id="R17c1f2dc8dfc4a64" /><Relationship Type="http://schemas.openxmlformats.org/officeDocument/2006/relationships/slide" Target="/ppt/slides/slide4.xml" Id="R03f28365c78b4a89" /><Relationship Type="http://schemas.openxmlformats.org/officeDocument/2006/relationships/slide" Target="/ppt/slides/slide5.xml" Id="R2d4a447c3b9c4f84" /><Relationship Type="http://schemas.openxmlformats.org/officeDocument/2006/relationships/slide" Target="/ppt/slides/slide6.xml" Id="R16a1299011ed4097" /><Relationship Type="http://schemas.openxmlformats.org/officeDocument/2006/relationships/slide" Target="/ppt/slides/slide7.xml" Id="R08a29315abb440fc" /><Relationship Type="http://schemas.openxmlformats.org/officeDocument/2006/relationships/slide" Target="/ppt/slides/slide8.xml" Id="Rdd070b50e5694ea8" /><Relationship Type="http://schemas.openxmlformats.org/officeDocument/2006/relationships/slide" Target="/ppt/slides/slide9.xml" Id="Rf49243817b6449b4" /><Relationship Type="http://schemas.openxmlformats.org/officeDocument/2006/relationships/slide" Target="/ppt/slides/slide10.xml" Id="R9b6b04abbb164f3b" /><Relationship Type="http://schemas.openxmlformats.org/officeDocument/2006/relationships/slide" Target="/ppt/slides/slide11.xml" Id="Rc0f32d79aa7c4914" /><Relationship Type="http://schemas.openxmlformats.org/officeDocument/2006/relationships/slide" Target="/ppt/slides/slide12.xml" Id="R152463761c41419c" /><Relationship Type="http://schemas.openxmlformats.org/officeDocument/2006/relationships/slide" Target="/ppt/slides/slide13.xml" Id="Re8397e4b38d442b6" /><Relationship Type="http://schemas.openxmlformats.org/officeDocument/2006/relationships/slide" Target="/ppt/slides/slide14.xml" Id="R3bfb4f08d4a34ed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d9723f8ca3847d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2df28b254db40b4" /><Relationship Type="http://schemas.openxmlformats.org/officeDocument/2006/relationships/notesMaster" Target="/ppt/notesMasters/notesMaster1.xml" Id="Rcd6e481c865f499c" /></Relationships>
</file>

<file path=ppt/notesSlides/_rels/notesSlide2.xml.rels>&#65279;<?xml version="1.0" encoding="utf-8"?><Relationships xmlns="http://schemas.openxmlformats.org/package/2006/relationships"><Relationship Type="http://schemas.openxmlformats.org/officeDocument/2006/relationships/slide" Target="/ppt/slides/slide2.xml" Id="Rd4987d5feb544970" /><Relationship Type="http://schemas.openxmlformats.org/officeDocument/2006/relationships/notesMaster" Target="/ppt/notesMasters/notesMaster1.xml" Id="R2d861b9cec6e4703" /></Relationships>
</file>

<file path=ppt/notesSlides/_rels/notesSlide3.xml.rels>&#65279;<?xml version="1.0" encoding="utf-8"?><Relationships xmlns="http://schemas.openxmlformats.org/package/2006/relationships"><Relationship Type="http://schemas.openxmlformats.org/officeDocument/2006/relationships/slide" Target="/ppt/slides/slide3.xml" Id="R620ed948d6ca4218" /><Relationship Type="http://schemas.openxmlformats.org/officeDocument/2006/relationships/notesMaster" Target="/ppt/notesMasters/notesMaster1.xml" Id="R1e3b0500f42249c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fdcec9313ba4ab8" /><Relationship Type="http://schemas.openxmlformats.org/officeDocument/2006/relationships/notesMaster" Target="/ppt/notesMasters/notesMaster1.xml" Id="Rede4897ea5ea416e" /></Relationships>
</file>

<file path=ppt/notesSlides/_rels/notesSlide5.xml.rels>&#65279;<?xml version="1.0" encoding="utf-8"?><Relationships xmlns="http://schemas.openxmlformats.org/package/2006/relationships"><Relationship Type="http://schemas.openxmlformats.org/officeDocument/2006/relationships/slide" Target="/ppt/slides/slide5.xml" Id="Rdf485ab9755a4d20" /><Relationship Type="http://schemas.openxmlformats.org/officeDocument/2006/relationships/notesMaster" Target="/ppt/notesMasters/notesMaster1.xml" Id="R42f7545ea106418f" /></Relationships>
</file>

<file path=ppt/notesSlides/_rels/notesSlide6.xml.rels>&#65279;<?xml version="1.0" encoding="utf-8"?><Relationships xmlns="http://schemas.openxmlformats.org/package/2006/relationships"><Relationship Type="http://schemas.openxmlformats.org/officeDocument/2006/relationships/slide" Target="/ppt/slides/slide6.xml" Id="Rda97145b8a114b52" /><Relationship Type="http://schemas.openxmlformats.org/officeDocument/2006/relationships/notesMaster" Target="/ppt/notesMasters/notesMaster1.xml" Id="R6d1418c515414fe6" /></Relationships>
</file>

<file path=ppt/notesSlides/_rels/notesSlide7.xml.rels>&#65279;<?xml version="1.0" encoding="utf-8"?><Relationships xmlns="http://schemas.openxmlformats.org/package/2006/relationships"><Relationship Type="http://schemas.openxmlformats.org/officeDocument/2006/relationships/slide" Target="/ppt/slides/slide7.xml" Id="Rfd93259c4af54a22" /><Relationship Type="http://schemas.openxmlformats.org/officeDocument/2006/relationships/notesMaster" Target="/ppt/notesMasters/notesMaster1.xml" Id="R09ea232fb8fe427b" /></Relationships>
</file>

<file path=ppt/notesSlides/_rels/notesSlide8.xml.rels>&#65279;<?xml version="1.0" encoding="utf-8"?><Relationships xmlns="http://schemas.openxmlformats.org/package/2006/relationships"><Relationship Type="http://schemas.openxmlformats.org/officeDocument/2006/relationships/slide" Target="/ppt/slides/slide8.xml" Id="R3b6b6fd999734d5e" /><Relationship Type="http://schemas.openxmlformats.org/officeDocument/2006/relationships/notesMaster" Target="/ppt/notesMasters/notesMaster1.xml" Id="R4507eb0b94bd47e2" /></Relationships>
</file>

<file path=ppt/notesSlides/_rels/notesSlide9.xml.rels>&#65279;<?xml version="1.0" encoding="utf-8"?><Relationships xmlns="http://schemas.openxmlformats.org/package/2006/relationships"><Relationship Type="http://schemas.openxmlformats.org/officeDocument/2006/relationships/slide" Target="/ppt/slides/slide9.xml" Id="Rd3bdf3ce948b4956" /><Relationship Type="http://schemas.openxmlformats.org/officeDocument/2006/relationships/notesMaster" Target="/ppt/notesMasters/notesMaster1.xml" Id="R9dd8df17d2e6412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9c8ccd4b35e4ab1" /><Relationship Type="http://schemas.openxmlformats.org/officeDocument/2006/relationships/notesMaster" Target="/ppt/notesMasters/notesMaster1.xml" Id="R2a104101f1404fa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d4fccdeec194767" /><Relationship Type="http://schemas.openxmlformats.org/officeDocument/2006/relationships/notesMaster" Target="/ppt/notesMasters/notesMaster1.xml" Id="Rf8be9e6466d349e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3d3e29a6e5c48af" /><Relationship Type="http://schemas.openxmlformats.org/officeDocument/2006/relationships/notesMaster" Target="/ppt/notesMasters/notesMaster1.xml" Id="Refcd4e57af4148c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2dcf447c5b34410" /><Relationship Type="http://schemas.openxmlformats.org/officeDocument/2006/relationships/notesMaster" Target="/ppt/notesMasters/notesMaster1.xml" Id="Re751ff94410f40f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49f47dc97744a7c" /><Relationship Type="http://schemas.openxmlformats.org/officeDocument/2006/relationships/notesMaster" Target="/ppt/notesMasters/notesMaster1.xml" Id="R8fdc0129a1974b7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BAS-07: Nhóm z c s và zh ch sh r</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BAS-07: Nhóm z c s và zh ch sh r</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BAS-07: Nhóm z c s và zh ch sh r</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BAS-07: Nhóm z c s và zh ch sh r</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Cho nghe MODEL, đọc chậm có kiểm soát rồi đọc tự nhiên. Dùng giấy mỏng kiểm tra bật hơi nếu phù hợp, không cần chạm vào học viên.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BAS-07: Nhóm z c s và zh ch sh r</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BAS-07: Nhóm z c s và zh ch sh r</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../Audio/BAS-07_MODEL.mp3. Sau khi tải, giữ thư mục Audio cạnh thư mục Slides. Script: 字。菜。三。这。吃。是。人。书。字，菜，三，这，吃，是，人。。这是书。。我吃菜。.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BAS-07: Nhóm z c s và zh ch sh r</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吃 / chī.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BAS-07: Nhóm z c s và zh ch sh r</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Từ mục tiêu: 吃 (chī). Chọn đáp án bằng chuột trong trình chiếu. Chế độ đội: 20 giây trao đổi, 10 giây giải thích. Nhóm đúng và giải thích được nhận hai điểm. Script GAME: 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BAS-07: Nhóm z c s và zh ch sh r</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BAS-07: Nhóm z c s và zh ch sh r</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BAS-07: Nhóm z c s và zh ch sh r</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BAS-07: Nhóm z c s và zh ch sh r</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BAS-07: Nhóm z c s và zh ch sh r</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BAS-07: Nhóm z c s và zh ch sh r</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1502aff0f4141d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4a8dd37d5e647b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942377eaa1f404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1ffa40d896e499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ed1f56e8ce84ad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9fb0d6d90a14e5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F1D3F84-0710-4AE9-9C60-57F3F96AB73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C4754DF-5CE1-4695-AA30-7F3A2ABF000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B746664-253D-4145-B975-80A61A2B3DE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628667B-D300-4574-B82B-B6248A80B70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1653AEC-0509-4562-9516-C5318FCEF00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9AAC988-072A-454C-BC93-AE35D4B921D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A44A020-39B2-4A29-9981-8CC43EAF4DD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4307742-6E1C-45C9-AA53-0160CA18E34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88D5E33-6138-4DEF-A7A4-FF36BA9C643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D6B2B80-B530-4CA1-ACD4-A803B2D1D88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ad96f41f50f4d2d" /><Relationship Type="http://schemas.openxmlformats.org/officeDocument/2006/relationships/slideLayout" Target="/ppt/slideLayouts/slideLayout1.xml" Id="R36289365c50f4817" /><Relationship Type="http://schemas.openxmlformats.org/officeDocument/2006/relationships/slideLayout" Target="/ppt/slideLayouts/slideLayout2.xml" Id="Rb201c7eaaa8c481c" /><Relationship Type="http://schemas.openxmlformats.org/officeDocument/2006/relationships/slideLayout" Target="/ppt/slideLayouts/slideLayout3.xml" Id="R7ad6846f13c242b6" /><Relationship Type="http://schemas.openxmlformats.org/officeDocument/2006/relationships/slideLayout" Target="/ppt/slideLayouts/slideLayout4.xml" Id="R4601dda5e9094f81" /><Relationship Type="http://schemas.openxmlformats.org/officeDocument/2006/relationships/slideLayout" Target="/ppt/slideLayouts/slideLayout5.xml" Id="R6780df10588b4298" /><Relationship Type="http://schemas.openxmlformats.org/officeDocument/2006/relationships/slideLayout" Target="/ppt/slideLayouts/slideLayout6.xml" Id="R88838623e09442a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6289365c50f4817"/>
    <p:sldLayoutId xmlns:r="http://schemas.openxmlformats.org/officeDocument/2006/relationships" id="2147483650" r:id="Rb201c7eaaa8c481c"/>
    <p:sldLayoutId xmlns:r="http://schemas.openxmlformats.org/officeDocument/2006/relationships" id="2147483651" r:id="R7ad6846f13c242b6"/>
    <p:sldLayoutId xmlns:r="http://schemas.openxmlformats.org/officeDocument/2006/relationships" id="2147483652" r:id="R4601dda5e9094f81"/>
    <p:sldLayoutId xmlns:r="http://schemas.openxmlformats.org/officeDocument/2006/relationships" id="2147483653" r:id="R6780df10588b4298"/>
    <p:sldLayoutId xmlns:r="http://schemas.openxmlformats.org/officeDocument/2006/relationships" id="2147483654" r:id="R88838623e09442a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82db7d665ba473f" /><Relationship Type="http://schemas.openxmlformats.org/officeDocument/2006/relationships/notesSlide" Target="/ppt/notesSlides/notesSlide1.xml" Id="R2527adf9736f4e7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f17102b4ec74d36" /><Relationship Type="http://schemas.openxmlformats.org/officeDocument/2006/relationships/notesSlide" Target="/ppt/notesSlides/notesSlide2.xml" Id="Re572284259c448f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926f50b0a0948b0" /><Relationship Type="http://schemas.openxmlformats.org/officeDocument/2006/relationships/notesSlide" Target="/ppt/notesSlides/notesSlide3.xml" Id="Re5db2d7df8db4bb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a55398b929e498f" /><Relationship Type="http://schemas.openxmlformats.org/officeDocument/2006/relationships/notesSlide" Target="/ppt/notesSlides/notesSlide4.xml" Id="Red42401c9f7143a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1ddbba8ea104204" /><Relationship Type="http://schemas.openxmlformats.org/officeDocument/2006/relationships/notesSlide" Target="/ppt/notesSlides/notesSlide5.xml" Id="Rb6448dade71b474f"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3c76b571034049cd"/><Relationship Type="http://schemas.openxmlformats.org/officeDocument/2006/relationships/notesSlide" Target="/ppt/notesSlides/notesSlide6.xml" Id="Rdf393a2bb3e741ef"/><Relationship Id="rIdInteractive3" Type="http://schemas.openxmlformats.org/officeDocument/2006/relationships/hyperlink" Target="../Audio/BAS-07_MODEL.mp3" TargetMode="External"/><Relationship Id="rIdEmbeddedAudio4" Type="http://schemas.openxmlformats.org/officeDocument/2006/relationships/audio" Target="../media/BAS-07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87a618c5b4844f6" /><Relationship Type="http://schemas.openxmlformats.org/officeDocument/2006/relationships/notesSlide" Target="/ppt/notesSlides/notesSlide7.xml" Id="R5f29b026e2ca4f23"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8356b29ef5904e55"/><Relationship Type="http://schemas.openxmlformats.org/officeDocument/2006/relationships/notesSlide" Target="/ppt/notesSlides/notesSlide8.xml" Id="R71b745ad47f740b2"/><Relationship Id="rIdInteractive3" Type="http://schemas.openxmlformats.org/officeDocument/2006/relationships/hyperlink" Target="../Audio/BAS-07_GAME.mp3" TargetMode="External"/><Relationship Id="rIdEmbeddedAudio4" Type="http://schemas.openxmlformats.org/officeDocument/2006/relationships/audio" Target="../media/BAS-07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9e1ee946dc7446ef"/><Relationship Type="http://schemas.openxmlformats.org/officeDocument/2006/relationships/notesSlide" Target="/ppt/notesSlides/notesSlide9.xml" Id="R94623dee9297472a"/><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adf2b8c46eff4c15"/><Relationship Type="http://schemas.openxmlformats.org/officeDocument/2006/relationships/notesSlide" Target="/ppt/notesSlides/notesSlide10.xml" Id="Rdd01b2268d0b46de"/><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3a89959752b4c1c" /><Relationship Type="http://schemas.openxmlformats.org/officeDocument/2006/relationships/notesSlide" Target="/ppt/notesSlides/notesSlide11.xml" Id="Rb279ac8939b449f8"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9a8fb2cfa6c94393"/><Relationship Type="http://schemas.openxmlformats.org/officeDocument/2006/relationships/notesSlide" Target="/ppt/notesSlides/notesSlide12.xml" Id="R41b03f31e9c04878"/><Relationship Id="rIdGif3" Type="http://schemas.openxmlformats.org/officeDocument/2006/relationships/image" Target="../media/stroke_23383.gif"/><Relationship Id="rIdGif4" Type="http://schemas.openxmlformats.org/officeDocument/2006/relationships/image" Target="../media/stroke_33756.gif"/><Relationship Id="rIdGif5" Type="http://schemas.openxmlformats.org/officeDocument/2006/relationships/image" Target="../media/stroke_19977.gif"/><Relationship Id="rIdGif6" Type="http://schemas.openxmlformats.org/officeDocument/2006/relationships/image" Target="../media/stroke_36825.gif"/><Relationship Id="rIdGif7" Type="http://schemas.openxmlformats.org/officeDocument/2006/relationships/image" Target="../media/stroke_21507.gif"/><Relationship Id="rIdGif8" Type="http://schemas.openxmlformats.org/officeDocument/2006/relationships/image" Target="../media/stroke_26159.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ef1a70209f934b2e"/><Relationship Type="http://schemas.openxmlformats.org/officeDocument/2006/relationships/notesSlide" Target="/ppt/notesSlides/notesSlide13.xml" Id="R8e90e4b15cb24146"/><Relationship Id="rIdInteractive3" Type="http://schemas.openxmlformats.org/officeDocument/2006/relationships/hyperlink" Target="../Audio/BAS-07_MODEL.mp3" TargetMode="External"/><Relationship Id="rIdEmbeddedAudio4" Type="http://schemas.openxmlformats.org/officeDocument/2006/relationships/audio" Target="../media/BAS-07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f218686f05f34756" /><Relationship Type="http://schemas.openxmlformats.org/officeDocument/2006/relationships/notesSlide" Target="/ppt/notesSlides/notesSlide14.xml" Id="R6c531b7e36d1447d"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6D9ACCD-E8EF-46E3-AC51-12545C2AA33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BAS-07</a:t>
            </a:r>
          </a:p>
        </p:txBody>
      </p:sp>
      <p:sp>
        <p:nvSpPr>
          <p:cNvPr id="2" name="heading">
            <a:extLst xmlns:a="http://schemas.openxmlformats.org/drawingml/2006/main">
              <a:ext uri="{FF2B5EF4-FFF2-40B4-BE49-F238E27FC236}">
                <a16:creationId xmlns:a16="http://schemas.microsoft.com/office/drawing/2014/main" id="{DB988495-744B-4A8B-A8BF-24D66A11293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Nhóm z c s và zh ch sh r</a:t>
            </a:r>
          </a:p>
        </p:txBody>
      </p:sp>
      <p:sp>
        <p:nvSpPr>
          <p:cNvPr id="3" name="page">
            <a:extLst xmlns:a="http://schemas.openxmlformats.org/drawingml/2006/main">
              <a:ext uri="{FF2B5EF4-FFF2-40B4-BE49-F238E27FC236}">
                <a16:creationId xmlns:a16="http://schemas.microsoft.com/office/drawing/2014/main" id="{043A0613-6672-471C-BF7E-5D875289EF2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314DB88D-6416-41D8-9BCF-B4DF02B677A4}"/>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Phân biệt âm đầu trước và sau lợi, tránh thêm âm i tiếng</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Việt vào mọi âm tiết.</a:t>
            </a:r>
          </a:p>
        </p:txBody>
      </p:sp>
      <p:sp>
        <p:nvSpPr>
          <p:cNvPr id="5" name="duration">
            <a:extLst xmlns:a="http://schemas.openxmlformats.org/drawingml/2006/main">
              <a:ext uri="{FF2B5EF4-FFF2-40B4-BE49-F238E27FC236}">
                <a16:creationId xmlns:a16="http://schemas.microsoft.com/office/drawing/2014/main" id="{029F9133-B1B6-4CEC-B585-735C0A46470E}"/>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607772905"/>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6A841A4-FBC4-458A-86A7-4AE53EEFD6B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BAS-07</a:t>
            </a:r>
          </a:p>
        </p:txBody>
      </p:sp>
      <p:sp>
        <p:nvSpPr>
          <p:cNvPr id="2" name="heading">
            <a:extLst xmlns:a="http://schemas.openxmlformats.org/drawingml/2006/main">
              <a:ext uri="{FF2B5EF4-FFF2-40B4-BE49-F238E27FC236}">
                <a16:creationId xmlns:a16="http://schemas.microsoft.com/office/drawing/2014/main" id="{33BEBED6-6E78-486A-9E5F-7DFAC7B34CD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D14A939B-FC40-4C88-BFB0-B3DC3E3C697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37C71810-3BFA-4EF9-A40A-7257863171A2}"/>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哥哥     看     喝</a:t>
            </a:r>
          </a:p>
        </p:txBody>
      </p:sp>
      <p:sp>
        <p:nvSpPr>
          <p:cNvPr id="5" name="retrieval">
            <a:extLst xmlns:a="http://schemas.openxmlformats.org/drawingml/2006/main">
              <a:ext uri="{FF2B5EF4-FFF2-40B4-BE49-F238E27FC236}">
                <a16:creationId xmlns:a16="http://schemas.microsoft.com/office/drawing/2014/main" id="{E83A43FB-585F-4849-A79D-C5E2251A3761}"/>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950985908"/>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744DB518-B1E3-41BA-922A-8CF79C10A6C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BAS-07</a:t>
            </a:r>
          </a:p>
        </p:txBody>
      </p:sp>
      <p:sp>
        <p:nvSpPr>
          <p:cNvPr id="2" name="heading">
            <a:extLst xmlns:a="http://schemas.openxmlformats.org/drawingml/2006/main">
              <a:ext uri="{FF2B5EF4-FFF2-40B4-BE49-F238E27FC236}">
                <a16:creationId xmlns:a16="http://schemas.microsoft.com/office/drawing/2014/main" id="{F9006CF9-A62B-4E0C-81DC-F301C095E94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F9281AA1-C7E2-405C-B858-851FF330757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477D0005-A557-4E23-9715-AEC78A96BC3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字</a:t>
            </a:r>
          </a:p>
        </p:txBody>
      </p:sp>
      <p:sp>
        <p:nvSpPr>
          <p:cNvPr id="5" name="py0">
            <a:extLst xmlns:a="http://schemas.openxmlformats.org/drawingml/2006/main">
              <a:ext uri="{FF2B5EF4-FFF2-40B4-BE49-F238E27FC236}">
                <a16:creationId xmlns:a16="http://schemas.microsoft.com/office/drawing/2014/main" id="{A6D093D5-787E-4B9A-A22C-4D9AD611772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zì</a:t>
            </a:r>
          </a:p>
        </p:txBody>
      </p:sp>
      <p:sp>
        <p:nvSpPr>
          <p:cNvPr id="6" name="vi0">
            <a:extLst xmlns:a="http://schemas.openxmlformats.org/drawingml/2006/main">
              <a:ext uri="{FF2B5EF4-FFF2-40B4-BE49-F238E27FC236}">
                <a16:creationId xmlns:a16="http://schemas.microsoft.com/office/drawing/2014/main" id="{FBCE93C8-E31E-4D3A-AA12-35ED6BBFD48E}"/>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chữ</a:t>
            </a:r>
          </a:p>
        </p:txBody>
      </p:sp>
      <p:sp>
        <p:nvSpPr>
          <p:cNvPr id="7" name="zh1">
            <a:extLst xmlns:a="http://schemas.openxmlformats.org/drawingml/2006/main">
              <a:ext uri="{FF2B5EF4-FFF2-40B4-BE49-F238E27FC236}">
                <a16:creationId xmlns:a16="http://schemas.microsoft.com/office/drawing/2014/main" id="{A4BB6897-2F0A-409A-B98E-9BE4EDDE3078}"/>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菜</a:t>
            </a:r>
          </a:p>
        </p:txBody>
      </p:sp>
      <p:sp>
        <p:nvSpPr>
          <p:cNvPr id="8" name="py1">
            <a:extLst xmlns:a="http://schemas.openxmlformats.org/drawingml/2006/main">
              <a:ext uri="{FF2B5EF4-FFF2-40B4-BE49-F238E27FC236}">
                <a16:creationId xmlns:a16="http://schemas.microsoft.com/office/drawing/2014/main" id="{CCE3E70E-4980-40BC-AD2D-FDC4E8F32D71}"/>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cài</a:t>
            </a:r>
          </a:p>
        </p:txBody>
      </p:sp>
      <p:sp>
        <p:nvSpPr>
          <p:cNvPr id="9" name="vi1">
            <a:extLst xmlns:a="http://schemas.openxmlformats.org/drawingml/2006/main">
              <a:ext uri="{FF2B5EF4-FFF2-40B4-BE49-F238E27FC236}">
                <a16:creationId xmlns:a16="http://schemas.microsoft.com/office/drawing/2014/main" id="{0107AF5F-FF54-4C8D-9AB1-12B4E899E93C}"/>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món rau</a:t>
            </a:r>
          </a:p>
        </p:txBody>
      </p:sp>
      <p:sp>
        <p:nvSpPr>
          <p:cNvPr id="10" name="zh2">
            <a:extLst xmlns:a="http://schemas.openxmlformats.org/drawingml/2006/main">
              <a:ext uri="{FF2B5EF4-FFF2-40B4-BE49-F238E27FC236}">
                <a16:creationId xmlns:a16="http://schemas.microsoft.com/office/drawing/2014/main" id="{7CAD6B76-444B-48F4-A233-D26C07138302}"/>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三</a:t>
            </a:r>
          </a:p>
        </p:txBody>
      </p:sp>
      <p:sp>
        <p:nvSpPr>
          <p:cNvPr id="11" name="py2">
            <a:extLst xmlns:a="http://schemas.openxmlformats.org/drawingml/2006/main">
              <a:ext uri="{FF2B5EF4-FFF2-40B4-BE49-F238E27FC236}">
                <a16:creationId xmlns:a16="http://schemas.microsoft.com/office/drawing/2014/main" id="{5B1F8F85-358A-439B-81D0-93BCB5ED1CDD}"/>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sān</a:t>
            </a:r>
          </a:p>
        </p:txBody>
      </p:sp>
      <p:sp>
        <p:nvSpPr>
          <p:cNvPr id="12" name="vi2">
            <a:extLst xmlns:a="http://schemas.openxmlformats.org/drawingml/2006/main">
              <a:ext uri="{FF2B5EF4-FFF2-40B4-BE49-F238E27FC236}">
                <a16:creationId xmlns:a16="http://schemas.microsoft.com/office/drawing/2014/main" id="{99B5C3E9-D133-4236-B025-9C1D31AFA7E0}"/>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ba</a:t>
            </a:r>
          </a:p>
        </p:txBody>
      </p:sp>
      <p:sp>
        <p:nvSpPr>
          <p:cNvPr id="13" name="zh3">
            <a:extLst xmlns:a="http://schemas.openxmlformats.org/drawingml/2006/main">
              <a:ext uri="{FF2B5EF4-FFF2-40B4-BE49-F238E27FC236}">
                <a16:creationId xmlns:a16="http://schemas.microsoft.com/office/drawing/2014/main" id="{17CF2840-63B6-4023-8068-129A0C052B88}"/>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这</a:t>
            </a:r>
          </a:p>
        </p:txBody>
      </p:sp>
      <p:sp>
        <p:nvSpPr>
          <p:cNvPr id="14" name="py3">
            <a:extLst xmlns:a="http://schemas.openxmlformats.org/drawingml/2006/main">
              <a:ext uri="{FF2B5EF4-FFF2-40B4-BE49-F238E27FC236}">
                <a16:creationId xmlns:a16="http://schemas.microsoft.com/office/drawing/2014/main" id="{6E2CA5AC-DC26-4633-9148-888737ADA9AA}"/>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zhè</a:t>
            </a:r>
          </a:p>
        </p:txBody>
      </p:sp>
      <p:sp>
        <p:nvSpPr>
          <p:cNvPr id="15" name="vi3">
            <a:extLst xmlns:a="http://schemas.openxmlformats.org/drawingml/2006/main">
              <a:ext uri="{FF2B5EF4-FFF2-40B4-BE49-F238E27FC236}">
                <a16:creationId xmlns:a16="http://schemas.microsoft.com/office/drawing/2014/main" id="{7E496CE0-8512-4D01-9F50-8E1287B71A86}"/>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đây</a:t>
            </a:r>
          </a:p>
        </p:txBody>
      </p:sp>
      <p:sp>
        <p:nvSpPr>
          <p:cNvPr id="16" name="zh4">
            <a:extLst xmlns:a="http://schemas.openxmlformats.org/drawingml/2006/main">
              <a:ext uri="{FF2B5EF4-FFF2-40B4-BE49-F238E27FC236}">
                <a16:creationId xmlns:a16="http://schemas.microsoft.com/office/drawing/2014/main" id="{3DD17ED7-E517-4B4E-B271-4DA340DC75F1}"/>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吃</a:t>
            </a:r>
          </a:p>
        </p:txBody>
      </p:sp>
      <p:sp>
        <p:nvSpPr>
          <p:cNvPr id="17" name="py4">
            <a:extLst xmlns:a="http://schemas.openxmlformats.org/drawingml/2006/main">
              <a:ext uri="{FF2B5EF4-FFF2-40B4-BE49-F238E27FC236}">
                <a16:creationId xmlns:a16="http://schemas.microsoft.com/office/drawing/2014/main" id="{D521ABE5-1459-406F-9EBC-C31CA66F7955}"/>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chī</a:t>
            </a:r>
          </a:p>
        </p:txBody>
      </p:sp>
      <p:sp>
        <p:nvSpPr>
          <p:cNvPr id="18" name="vi4">
            <a:extLst xmlns:a="http://schemas.openxmlformats.org/drawingml/2006/main">
              <a:ext uri="{FF2B5EF4-FFF2-40B4-BE49-F238E27FC236}">
                <a16:creationId xmlns:a16="http://schemas.microsoft.com/office/drawing/2014/main" id="{993F9594-6E27-4957-9738-5DB4E1BB499D}"/>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ăn</a:t>
            </a:r>
          </a:p>
        </p:txBody>
      </p:sp>
      <p:sp>
        <p:nvSpPr>
          <p:cNvPr id="19" name="zh5">
            <a:extLst xmlns:a="http://schemas.openxmlformats.org/drawingml/2006/main">
              <a:ext uri="{FF2B5EF4-FFF2-40B4-BE49-F238E27FC236}">
                <a16:creationId xmlns:a16="http://schemas.microsoft.com/office/drawing/2014/main" id="{BCC722E2-558D-449A-A4FA-872933F71685}"/>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是</a:t>
            </a:r>
          </a:p>
        </p:txBody>
      </p:sp>
      <p:sp>
        <p:nvSpPr>
          <p:cNvPr id="20" name="py5">
            <a:extLst xmlns:a="http://schemas.openxmlformats.org/drawingml/2006/main">
              <a:ext uri="{FF2B5EF4-FFF2-40B4-BE49-F238E27FC236}">
                <a16:creationId xmlns:a16="http://schemas.microsoft.com/office/drawing/2014/main" id="{86B2B1FC-B099-46EC-BEAF-6EC6827867BC}"/>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shì</a:t>
            </a:r>
          </a:p>
        </p:txBody>
      </p:sp>
      <p:sp>
        <p:nvSpPr>
          <p:cNvPr id="21" name="vi5">
            <a:extLst xmlns:a="http://schemas.openxmlformats.org/drawingml/2006/main">
              <a:ext uri="{FF2B5EF4-FFF2-40B4-BE49-F238E27FC236}">
                <a16:creationId xmlns:a16="http://schemas.microsoft.com/office/drawing/2014/main" id="{831FA6C7-E5DB-4EF4-9C80-A533211F8E84}"/>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là</a:t>
            </a:r>
          </a:p>
        </p:txBody>
      </p:sp>
      <p:sp>
        <p:nvSpPr>
          <p:cNvPr id="22" name="zh6">
            <a:extLst xmlns:a="http://schemas.openxmlformats.org/drawingml/2006/main">
              <a:ext uri="{FF2B5EF4-FFF2-40B4-BE49-F238E27FC236}">
                <a16:creationId xmlns:a16="http://schemas.microsoft.com/office/drawing/2014/main" id="{DE1A7125-8881-4000-BCF7-55DD9F52DE8D}"/>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人</a:t>
            </a:r>
          </a:p>
        </p:txBody>
      </p:sp>
      <p:sp>
        <p:nvSpPr>
          <p:cNvPr id="23" name="py6">
            <a:extLst xmlns:a="http://schemas.openxmlformats.org/drawingml/2006/main">
              <a:ext uri="{FF2B5EF4-FFF2-40B4-BE49-F238E27FC236}">
                <a16:creationId xmlns:a16="http://schemas.microsoft.com/office/drawing/2014/main" id="{06110238-0608-4748-A83D-88CFFBECBDF3}"/>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rén</a:t>
            </a:r>
          </a:p>
        </p:txBody>
      </p:sp>
      <p:sp>
        <p:nvSpPr>
          <p:cNvPr id="24" name="vi6">
            <a:extLst xmlns:a="http://schemas.openxmlformats.org/drawingml/2006/main">
              <a:ext uri="{FF2B5EF4-FFF2-40B4-BE49-F238E27FC236}">
                <a16:creationId xmlns:a16="http://schemas.microsoft.com/office/drawing/2014/main" id="{5663FBBC-237D-44A7-AF03-03CE4C0D8365}"/>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người</a:t>
            </a:r>
          </a:p>
        </p:txBody>
      </p:sp>
      <p:sp>
        <p:nvSpPr>
          <p:cNvPr id="25" name="zh7">
            <a:extLst xmlns:a="http://schemas.openxmlformats.org/drawingml/2006/main">
              <a:ext uri="{FF2B5EF4-FFF2-40B4-BE49-F238E27FC236}">
                <a16:creationId xmlns:a16="http://schemas.microsoft.com/office/drawing/2014/main" id="{4716E2FD-BC1E-4BD6-ACF9-6955245FDB75}"/>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书</a:t>
            </a:r>
          </a:p>
        </p:txBody>
      </p:sp>
      <p:sp>
        <p:nvSpPr>
          <p:cNvPr id="26" name="py7">
            <a:extLst xmlns:a="http://schemas.openxmlformats.org/drawingml/2006/main">
              <a:ext uri="{FF2B5EF4-FFF2-40B4-BE49-F238E27FC236}">
                <a16:creationId xmlns:a16="http://schemas.microsoft.com/office/drawing/2014/main" id="{CA9AB1AF-2D07-49EE-ABA4-41FEDC84A0E1}"/>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shū</a:t>
            </a:r>
          </a:p>
        </p:txBody>
      </p:sp>
      <p:sp>
        <p:nvSpPr>
          <p:cNvPr id="27" name="vi7">
            <a:extLst xmlns:a="http://schemas.openxmlformats.org/drawingml/2006/main">
              <a:ext uri="{FF2B5EF4-FFF2-40B4-BE49-F238E27FC236}">
                <a16:creationId xmlns:a16="http://schemas.microsoft.com/office/drawing/2014/main" id="{8A305AEE-7FF1-4956-96D8-5F9E0C0833E4}"/>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sách</a:t>
            </a:r>
          </a:p>
        </p:txBody>
      </p:sp>
    </p:spTree>
    <p:extLst>
      <p:ext uri="{BB962C8B-B14F-4D97-AF65-F5344CB8AC3E}">
        <p14:creationId xmlns:p14="http://schemas.microsoft.com/office/powerpoint/2010/main" val="1109595210"/>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A7CC614-7365-4E3E-9647-65438F6EFE8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BAS-07</a:t>
            </a:r>
          </a:p>
        </p:txBody>
      </p:sp>
      <p:sp>
        <p:nvSpPr>
          <p:cNvPr id="2" name="heading">
            <a:extLst xmlns:a="http://schemas.openxmlformats.org/drawingml/2006/main">
              <a:ext uri="{FF2B5EF4-FFF2-40B4-BE49-F238E27FC236}">
                <a16:creationId xmlns:a16="http://schemas.microsoft.com/office/drawing/2014/main" id="{E32672E6-09CE-48F5-B74A-7E7E3BD5EE0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âm và quan sát cách đọc</a:t>
            </a:r>
          </a:p>
        </p:txBody>
      </p:sp>
      <p:sp>
        <p:nvSpPr>
          <p:cNvPr id="3" name="page">
            <a:extLst xmlns:a="http://schemas.openxmlformats.org/drawingml/2006/main">
              <a:ext uri="{FF2B5EF4-FFF2-40B4-BE49-F238E27FC236}">
                <a16:creationId xmlns:a16="http://schemas.microsoft.com/office/drawing/2014/main" id="{86158550-5DC7-40D4-8348-15D4B885935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focus">
            <a:extLst xmlns:a="http://schemas.openxmlformats.org/drawingml/2006/main">
              <a:ext uri="{FF2B5EF4-FFF2-40B4-BE49-F238E27FC236}">
                <a16:creationId xmlns:a16="http://schemas.microsoft.com/office/drawing/2014/main" id="{3D96DA9F-0B6F-4043-B55C-33871BC1ACBB}"/>
              </a:ext>
            </a:extLst>
          </p:cNvPr>
          <p:cNvSpPr>
            <a:spLocks xmlns:a="http://schemas.openxmlformats.org/drawingml/2006/main" noGrp="1"/>
          </p:cNvSpPr>
          <p:nvPr/>
        </p:nvSpPr>
        <p:spPr>
          <a:xfrm xmlns:a="http://schemas.openxmlformats.org/drawingml/2006/main">
            <a:off x="619125" y="1762125"/>
            <a:ext cx="10668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600" b="1">
                <a:solidFill>
                  <a:srgbClr val="07569C"/>
                </a:solidFill>
                <a:latin typeface="Noto Sans CJK SC"/>
                <a:ea typeface="Noto Sans CJK SC"/>
                <a:cs typeface="Noto Sans CJK SC"/>
              </a:defRPr>
            </a:defPPr>
            <a:lvl1pPr>
              <a:defRPr sz="3600" b="1">
                <a:solidFill>
                  <a:srgbClr val="07569C"/>
                </a:solidFill>
                <a:latin typeface="Noto Sans CJK SC"/>
                <a:ea typeface="Noto Sans CJK SC"/>
                <a:cs typeface="Noto Sans CJK SC"/>
              </a:defRPr>
            </a:lvl1pPr>
            <a:lvl2pPr>
              <a:defRPr sz="3600" b="1">
                <a:solidFill>
                  <a:srgbClr val="07569C"/>
                </a:solidFill>
                <a:latin typeface="Noto Sans CJK SC"/>
                <a:ea typeface="Noto Sans CJK SC"/>
                <a:cs typeface="Noto Sans CJK SC"/>
              </a:defRPr>
            </a:lvl2pPr>
            <a:lvl3pPr>
              <a:defRPr sz="3600" b="1">
                <a:solidFill>
                  <a:srgbClr val="07569C"/>
                </a:solidFill>
                <a:latin typeface="Noto Sans CJK SC"/>
                <a:ea typeface="Noto Sans CJK SC"/>
                <a:cs typeface="Noto Sans CJK SC"/>
              </a:defRPr>
            </a:lvl3pPr>
            <a:lvl4pPr>
              <a:defRPr sz="3600" b="1">
                <a:solidFill>
                  <a:srgbClr val="07569C"/>
                </a:solidFill>
                <a:latin typeface="Noto Sans CJK SC"/>
                <a:ea typeface="Noto Sans CJK SC"/>
                <a:cs typeface="Noto Sans CJK SC"/>
              </a:defRPr>
            </a:lvl4pPr>
            <a:lvl5pPr>
              <a:defRPr sz="3600" b="1">
                <a:solidFill>
                  <a:srgbClr val="07569C"/>
                </a:solidFill>
                <a:latin typeface="Noto Sans CJK SC"/>
                <a:ea typeface="Noto Sans CJK SC"/>
                <a:cs typeface="Noto Sans CJK SC"/>
              </a:defRPr>
            </a:lvl5pPr>
            <a:lvl6pPr>
              <a:defRPr sz="3600" b="1">
                <a:solidFill>
                  <a:srgbClr val="07569C"/>
                </a:solidFill>
                <a:latin typeface="Noto Sans CJK SC"/>
                <a:ea typeface="Noto Sans CJK SC"/>
                <a:cs typeface="Noto Sans CJK SC"/>
              </a:defRPr>
            </a:lvl6pPr>
            <a:lvl7pPr>
              <a:defRPr sz="3600" b="1">
                <a:solidFill>
                  <a:srgbClr val="07569C"/>
                </a:solidFill>
                <a:latin typeface="Noto Sans CJK SC"/>
                <a:ea typeface="Noto Sans CJK SC"/>
                <a:cs typeface="Noto Sans CJK SC"/>
              </a:defRPr>
            </a:lvl7pPr>
            <a:lvl8pPr>
              <a:defRPr sz="3600" b="1">
                <a:solidFill>
                  <a:srgbClr val="07569C"/>
                </a:solidFill>
                <a:latin typeface="Noto Sans CJK SC"/>
                <a:ea typeface="Noto Sans CJK SC"/>
                <a:cs typeface="Noto Sans CJK SC"/>
              </a:defRPr>
            </a:lvl8pPr>
            <a:lvl9pPr>
              <a:defRPr sz="3600" b="1">
                <a:solidFill>
                  <a:srgbClr val="07569C"/>
                </a:solidFill>
                <a:latin typeface="Noto Sans CJK SC"/>
                <a:ea typeface="Noto Sans CJK SC"/>
                <a:cs typeface="Noto Sans CJK SC"/>
              </a:defRPr>
            </a:lvl9pPr>
          </a:lstStyle>
          <a:p xmlns:a="http://schemas.openxmlformats.org/drawingml/2006/main">
            <a:pPr>
              <a:defRPr sz="3600" b="1">
                <a:solidFill>
                  <a:srgbClr val="07569C"/>
                </a:solidFill>
                <a:latin typeface="Noto Sans CJK SC"/>
                <a:ea typeface="Noto Sans CJK SC"/>
                <a:cs typeface="Noto Sans CJK SC"/>
              </a:defRPr>
            </a:pPr>
            <a:r>
              <a:rPr sz="3600" b="1">
                <a:solidFill>
                  <a:srgbClr val="07569C"/>
                </a:solidFill>
                <a:latin typeface="Noto Sans CJK SC"/>
                <a:ea typeface="Noto Sans CJK SC"/>
                <a:cs typeface="Noto Sans CJK SC"/>
              </a:rPr>
              <a:t>z c s 与 zh ch sh r</a:t>
            </a:r>
          </a:p>
        </p:txBody>
      </p:sp>
      <p:sp>
        <p:nvSpPr>
          <p:cNvPr id="5" name="phonetics">
            <a:extLst xmlns:a="http://schemas.openxmlformats.org/drawingml/2006/main">
              <a:ext uri="{FF2B5EF4-FFF2-40B4-BE49-F238E27FC236}">
                <a16:creationId xmlns:a16="http://schemas.microsoft.com/office/drawing/2014/main" id="{B4991E02-71D9-46C4-9D1C-EF6AEE4B26D0}"/>
              </a:ext>
            </a:extLst>
          </p:cNvPr>
          <p:cNvSpPr>
            <a:spLocks xmlns:a="http://schemas.openxmlformats.org/drawingml/2006/main" noGrp="1"/>
          </p:cNvSpPr>
          <p:nvPr/>
        </p:nvSpPr>
        <p:spPr>
          <a:xfrm xmlns:a="http://schemas.openxmlformats.org/drawingml/2006/main">
            <a:off x="619125" y="3000375"/>
            <a:ext cx="10572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z c s có đầu lưỡi gần răng và lợi trước. zh ch sh r dùng vị trí</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lưỡi lùi hơn. i trong zi ci si và zhi chi shi ri không giống i</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trong ji qi xi.</a:t>
            </a:r>
          </a:p>
        </p:txBody>
      </p:sp>
    </p:spTree>
    <p:extLst>
      <p:ext uri="{BB962C8B-B14F-4D97-AF65-F5344CB8AC3E}">
        <p14:creationId xmlns:p14="http://schemas.microsoft.com/office/powerpoint/2010/main" val="155949543"/>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504EC96-292A-4768-AB4C-17CB0ECC06B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BAS-07</a:t>
            </a:r>
          </a:p>
        </p:txBody>
      </p:sp>
      <p:sp>
        <p:nvSpPr>
          <p:cNvPr id="2" name="heading">
            <a:extLst xmlns:a="http://schemas.openxmlformats.org/drawingml/2006/main">
              <a:ext uri="{FF2B5EF4-FFF2-40B4-BE49-F238E27FC236}">
                <a16:creationId xmlns:a16="http://schemas.microsoft.com/office/drawing/2014/main" id="{1B4BCE71-F591-4826-8401-AC2358A4ED8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4C190BD2-1B14-4BCA-B735-6B04E929CC3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93A0192A-AD8F-4FCC-9013-A1D2B861FD24}"/>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z c s 与 zh ch sh r</a:t>
            </a:r>
          </a:p>
        </p:txBody>
      </p:sp>
      <p:sp>
        <p:nvSpPr>
          <p:cNvPr id="5" name="rule">
            <a:extLst xmlns:a="http://schemas.openxmlformats.org/drawingml/2006/main">
              <a:ext uri="{FF2B5EF4-FFF2-40B4-BE49-F238E27FC236}">
                <a16:creationId xmlns:a16="http://schemas.microsoft.com/office/drawing/2014/main" id="{BBAF01D1-DD8D-4F61-874C-E99E4CA29280}"/>
              </a:ext>
            </a:extLst>
          </p:cNvPr>
          <p:cNvSpPr>
            <a:spLocks xmlns:a="http://schemas.openxmlformats.org/drawingml/2006/main" noGrp="1"/>
          </p:cNvSpPr>
          <p:nvPr/>
        </p:nvSpPr>
        <p:spPr>
          <a:xfrm xmlns:a="http://schemas.openxmlformats.org/drawingml/2006/main">
            <a:off x="619125" y="2952750"/>
            <a:ext cx="10572750" cy="14239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z c s có đầu lưỡi gần răng và lợi trước. zh ch sh r dùng vị</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trí lưỡi lùi hơn. i trong zi ci si và zhi chi shi ri không</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giống i trong ji qi xi.</a:t>
            </a:r>
          </a:p>
        </p:txBody>
      </p:sp>
    </p:spTree>
    <p:extLst>
      <p:ext uri="{BB962C8B-B14F-4D97-AF65-F5344CB8AC3E}">
        <p14:creationId xmlns:p14="http://schemas.microsoft.com/office/powerpoint/2010/main" val="1272020992"/>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FB1E7AD-97C5-4E6D-A483-178DF29907D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BAS-07</a:t>
            </a:r>
          </a:p>
        </p:txBody>
      </p:sp>
      <p:sp>
        <p:nvSpPr>
          <p:cNvPr id="2" name="heading">
            <a:extLst xmlns:a="http://schemas.openxmlformats.org/drawingml/2006/main">
              <a:ext uri="{FF2B5EF4-FFF2-40B4-BE49-F238E27FC236}">
                <a16:creationId xmlns:a16="http://schemas.microsoft.com/office/drawing/2014/main" id="{0A358CBD-FDFF-4E87-B348-FA7EE41B007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2D000E20-CC23-44B2-9CE6-3521CA10E75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CECD5325-7927-4AC3-A980-8279DAC4BB85}"/>
              </a:ext>
            </a:extLst>
            <ns0:hlinkClick xmlns:ns0="http://schemas.openxmlformats.org/drawingml/2006/main" xmlns:ns1="http://schemas.openxmlformats.org/officeDocument/2006/relationships" ns1:id="rIdInteractive3">
              <ns0:snd ns1:embed="rIdEmbeddedAudio4" name="BAS-07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BE370A16-52FD-42BC-80B7-C63DDFE0F236}"/>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F0F00E1A-5558-49BA-9EF2-A861AF02C42E}"/>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370539176"/>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802FB37-1AAC-4993-A4BD-5F540A0DE18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BAS-07</a:t>
            </a:r>
          </a:p>
        </p:txBody>
      </p:sp>
      <p:sp>
        <p:nvSpPr>
          <p:cNvPr id="2" name="heading">
            <a:extLst xmlns:a="http://schemas.openxmlformats.org/drawingml/2006/main">
              <a:ext uri="{FF2B5EF4-FFF2-40B4-BE49-F238E27FC236}">
                <a16:creationId xmlns:a16="http://schemas.microsoft.com/office/drawing/2014/main" id="{70D285CB-53E0-4081-B45E-E39D7C85ACF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E0DC58C5-8F84-4D22-9E5C-1538E7819A9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2C33D6A8-67CF-48C6-9511-10534FF98E6C}"/>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123453"/>
                </a:solidFill>
                <a:latin typeface="Noto Sans CJK SC"/>
                <a:ea typeface="Noto Sans CJK SC"/>
                <a:cs typeface="Noto Sans CJK SC"/>
              </a:defRPr>
            </a:defPPr>
            <a:lvl1pPr>
              <a:defRPr sz="2550" b="0">
                <a:solidFill>
                  <a:srgbClr val="123453"/>
                </a:solidFill>
                <a:latin typeface="Noto Sans CJK SC"/>
                <a:ea typeface="Noto Sans CJK SC"/>
                <a:cs typeface="Noto Sans CJK SC"/>
              </a:defRPr>
            </a:lvl1pPr>
            <a:lvl2pPr>
              <a:defRPr sz="2550" b="0">
                <a:solidFill>
                  <a:srgbClr val="123453"/>
                </a:solidFill>
                <a:latin typeface="Noto Sans CJK SC"/>
                <a:ea typeface="Noto Sans CJK SC"/>
                <a:cs typeface="Noto Sans CJK SC"/>
              </a:defRPr>
            </a:lvl2pPr>
            <a:lvl3pPr>
              <a:defRPr sz="2550" b="0">
                <a:solidFill>
                  <a:srgbClr val="123453"/>
                </a:solidFill>
                <a:latin typeface="Noto Sans CJK SC"/>
                <a:ea typeface="Noto Sans CJK SC"/>
                <a:cs typeface="Noto Sans CJK SC"/>
              </a:defRPr>
            </a:lvl3pPr>
            <a:lvl4pPr>
              <a:defRPr sz="2550" b="0">
                <a:solidFill>
                  <a:srgbClr val="123453"/>
                </a:solidFill>
                <a:latin typeface="Noto Sans CJK SC"/>
                <a:ea typeface="Noto Sans CJK SC"/>
                <a:cs typeface="Noto Sans CJK SC"/>
              </a:defRPr>
            </a:lvl4pPr>
            <a:lvl5pPr>
              <a:defRPr sz="2550" b="0">
                <a:solidFill>
                  <a:srgbClr val="123453"/>
                </a:solidFill>
                <a:latin typeface="Noto Sans CJK SC"/>
                <a:ea typeface="Noto Sans CJK SC"/>
                <a:cs typeface="Noto Sans CJK SC"/>
              </a:defRPr>
            </a:lvl5pPr>
            <a:lvl6pPr>
              <a:defRPr sz="2550" b="0">
                <a:solidFill>
                  <a:srgbClr val="123453"/>
                </a:solidFill>
                <a:latin typeface="Noto Sans CJK SC"/>
                <a:ea typeface="Noto Sans CJK SC"/>
                <a:cs typeface="Noto Sans CJK SC"/>
              </a:defRPr>
            </a:lvl6pPr>
            <a:lvl7pPr>
              <a:defRPr sz="2550" b="0">
                <a:solidFill>
                  <a:srgbClr val="123453"/>
                </a:solidFill>
                <a:latin typeface="Noto Sans CJK SC"/>
                <a:ea typeface="Noto Sans CJK SC"/>
                <a:cs typeface="Noto Sans CJK SC"/>
              </a:defRPr>
            </a:lvl7pPr>
            <a:lvl8pPr>
              <a:defRPr sz="2550" b="0">
                <a:solidFill>
                  <a:srgbClr val="123453"/>
                </a:solidFill>
                <a:latin typeface="Noto Sans CJK SC"/>
                <a:ea typeface="Noto Sans CJK SC"/>
                <a:cs typeface="Noto Sans CJK SC"/>
              </a:defRPr>
            </a:lvl8pPr>
            <a:lvl9pPr>
              <a:defRPr sz="2550" b="0">
                <a:solidFill>
                  <a:srgbClr val="123453"/>
                </a:solidFill>
                <a:latin typeface="Noto Sans CJK SC"/>
                <a:ea typeface="Noto Sans CJK SC"/>
                <a:cs typeface="Noto Sans CJK SC"/>
              </a:defRPr>
            </a:lvl9pPr>
          </a:lstStyle>
          <a:p xmlns:a="http://schemas.openxmlformats.org/drawingml/2006/main">
            <a:pPr>
              <a:defRPr sz="2550" b="0">
                <a:solidFill>
                  <a:srgbClr val="123453"/>
                </a:solidFill>
                <a:latin typeface="Noto Sans CJK SC"/>
                <a:ea typeface="Noto Sans CJK SC"/>
                <a:cs typeface="Noto Sans CJK SC"/>
              </a:defRPr>
            </a:pPr>
            <a:r>
              <a:rPr sz="2550" b="0">
                <a:solidFill>
                  <a:srgbClr val="123453"/>
                </a:solidFill>
                <a:latin typeface="Noto Sans CJK SC"/>
                <a:ea typeface="Noto Sans CJK SC"/>
                <a:cs typeface="Noto Sans CJK SC"/>
              </a:rPr>
              <a:t>字，菜，三，这，吃，是，人。 这是书。 我吃菜。</a:t>
            </a:r>
          </a:p>
        </p:txBody>
      </p:sp>
      <p:sp>
        <p:nvSpPr>
          <p:cNvPr id="5" name="q0">
            <a:extLst xmlns:a="http://schemas.openxmlformats.org/drawingml/2006/main">
              <a:ext uri="{FF2B5EF4-FFF2-40B4-BE49-F238E27FC236}">
                <a16:creationId xmlns:a16="http://schemas.microsoft.com/office/drawing/2014/main" id="{38C903A2-2223-41D0-B218-35B932132E4F}"/>
              </a:ext>
            </a:extLst>
          </p:cNvPr>
          <p:cNvSpPr>
            <a:spLocks xmlns:a="http://schemas.openxmlformats.org/drawingml/2006/main" noGrp="1"/>
          </p:cNvSpPr>
          <p:nvPr/>
        </p:nvSpPr>
        <p:spPr>
          <a:xfrm xmlns:a="http://schemas.openxmlformats.org/drawingml/2006/main">
            <a:off x="619125" y="228600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Từ cuối trong track GAME là từ nào?</a:t>
            </a:r>
          </a:p>
        </p:txBody>
      </p:sp>
      <p:sp>
        <p:nvSpPr>
          <p:cNvPr id="6" name="q1">
            <a:extLst xmlns:a="http://schemas.openxmlformats.org/drawingml/2006/main">
              <a:ext uri="{FF2B5EF4-FFF2-40B4-BE49-F238E27FC236}">
                <a16:creationId xmlns:a16="http://schemas.microsoft.com/office/drawing/2014/main" id="{7F4045AB-2E10-4A71-81A7-682A1DAEF510}"/>
              </a:ext>
            </a:extLst>
          </p:cNvPr>
          <p:cNvSpPr>
            <a:spLocks xmlns:a="http://schemas.openxmlformats.org/drawingml/2006/main" noGrp="1"/>
          </p:cNvSpPr>
          <p:nvPr/>
        </p:nvSpPr>
        <p:spPr>
          <a:xfrm xmlns:a="http://schemas.openxmlformats.org/drawingml/2006/main">
            <a:off x="619125" y="290036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Đọc pinyin của từ mục tiêu.</a:t>
            </a:r>
          </a:p>
        </p:txBody>
      </p:sp>
    </p:spTree>
    <p:extLst>
      <p:ext uri="{BB962C8B-B14F-4D97-AF65-F5344CB8AC3E}">
        <p14:creationId xmlns:p14="http://schemas.microsoft.com/office/powerpoint/2010/main" val="767857375"/>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E8AD183E-B182-4ACC-95B7-522679687F7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BAS-07</a:t>
            </a:r>
          </a:p>
        </p:txBody>
      </p:sp>
      <p:sp>
        <p:nvSpPr>
          <p:cNvPr id="2" name="heading">
            <a:extLst xmlns:a="http://schemas.openxmlformats.org/drawingml/2006/main">
              <a:ext uri="{FF2B5EF4-FFF2-40B4-BE49-F238E27FC236}">
                <a16:creationId xmlns:a16="http://schemas.microsoft.com/office/drawing/2014/main" id="{528251FE-B284-43A5-AFFC-FBAEA73ECCB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82D3313E-B148-4A0D-8FA5-CCF0A62A4FD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DF7D62A4-E050-4088-9F3D-D6A268C273E9}"/>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pinyin của từ vừa nghe.</a:t>
            </a:r>
          </a:p>
        </p:txBody>
      </p:sp>
      <p:sp>
        <p:nvSpPr>
          <p:cNvPr id="5" name="audio_game">
            <a:extLst xmlns:a="http://schemas.openxmlformats.org/drawingml/2006/main">
              <a:ext uri="{FF2B5EF4-FFF2-40B4-BE49-F238E27FC236}">
                <a16:creationId xmlns:a16="http://schemas.microsoft.com/office/drawing/2014/main" id="{9C2A7C2F-B6AC-497A-A3F4-B25A7179CCC7}"/>
              </a:ext>
            </a:extLst>
            <ns0:hlinkClick xmlns:ns0="http://schemas.openxmlformats.org/drawingml/2006/main" xmlns:ns1="http://schemas.openxmlformats.org/officeDocument/2006/relationships" ns1:id="rIdInteractive3">
              <ns0:snd ns1:embed="rIdEmbeddedAudio4" name="BAS-07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07A70E9F-385B-4C76-B4E4-52ED85DF5A22}"/>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chī</a:t>
            </a:r>
          </a:p>
        </p:txBody>
      </p:sp>
      <p:sp>
        <p:nvSpPr>
          <p:cNvPr id="7" name="choice_1">
            <a:extLst xmlns:a="http://schemas.openxmlformats.org/drawingml/2006/main">
              <a:ext uri="{FF2B5EF4-FFF2-40B4-BE49-F238E27FC236}">
                <a16:creationId xmlns:a16="http://schemas.microsoft.com/office/drawing/2014/main" id="{39A8BDA6-6C6D-4F47-A1DA-BE12BDB6138D}"/>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cī</a:t>
            </a:r>
          </a:p>
        </p:txBody>
      </p:sp>
      <p:sp>
        <p:nvSpPr>
          <p:cNvPr id="8" name="choice_2">
            <a:extLst xmlns:a="http://schemas.openxmlformats.org/drawingml/2006/main">
              <a:ext uri="{FF2B5EF4-FFF2-40B4-BE49-F238E27FC236}">
                <a16:creationId xmlns:a16="http://schemas.microsoft.com/office/drawing/2014/main" id="{5ACD6F70-4425-4B75-A087-96D9BE316E0D}"/>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qī</a:t>
            </a:r>
          </a:p>
        </p:txBody>
      </p:sp>
    </p:spTree>
    <p:extLst>
      <p:ext uri="{BB962C8B-B14F-4D97-AF65-F5344CB8AC3E}">
        <p14:creationId xmlns:p14="http://schemas.microsoft.com/office/powerpoint/2010/main" val="1172417019"/>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6148587-2D6E-4ADA-BAAE-65C85BC2BA6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BAS-07</a:t>
            </a:r>
          </a:p>
        </p:txBody>
      </p:sp>
      <p:sp>
        <p:nvSpPr>
          <p:cNvPr id="2" name="heading">
            <a:extLst xmlns:a="http://schemas.openxmlformats.org/drawingml/2006/main">
              <a:ext uri="{FF2B5EF4-FFF2-40B4-BE49-F238E27FC236}">
                <a16:creationId xmlns:a16="http://schemas.microsoft.com/office/drawing/2014/main" id="{123387E2-4968-490B-BB32-F0A1C55C961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F2A7E610-A0F0-4E40-B2F4-45D687CB3F8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29BBE117-A9B7-41F6-8CF2-6BD6F2BA9CA0}"/>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mục tiêu: 吃 (chī).</a:t>
            </a:r>
          </a:p>
        </p:txBody>
      </p:sp>
      <p:sp>
        <p:nvSpPr>
          <p:cNvPr id="5" name="stretch">
            <a:extLst xmlns:a="http://schemas.openxmlformats.org/drawingml/2006/main">
              <a:ext uri="{FF2B5EF4-FFF2-40B4-BE49-F238E27FC236}">
                <a16:creationId xmlns:a16="http://schemas.microsoft.com/office/drawing/2014/main" id="{E308CCDE-921A-4C15-8478-150C6555E1FD}"/>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6726B622-E892-416C-8174-3502A725607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003650365"/>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6A20F7D-D44E-489E-9157-93113A60213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BAS-07</a:t>
            </a:r>
          </a:p>
        </p:txBody>
      </p:sp>
      <p:sp>
        <p:nvSpPr>
          <p:cNvPr id="2" name="heading">
            <a:extLst xmlns:a="http://schemas.openxmlformats.org/drawingml/2006/main">
              <a:ext uri="{FF2B5EF4-FFF2-40B4-BE49-F238E27FC236}">
                <a16:creationId xmlns:a16="http://schemas.microsoft.com/office/drawing/2014/main" id="{94943DA6-3982-4F9C-9F5A-BC1A3A733D6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A0394458-B3A8-4957-AA31-93876BA5156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7F6D2D90-015F-4834-BF0E-C5CC975779DE}"/>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495094F6-82E9-4477-A21B-170567D17598}"/>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749707187"/>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6C08BA2-A8BC-47EA-AAD8-A675A362566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BAS-07</a:t>
            </a:r>
          </a:p>
        </p:txBody>
      </p:sp>
      <p:sp>
        <p:nvSpPr>
          <p:cNvPr id="2" name="heading">
            <a:extLst xmlns:a="http://schemas.openxmlformats.org/drawingml/2006/main">
              <a:ext uri="{FF2B5EF4-FFF2-40B4-BE49-F238E27FC236}">
                <a16:creationId xmlns:a16="http://schemas.microsoft.com/office/drawing/2014/main" id="{1CB7016D-A5A8-487B-900D-3D58D5236F5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78F72ADE-7B86-429D-8B2B-CC01793E1EB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F732FBDC-66C6-4DD5-9C2C-862AD86465DA}"/>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Phân biệt âm đầu trước và sau lợi, tránh thêm âm i tiếng</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Việt vào mọi âm tiết.</a:t>
            </a:r>
          </a:p>
        </p:txBody>
      </p:sp>
      <p:sp>
        <p:nvSpPr>
          <p:cNvPr id="5" name="taskrule">
            <a:extLst xmlns:a="http://schemas.openxmlformats.org/drawingml/2006/main">
              <a:ext uri="{FF2B5EF4-FFF2-40B4-BE49-F238E27FC236}">
                <a16:creationId xmlns:a16="http://schemas.microsoft.com/office/drawing/2014/main" id="{FB633048-8D84-4E11-82CF-19477C02E172}"/>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697513611"/>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71A9B3A-7319-4814-822D-99D4D225821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BAS-07</a:t>
            </a:r>
          </a:p>
        </p:txBody>
      </p:sp>
      <p:sp>
        <p:nvSpPr>
          <p:cNvPr id="2" name="heading">
            <a:extLst xmlns:a="http://schemas.openxmlformats.org/drawingml/2006/main">
              <a:ext uri="{FF2B5EF4-FFF2-40B4-BE49-F238E27FC236}">
                <a16:creationId xmlns:a16="http://schemas.microsoft.com/office/drawing/2014/main" id="{F32BFFFE-B560-43AB-84DF-DCB6A01F442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946FDB76-1293-4005-B7D2-889458F8835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字"/>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菜"/>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三"/>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这"/>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吃"/>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是"/>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917464439"/>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4F11E82-1956-4137-B786-1012F6B7389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BAS-07</a:t>
            </a:r>
          </a:p>
        </p:txBody>
      </p:sp>
      <p:sp>
        <p:nvSpPr>
          <p:cNvPr id="2" name="heading">
            <a:extLst xmlns:a="http://schemas.openxmlformats.org/drawingml/2006/main">
              <a:ext uri="{FF2B5EF4-FFF2-40B4-BE49-F238E27FC236}">
                <a16:creationId xmlns:a16="http://schemas.microsoft.com/office/drawing/2014/main" id="{2C8B31A7-8A90-4FDD-AF0B-9BCCEECEEFC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BE1CEC83-6D24-43B7-9333-9EB1825E477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2537E52A-F7E5-4C1E-98AD-C29512706D18}"/>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804582DE-76F9-4741-BBB7-6AB10F63621A}"/>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2CBD6FD3-174C-4DFC-B40B-B08D6565268F}"/>
              </a:ext>
            </a:extLst>
            <ns0:hlinkClick xmlns:ns0="http://schemas.openxmlformats.org/drawingml/2006/main" xmlns:ns1="http://schemas.openxmlformats.org/officeDocument/2006/relationships" ns1:id="rIdInteractive3">
              <ns0:snd ns1:embed="rIdEmbeddedAudio4" name="BAS-07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809151431"/>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FAF10D8-DF8E-4B57-9618-852E6F7EF88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BAS-07</a:t>
            </a:r>
          </a:p>
        </p:txBody>
      </p:sp>
      <p:sp>
        <p:nvSpPr>
          <p:cNvPr id="2" name="heading">
            <a:extLst xmlns:a="http://schemas.openxmlformats.org/drawingml/2006/main">
              <a:ext uri="{FF2B5EF4-FFF2-40B4-BE49-F238E27FC236}">
                <a16:creationId xmlns:a16="http://schemas.microsoft.com/office/drawing/2014/main" id="{5625EF9C-5353-456A-9F59-D4210E13D1C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A8FFC760-5B5B-4C67-A951-FC9D9D7C6A0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75594C99-F546-461C-9E79-7FF66979C6BC}"/>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D4429EE3-2D36-4841-AB23-F6B7857BA463}"/>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6357174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2026-10-18T07:25:03.4470000Z</dcterms:created>
  <dcterms:modified xsi:type="dcterms:W3CDTF">2026-10-18T07:25:03.4470000Z</dcterms:modified>
</coreProperties>
</file>