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6fd51d6c3d2d44fb" /><Relationship Type="http://schemas.openxmlformats.org/officeDocument/2006/relationships/extended-properties" Target="/docProps/app.xml" Id="Rfb0aea94b2584961" /><Relationship Type="http://schemas.openxmlformats.org/officeDocument/2006/relationships/officeDocument" Target="/ppt/presentation.xml" Id="Rfbf86f7b8e1d4caf" /></Relationships>
</file>

<file path=ppt/presentation.xml><?xml version="1.0" encoding="utf-8"?>
<p:presentation xmlns:p="http://schemas.openxmlformats.org/presentationml/2006/main">
  <p:sldMasterIdLst>
    <p:sldMasterId xmlns:r="http://schemas.openxmlformats.org/officeDocument/2006/relationships" id="2147483648" r:id="R186495ecc7624d3b"/>
  </p:sldMasterIdLst>
  <p:notesMasterIdLst>
    <p:notesMasterId xmlns:r="http://schemas.openxmlformats.org/officeDocument/2006/relationships" r:id="Rb60270a150574aa0"/>
  </p:notesMasterIdLst>
  <p:sldIdLst>
    <p:sldId xmlns:r="http://schemas.openxmlformats.org/officeDocument/2006/relationships" id="256" r:id="Reb7ee7f647f94fca"/>
    <p:sldId xmlns:r="http://schemas.openxmlformats.org/officeDocument/2006/relationships" id="257" r:id="Ree570f3e968f4475"/>
    <p:sldId xmlns:r="http://schemas.openxmlformats.org/officeDocument/2006/relationships" id="258" r:id="R954f6e44b8f24c78"/>
    <p:sldId xmlns:r="http://schemas.openxmlformats.org/officeDocument/2006/relationships" id="259" r:id="R9be710a8b3ee482f"/>
    <p:sldId xmlns:r="http://schemas.openxmlformats.org/officeDocument/2006/relationships" id="260" r:id="R4373db1f88224b53"/>
    <p:sldId xmlns:r="http://schemas.openxmlformats.org/officeDocument/2006/relationships" id="261" r:id="Rb4f1f8e90a564e6f"/>
    <p:sldId xmlns:r="http://schemas.openxmlformats.org/officeDocument/2006/relationships" id="262" r:id="R6a60734c22ea4070"/>
    <p:sldId xmlns:r="http://schemas.openxmlformats.org/officeDocument/2006/relationships" id="263" r:id="R82af466a4e854501"/>
    <p:sldId xmlns:r="http://schemas.openxmlformats.org/officeDocument/2006/relationships" id="264" r:id="R269f268127024282"/>
    <p:sldId xmlns:r="http://schemas.openxmlformats.org/officeDocument/2006/relationships" id="265" r:id="R6cc270e4b48f4de0"/>
    <p:sldId xmlns:r="http://schemas.openxmlformats.org/officeDocument/2006/relationships" id="266" r:id="R6af48554c21d4e5f"/>
    <p:sldId xmlns:r="http://schemas.openxmlformats.org/officeDocument/2006/relationships" id="267" r:id="Ra330d848c08d45ff"/>
    <p:sldId xmlns:r="http://schemas.openxmlformats.org/officeDocument/2006/relationships" id="268" r:id="Rb75c6523c5354b48"/>
    <p:sldId xmlns:r="http://schemas.openxmlformats.org/officeDocument/2006/relationships" id="269" r:id="Rbf4271315d69437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09855c829894d14" /><Relationship Type="http://schemas.openxmlformats.org/officeDocument/2006/relationships/slideMaster" Target="/ppt/slideMasters/slideMaster1.xml" Id="R186495ecc7624d3b" /><Relationship Type="http://schemas.openxmlformats.org/officeDocument/2006/relationships/notesMaster" Target="/ppt/notesMasters/notesMaster1.xml" Id="Rb60270a150574aa0" /><Relationship Type="http://schemas.openxmlformats.org/officeDocument/2006/relationships/presProps" Target="/ppt/presProps.xml" Id="R4859916d4114441c" /><Relationship Type="http://schemas.openxmlformats.org/officeDocument/2006/relationships/tableStyles" Target="/ppt/tableStyles.xml" Id="R77193853c3c843a0" /><Relationship Type="http://schemas.openxmlformats.org/officeDocument/2006/relationships/slide" Target="/ppt/slides/slide1.xml" Id="Reb7ee7f647f94fca" /><Relationship Type="http://schemas.openxmlformats.org/officeDocument/2006/relationships/slide" Target="/ppt/slides/slide2.xml" Id="Ree570f3e968f4475" /><Relationship Type="http://schemas.openxmlformats.org/officeDocument/2006/relationships/slide" Target="/ppt/slides/slide3.xml" Id="R954f6e44b8f24c78" /><Relationship Type="http://schemas.openxmlformats.org/officeDocument/2006/relationships/slide" Target="/ppt/slides/slide4.xml" Id="R9be710a8b3ee482f" /><Relationship Type="http://schemas.openxmlformats.org/officeDocument/2006/relationships/slide" Target="/ppt/slides/slide5.xml" Id="R4373db1f88224b53" /><Relationship Type="http://schemas.openxmlformats.org/officeDocument/2006/relationships/slide" Target="/ppt/slides/slide6.xml" Id="Rb4f1f8e90a564e6f" /><Relationship Type="http://schemas.openxmlformats.org/officeDocument/2006/relationships/slide" Target="/ppt/slides/slide7.xml" Id="R6a60734c22ea4070" /><Relationship Type="http://schemas.openxmlformats.org/officeDocument/2006/relationships/slide" Target="/ppt/slides/slide8.xml" Id="R82af466a4e854501" /><Relationship Type="http://schemas.openxmlformats.org/officeDocument/2006/relationships/slide" Target="/ppt/slides/slide9.xml" Id="R269f268127024282" /><Relationship Type="http://schemas.openxmlformats.org/officeDocument/2006/relationships/slide" Target="/ppt/slides/slide10.xml" Id="R6cc270e4b48f4de0" /><Relationship Type="http://schemas.openxmlformats.org/officeDocument/2006/relationships/slide" Target="/ppt/slides/slide11.xml" Id="R6af48554c21d4e5f" /><Relationship Type="http://schemas.openxmlformats.org/officeDocument/2006/relationships/slide" Target="/ppt/slides/slide12.xml" Id="Ra330d848c08d45ff" /><Relationship Type="http://schemas.openxmlformats.org/officeDocument/2006/relationships/slide" Target="/ppt/slides/slide13.xml" Id="Rb75c6523c5354b48" /><Relationship Type="http://schemas.openxmlformats.org/officeDocument/2006/relationships/slide" Target="/ppt/slides/slide14.xml" Id="Rbf4271315d69437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94e0880493b41e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0814cfdf0364002" /><Relationship Type="http://schemas.openxmlformats.org/officeDocument/2006/relationships/notesMaster" Target="/ppt/notesMasters/notesMaster1.xml" Id="Rd6f2cf72d7b743d8" /></Relationships>
</file>

<file path=ppt/notesSlides/_rels/notesSlide2.xml.rels>&#65279;<?xml version="1.0" encoding="utf-8"?><Relationships xmlns="http://schemas.openxmlformats.org/package/2006/relationships"><Relationship Type="http://schemas.openxmlformats.org/officeDocument/2006/relationships/slide" Target="/ppt/slides/slide2.xml" Id="R4da35c5eaff54fbb" /><Relationship Type="http://schemas.openxmlformats.org/officeDocument/2006/relationships/notesMaster" Target="/ppt/notesMasters/notesMaster1.xml" Id="Rfe0cc98e59a042b9" /></Relationships>
</file>

<file path=ppt/notesSlides/_rels/notesSlide3.xml.rels>&#65279;<?xml version="1.0" encoding="utf-8"?><Relationships xmlns="http://schemas.openxmlformats.org/package/2006/relationships"><Relationship Type="http://schemas.openxmlformats.org/officeDocument/2006/relationships/slide" Target="/ppt/slides/slide3.xml" Id="Re6f0372191884812" /><Relationship Type="http://schemas.openxmlformats.org/officeDocument/2006/relationships/notesMaster" Target="/ppt/notesMasters/notesMaster1.xml" Id="R6629b3c7f81b4cf6"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3cef2f6e6d4e7e" /><Relationship Type="http://schemas.openxmlformats.org/officeDocument/2006/relationships/notesMaster" Target="/ppt/notesMasters/notesMaster1.xml" Id="R7a18fc9c51484d75" /></Relationships>
</file>

<file path=ppt/notesSlides/_rels/notesSlide5.xml.rels>&#65279;<?xml version="1.0" encoding="utf-8"?><Relationships xmlns="http://schemas.openxmlformats.org/package/2006/relationships"><Relationship Type="http://schemas.openxmlformats.org/officeDocument/2006/relationships/slide" Target="/ppt/slides/slide5.xml" Id="Rfc551dc4157e4112" /><Relationship Type="http://schemas.openxmlformats.org/officeDocument/2006/relationships/notesMaster" Target="/ppt/notesMasters/notesMaster1.xml" Id="R9ae3894175d04ddd" /></Relationships>
</file>

<file path=ppt/notesSlides/_rels/notesSlide6.xml.rels>&#65279;<?xml version="1.0" encoding="utf-8"?><Relationships xmlns="http://schemas.openxmlformats.org/package/2006/relationships"><Relationship Type="http://schemas.openxmlformats.org/officeDocument/2006/relationships/slide" Target="/ppt/slides/slide6.xml" Id="R624d0fb1ac9f49d3" /><Relationship Type="http://schemas.openxmlformats.org/officeDocument/2006/relationships/notesMaster" Target="/ppt/notesMasters/notesMaster1.xml" Id="Rf40b7d1ff65c450a" /></Relationships>
</file>

<file path=ppt/notesSlides/_rels/notesSlide7.xml.rels>&#65279;<?xml version="1.0" encoding="utf-8"?><Relationships xmlns="http://schemas.openxmlformats.org/package/2006/relationships"><Relationship Type="http://schemas.openxmlformats.org/officeDocument/2006/relationships/slide" Target="/ppt/slides/slide7.xml" Id="R54c4ea7fc39241f0" /><Relationship Type="http://schemas.openxmlformats.org/officeDocument/2006/relationships/notesMaster" Target="/ppt/notesMasters/notesMaster1.xml" Id="R1c385b6299a34543" /></Relationships>
</file>

<file path=ppt/notesSlides/_rels/notesSlide8.xml.rels>&#65279;<?xml version="1.0" encoding="utf-8"?><Relationships xmlns="http://schemas.openxmlformats.org/package/2006/relationships"><Relationship Type="http://schemas.openxmlformats.org/officeDocument/2006/relationships/slide" Target="/ppt/slides/slide8.xml" Id="R38272ce2e5564e63" /><Relationship Type="http://schemas.openxmlformats.org/officeDocument/2006/relationships/notesMaster" Target="/ppt/notesMasters/notesMaster1.xml" Id="R45256f8e557941af" /></Relationships>
</file>

<file path=ppt/notesSlides/_rels/notesSlide9.xml.rels>&#65279;<?xml version="1.0" encoding="utf-8"?><Relationships xmlns="http://schemas.openxmlformats.org/package/2006/relationships"><Relationship Type="http://schemas.openxmlformats.org/officeDocument/2006/relationships/slide" Target="/ppt/slides/slide9.xml" Id="Rc1e9f428c1814580" /><Relationship Type="http://schemas.openxmlformats.org/officeDocument/2006/relationships/notesMaster" Target="/ppt/notesMasters/notesMaster1.xml" Id="Rbdeaf3b5e831431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e290af1b8bc476f" /><Relationship Type="http://schemas.openxmlformats.org/officeDocument/2006/relationships/notesMaster" Target="/ppt/notesMasters/notesMaster1.xml" Id="Redefcc7d67c14d7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c09b6ee3221480e" /><Relationship Type="http://schemas.openxmlformats.org/officeDocument/2006/relationships/notesMaster" Target="/ppt/notesMasters/notesMaster1.xml" Id="Rb5a87a1966e44a8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3528e9f2b714fef" /><Relationship Type="http://schemas.openxmlformats.org/officeDocument/2006/relationships/notesMaster" Target="/ppt/notesMasters/notesMaster1.xml" Id="Rf7c7c2805ed64e2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5b7918570fe48bb" /><Relationship Type="http://schemas.openxmlformats.org/officeDocument/2006/relationships/notesMaster" Target="/ppt/notesMasters/notesMaster1.xml" Id="Rfd2772b1bbf147b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6c69e64c0b04682" /><Relationship Type="http://schemas.openxmlformats.org/officeDocument/2006/relationships/notesMaster" Target="/ppt/notesMasters/notesMaster1.xml" Id="Re93dde9601e7465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../Audio/BAS-08_MODEL.mp3. Sau khi tải, giữ thư mục Audio cạnh thư mục Slides. Script: 爱。杯。好。水。六。对。爱，杯，好，水，六，对。。我要一杯水。。对，很好。.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六 / liù.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Từ mục tiêu: 六 (liù). Chọn đáp án bằng chuột trong trình chiếu. Chế độ đội: 20 giây trao đổi, 10 giây giải thích. Nhóm đúng và giải thích được nhận hai điểm. Script GAME: 六</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BAS-08: Vận mẫu ghép và quy tắc dấu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99b56206d634cd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0f4970f6fde48d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93ffb3da8a8438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adc418652c24b7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0889720750c4bf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5b90bd1b706456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95F44DC-40E9-43DD-A0D4-7008DBD7492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92D63C6-AC4A-4965-BB41-FBB0A3D778A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6EA6270-5093-4F7D-8E65-857F40D0045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106DA44-6969-4CA3-B3FC-43856552B6A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DD80511-60DB-43BF-8476-F822F18ACB7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F99B676-42EA-4955-907A-C1371E568C9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2D645FD-5B78-44D8-B7AC-D9E528BEBDC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9FB490C-9C8B-448E-A171-F3CBB72421E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F80BECD-164A-4C12-8376-C785B89EC6F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CC4E898-D3A1-439E-86ED-9D44463382C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48f470e7abf4672" /><Relationship Type="http://schemas.openxmlformats.org/officeDocument/2006/relationships/slideLayout" Target="/ppt/slideLayouts/slideLayout1.xml" Id="R41c425f444b8459b" /><Relationship Type="http://schemas.openxmlformats.org/officeDocument/2006/relationships/slideLayout" Target="/ppt/slideLayouts/slideLayout2.xml" Id="R61434bf7a198408a" /><Relationship Type="http://schemas.openxmlformats.org/officeDocument/2006/relationships/slideLayout" Target="/ppt/slideLayouts/slideLayout3.xml" Id="Rd9d1a4cdb6b14683" /><Relationship Type="http://schemas.openxmlformats.org/officeDocument/2006/relationships/slideLayout" Target="/ppt/slideLayouts/slideLayout4.xml" Id="R241de3fbe15b4e9d" /><Relationship Type="http://schemas.openxmlformats.org/officeDocument/2006/relationships/slideLayout" Target="/ppt/slideLayouts/slideLayout5.xml" Id="Rc16d8934c9e6411a" /><Relationship Type="http://schemas.openxmlformats.org/officeDocument/2006/relationships/slideLayout" Target="/ppt/slideLayouts/slideLayout6.xml" Id="R6dbab5b2fdc944f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1c425f444b8459b"/>
    <p:sldLayoutId xmlns:r="http://schemas.openxmlformats.org/officeDocument/2006/relationships" id="2147483650" r:id="R61434bf7a198408a"/>
    <p:sldLayoutId xmlns:r="http://schemas.openxmlformats.org/officeDocument/2006/relationships" id="2147483651" r:id="Rd9d1a4cdb6b14683"/>
    <p:sldLayoutId xmlns:r="http://schemas.openxmlformats.org/officeDocument/2006/relationships" id="2147483652" r:id="R241de3fbe15b4e9d"/>
    <p:sldLayoutId xmlns:r="http://schemas.openxmlformats.org/officeDocument/2006/relationships" id="2147483653" r:id="Rc16d8934c9e6411a"/>
    <p:sldLayoutId xmlns:r="http://schemas.openxmlformats.org/officeDocument/2006/relationships" id="2147483654" r:id="R6dbab5b2fdc944f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5598b9256e841fd" /><Relationship Type="http://schemas.openxmlformats.org/officeDocument/2006/relationships/notesSlide" Target="/ppt/notesSlides/notesSlide1.xml" Id="R668dcc27eda5447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5eefc78c1bd494e" /><Relationship Type="http://schemas.openxmlformats.org/officeDocument/2006/relationships/notesSlide" Target="/ppt/notesSlides/notesSlide2.xml" Id="Re5ad915ebec5422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364cafd381d45f4" /><Relationship Type="http://schemas.openxmlformats.org/officeDocument/2006/relationships/notesSlide" Target="/ppt/notesSlides/notesSlide3.xml" Id="Ra71cedcdc7964a9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30feb44f6c54601" /><Relationship Type="http://schemas.openxmlformats.org/officeDocument/2006/relationships/notesSlide" Target="/ppt/notesSlides/notesSlide4.xml" Id="R09415324620a44f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dd49b4a72914be9" /><Relationship Type="http://schemas.openxmlformats.org/officeDocument/2006/relationships/notesSlide" Target="/ppt/notesSlides/notesSlide5.xml" Id="R3ea7d583cdc7401a"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71e23cdf5b784cc8"/><Relationship Type="http://schemas.openxmlformats.org/officeDocument/2006/relationships/notesSlide" Target="/ppt/notesSlides/notesSlide6.xml" Id="R88babec896804737"/><Relationship Id="rIdInteractive3" Type="http://schemas.openxmlformats.org/officeDocument/2006/relationships/hyperlink" Target="../Audio/BAS-08_MODEL.mp3" TargetMode="External"/><Relationship Id="rIdEmbeddedAudio4" Type="http://schemas.openxmlformats.org/officeDocument/2006/relationships/audio" Target="../media/BAS-08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d3ad8193f7d4417" /><Relationship Type="http://schemas.openxmlformats.org/officeDocument/2006/relationships/notesSlide" Target="/ppt/notesSlides/notesSlide7.xml" Id="R6b8fd0eb15654c61"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85a5e2c7834e4e88"/><Relationship Type="http://schemas.openxmlformats.org/officeDocument/2006/relationships/notesSlide" Target="/ppt/notesSlides/notesSlide8.xml" Id="R9c8cf224f82746a3"/><Relationship Id="rIdInteractive3" Type="http://schemas.openxmlformats.org/officeDocument/2006/relationships/hyperlink" Target="../Audio/BAS-08_GAME.mp3" TargetMode="External"/><Relationship Id="rIdEmbeddedAudio4" Type="http://schemas.openxmlformats.org/officeDocument/2006/relationships/audio" Target="../media/BAS-08_GAME.mp3"/><Relationship Id="rIdInteractive5" Type="http://schemas.openxmlformats.org/officeDocument/2006/relationships/slide" Target="slide10.xml"/><Relationship Id="rIdInteractive6" Type="http://schemas.openxmlformats.org/officeDocument/2006/relationships/slide" Target="slide9.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e5ca0a1fa23d4167"/><Relationship Type="http://schemas.openxmlformats.org/officeDocument/2006/relationships/notesSlide" Target="/ppt/notesSlides/notesSlide9.xml" Id="R796fb7dbf9ae4aff"/><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8f444696cf6247d6"/><Relationship Type="http://schemas.openxmlformats.org/officeDocument/2006/relationships/notesSlide" Target="/ppt/notesSlides/notesSlide10.xml" Id="R4c39561e9b4c4ec3"/><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1ef33d4005c4540" /><Relationship Type="http://schemas.openxmlformats.org/officeDocument/2006/relationships/notesSlide" Target="/ppt/notesSlides/notesSlide11.xml" Id="Rd30aa665533546be"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51ad293ca23848b7"/><Relationship Type="http://schemas.openxmlformats.org/officeDocument/2006/relationships/notesSlide" Target="/ppt/notesSlides/notesSlide12.xml" Id="Rc8ec477ec5804b7c"/><Relationship Id="rIdGif3" Type="http://schemas.openxmlformats.org/officeDocument/2006/relationships/image" Target="../media/stroke_29233.gif"/><Relationship Id="rIdGif4" Type="http://schemas.openxmlformats.org/officeDocument/2006/relationships/image" Target="../media/stroke_26479.gif"/><Relationship Id="rIdGif5" Type="http://schemas.openxmlformats.org/officeDocument/2006/relationships/image" Target="../media/stroke_22909.gif"/><Relationship Id="rIdGif6" Type="http://schemas.openxmlformats.org/officeDocument/2006/relationships/image" Target="../media/stroke_27700.gif"/><Relationship Id="rIdGif7" Type="http://schemas.openxmlformats.org/officeDocument/2006/relationships/image" Target="../media/stroke_20845.gif"/><Relationship Id="rIdGif8" Type="http://schemas.openxmlformats.org/officeDocument/2006/relationships/image" Target="../media/stroke_23545.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88797a1e2d8447e2"/><Relationship Type="http://schemas.openxmlformats.org/officeDocument/2006/relationships/notesSlide" Target="/ppt/notesSlides/notesSlide13.xml" Id="Rfe88a8164dcd47e4"/><Relationship Id="rIdInteractive3" Type="http://schemas.openxmlformats.org/officeDocument/2006/relationships/hyperlink" Target="../Audio/BAS-08_MODEL.mp3" TargetMode="External"/><Relationship Id="rIdEmbeddedAudio4" Type="http://schemas.openxmlformats.org/officeDocument/2006/relationships/audio" Target="../media/BAS-08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a95a4d1fbe24268" /><Relationship Type="http://schemas.openxmlformats.org/officeDocument/2006/relationships/notesSlide" Target="/ppt/notesSlides/notesSlide14.xml" Id="R04050f6f1bf547e7"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9C01A37-D473-4EF5-A18E-60A0B6D0AA7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9383F224-D999-4530-89D6-887BC0CEDB7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Vận mẫu ghép và quy tắc dấu thanh</a:t>
            </a:r>
          </a:p>
        </p:txBody>
      </p:sp>
      <p:sp>
        <p:nvSpPr>
          <p:cNvPr id="3" name="page">
            <a:extLst xmlns:a="http://schemas.openxmlformats.org/drawingml/2006/main">
              <a:ext uri="{FF2B5EF4-FFF2-40B4-BE49-F238E27FC236}">
                <a16:creationId xmlns:a16="http://schemas.microsoft.com/office/drawing/2014/main" id="{1D8FC77D-8E36-4A6A-A981-FB76A2CD7BF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F0A64E0-018E-4DE1-8B9B-3DB13BD930B4}"/>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Đặt dấu thanh đúng và đọc vận mẫu ghép trong từ, không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tách thành hai âm tiết.</a:t>
            </a:r>
          </a:p>
        </p:txBody>
      </p:sp>
      <p:sp>
        <p:nvSpPr>
          <p:cNvPr id="5" name="duration">
            <a:extLst xmlns:a="http://schemas.openxmlformats.org/drawingml/2006/main">
              <a:ext uri="{FF2B5EF4-FFF2-40B4-BE49-F238E27FC236}">
                <a16:creationId xmlns:a16="http://schemas.microsoft.com/office/drawing/2014/main" id="{D64F4799-B33F-418B-AE9B-A86B2C9DD54D}"/>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2779387"/>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A311206-6CC0-4871-85D6-F15D65134FB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8368656E-A21B-40FC-BF64-DB265FD52CD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A10EB9D-983C-47E1-B82B-F15DF71A76B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A65268E-5EBF-4A67-89F7-5C464F876B3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鸡     七     西</a:t>
            </a:r>
          </a:p>
        </p:txBody>
      </p:sp>
      <p:sp>
        <p:nvSpPr>
          <p:cNvPr id="5" name="retrieval">
            <a:extLst xmlns:a="http://schemas.openxmlformats.org/drawingml/2006/main">
              <a:ext uri="{FF2B5EF4-FFF2-40B4-BE49-F238E27FC236}">
                <a16:creationId xmlns:a16="http://schemas.microsoft.com/office/drawing/2014/main" id="{8AD41BBD-184F-441C-A6A9-950C56C2D607}"/>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832173760"/>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5388129F-898B-45C7-99BA-997B533B2AA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3F468552-93F6-4726-8920-1F57268E035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044C3404-8305-4C6E-8E10-10B24B56E3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3307A05C-739F-4687-8005-92DEF602712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爱</a:t>
            </a:r>
          </a:p>
        </p:txBody>
      </p:sp>
      <p:sp>
        <p:nvSpPr>
          <p:cNvPr id="5" name="py0">
            <a:extLst xmlns:a="http://schemas.openxmlformats.org/drawingml/2006/main">
              <a:ext uri="{FF2B5EF4-FFF2-40B4-BE49-F238E27FC236}">
                <a16:creationId xmlns:a16="http://schemas.microsoft.com/office/drawing/2014/main" id="{39C7009F-4BB1-4F9D-9D51-9E02CB17693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ài</a:t>
            </a:r>
          </a:p>
        </p:txBody>
      </p:sp>
      <p:sp>
        <p:nvSpPr>
          <p:cNvPr id="6" name="vi0">
            <a:extLst xmlns:a="http://schemas.openxmlformats.org/drawingml/2006/main">
              <a:ext uri="{FF2B5EF4-FFF2-40B4-BE49-F238E27FC236}">
                <a16:creationId xmlns:a16="http://schemas.microsoft.com/office/drawing/2014/main" id="{5E6A4F65-5C46-4183-B861-F43316129F9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yêu thích</a:t>
            </a:r>
          </a:p>
        </p:txBody>
      </p:sp>
      <p:sp>
        <p:nvSpPr>
          <p:cNvPr id="7" name="zh1">
            <a:extLst xmlns:a="http://schemas.openxmlformats.org/drawingml/2006/main">
              <a:ext uri="{FF2B5EF4-FFF2-40B4-BE49-F238E27FC236}">
                <a16:creationId xmlns:a16="http://schemas.microsoft.com/office/drawing/2014/main" id="{B5B649D7-D699-4FF3-BD52-42293AC8FDA4}"/>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杯</a:t>
            </a:r>
          </a:p>
        </p:txBody>
      </p:sp>
      <p:sp>
        <p:nvSpPr>
          <p:cNvPr id="8" name="py1">
            <a:extLst xmlns:a="http://schemas.openxmlformats.org/drawingml/2006/main">
              <a:ext uri="{FF2B5EF4-FFF2-40B4-BE49-F238E27FC236}">
                <a16:creationId xmlns:a16="http://schemas.microsoft.com/office/drawing/2014/main" id="{2B0D5C4A-2254-4BFF-A7F0-1212110C063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bēi</a:t>
            </a:r>
          </a:p>
        </p:txBody>
      </p:sp>
      <p:sp>
        <p:nvSpPr>
          <p:cNvPr id="9" name="vi1">
            <a:extLst xmlns:a="http://schemas.openxmlformats.org/drawingml/2006/main">
              <a:ext uri="{FF2B5EF4-FFF2-40B4-BE49-F238E27FC236}">
                <a16:creationId xmlns:a16="http://schemas.microsoft.com/office/drawing/2014/main" id="{8ECC3D52-FD7A-4155-B4DB-19415E6CBF7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cốc</a:t>
            </a:r>
          </a:p>
        </p:txBody>
      </p:sp>
      <p:sp>
        <p:nvSpPr>
          <p:cNvPr id="10" name="zh2">
            <a:extLst xmlns:a="http://schemas.openxmlformats.org/drawingml/2006/main">
              <a:ext uri="{FF2B5EF4-FFF2-40B4-BE49-F238E27FC236}">
                <a16:creationId xmlns:a16="http://schemas.microsoft.com/office/drawing/2014/main" id="{4722BBBB-8605-4791-BC15-4DFB78C796AB}"/>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a:t>
            </a:r>
          </a:p>
        </p:txBody>
      </p:sp>
      <p:sp>
        <p:nvSpPr>
          <p:cNvPr id="11" name="py2">
            <a:extLst xmlns:a="http://schemas.openxmlformats.org/drawingml/2006/main">
              <a:ext uri="{FF2B5EF4-FFF2-40B4-BE49-F238E27FC236}">
                <a16:creationId xmlns:a16="http://schemas.microsoft.com/office/drawing/2014/main" id="{D372694F-6648-4548-9065-3E80BC23DFEA}"/>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a:t>
            </a:r>
          </a:p>
        </p:txBody>
      </p:sp>
      <p:sp>
        <p:nvSpPr>
          <p:cNvPr id="12" name="vi2">
            <a:extLst xmlns:a="http://schemas.openxmlformats.org/drawingml/2006/main">
              <a:ext uri="{FF2B5EF4-FFF2-40B4-BE49-F238E27FC236}">
                <a16:creationId xmlns:a16="http://schemas.microsoft.com/office/drawing/2014/main" id="{73263D7A-F945-480B-B739-E22049B1B3E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tốt</a:t>
            </a:r>
          </a:p>
        </p:txBody>
      </p:sp>
      <p:sp>
        <p:nvSpPr>
          <p:cNvPr id="13" name="zh3">
            <a:extLst xmlns:a="http://schemas.openxmlformats.org/drawingml/2006/main">
              <a:ext uri="{FF2B5EF4-FFF2-40B4-BE49-F238E27FC236}">
                <a16:creationId xmlns:a16="http://schemas.microsoft.com/office/drawing/2014/main" id="{75F02CC6-9C06-44A0-A583-7EC428B4E9CE}"/>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水</a:t>
            </a:r>
          </a:p>
        </p:txBody>
      </p:sp>
      <p:sp>
        <p:nvSpPr>
          <p:cNvPr id="14" name="py3">
            <a:extLst xmlns:a="http://schemas.openxmlformats.org/drawingml/2006/main">
              <a:ext uri="{FF2B5EF4-FFF2-40B4-BE49-F238E27FC236}">
                <a16:creationId xmlns:a16="http://schemas.microsoft.com/office/drawing/2014/main" id="{439A598C-BAC3-4649-9A26-CDC336D21AC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shuǐ</a:t>
            </a:r>
          </a:p>
        </p:txBody>
      </p:sp>
      <p:sp>
        <p:nvSpPr>
          <p:cNvPr id="15" name="vi3">
            <a:extLst xmlns:a="http://schemas.openxmlformats.org/drawingml/2006/main">
              <a:ext uri="{FF2B5EF4-FFF2-40B4-BE49-F238E27FC236}">
                <a16:creationId xmlns:a16="http://schemas.microsoft.com/office/drawing/2014/main" id="{557DE135-F817-4FEA-9188-EB2BDB64B20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nước</a:t>
            </a:r>
          </a:p>
        </p:txBody>
      </p:sp>
      <p:sp>
        <p:nvSpPr>
          <p:cNvPr id="16" name="zh4">
            <a:extLst xmlns:a="http://schemas.openxmlformats.org/drawingml/2006/main">
              <a:ext uri="{FF2B5EF4-FFF2-40B4-BE49-F238E27FC236}">
                <a16:creationId xmlns:a16="http://schemas.microsoft.com/office/drawing/2014/main" id="{5E664CAE-9F84-4764-A26E-CC2F66B36141}"/>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六</a:t>
            </a:r>
          </a:p>
        </p:txBody>
      </p:sp>
      <p:sp>
        <p:nvSpPr>
          <p:cNvPr id="17" name="py4">
            <a:extLst xmlns:a="http://schemas.openxmlformats.org/drawingml/2006/main">
              <a:ext uri="{FF2B5EF4-FFF2-40B4-BE49-F238E27FC236}">
                <a16:creationId xmlns:a16="http://schemas.microsoft.com/office/drawing/2014/main" id="{C55241BD-1EFB-4CE8-9115-8EBE778A7686}"/>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liù</a:t>
            </a:r>
          </a:p>
        </p:txBody>
      </p:sp>
      <p:sp>
        <p:nvSpPr>
          <p:cNvPr id="18" name="vi4">
            <a:extLst xmlns:a="http://schemas.openxmlformats.org/drawingml/2006/main">
              <a:ext uri="{FF2B5EF4-FFF2-40B4-BE49-F238E27FC236}">
                <a16:creationId xmlns:a16="http://schemas.microsoft.com/office/drawing/2014/main" id="{76C0D62F-834B-4F5F-91B4-2966B5047DC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sáu</a:t>
            </a:r>
          </a:p>
        </p:txBody>
      </p:sp>
      <p:sp>
        <p:nvSpPr>
          <p:cNvPr id="19" name="zh5">
            <a:extLst xmlns:a="http://schemas.openxmlformats.org/drawingml/2006/main">
              <a:ext uri="{FF2B5EF4-FFF2-40B4-BE49-F238E27FC236}">
                <a16:creationId xmlns:a16="http://schemas.microsoft.com/office/drawing/2014/main" id="{7D8B02B5-39B6-4D6D-B8C6-68A856E2D8C0}"/>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对</a:t>
            </a:r>
          </a:p>
        </p:txBody>
      </p:sp>
      <p:sp>
        <p:nvSpPr>
          <p:cNvPr id="20" name="py5">
            <a:extLst xmlns:a="http://schemas.openxmlformats.org/drawingml/2006/main">
              <a:ext uri="{FF2B5EF4-FFF2-40B4-BE49-F238E27FC236}">
                <a16:creationId xmlns:a16="http://schemas.microsoft.com/office/drawing/2014/main" id="{F83F06D8-DD43-4FA5-B7D3-7B52848315DF}"/>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duì</a:t>
            </a:r>
          </a:p>
        </p:txBody>
      </p:sp>
      <p:sp>
        <p:nvSpPr>
          <p:cNvPr id="21" name="vi5">
            <a:extLst xmlns:a="http://schemas.openxmlformats.org/drawingml/2006/main">
              <a:ext uri="{FF2B5EF4-FFF2-40B4-BE49-F238E27FC236}">
                <a16:creationId xmlns:a16="http://schemas.microsoft.com/office/drawing/2014/main" id="{4A325212-BE20-42EF-8077-73946B20BEB3}"/>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đúng</a:t>
            </a:r>
          </a:p>
        </p:txBody>
      </p:sp>
    </p:spTree>
    <p:extLst>
      <p:ext uri="{BB962C8B-B14F-4D97-AF65-F5344CB8AC3E}">
        <p14:creationId xmlns:p14="http://schemas.microsoft.com/office/powerpoint/2010/main" val="2038464288"/>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33CA38A-42C3-4E3D-9C79-AC165DEA7BF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83D07E08-1E0B-4222-AE88-5804F6C8AC3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855C01BB-74FE-4D16-A867-5820C60EFC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A757848F-CCCA-4CBA-9A47-7D19AED4AC7C}"/>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ai ei ao ou iao iou iu uai uei ui</a:t>
            </a:r>
          </a:p>
        </p:txBody>
      </p:sp>
      <p:sp>
        <p:nvSpPr>
          <p:cNvPr id="5" name="phonetics">
            <a:extLst xmlns:a="http://schemas.openxmlformats.org/drawingml/2006/main">
              <a:ext uri="{FF2B5EF4-FFF2-40B4-BE49-F238E27FC236}">
                <a16:creationId xmlns:a16="http://schemas.microsoft.com/office/drawing/2014/main" id="{2F13824C-889E-4E1E-B60C-4E938E1D0204}"/>
              </a:ext>
            </a:extLst>
          </p:cNvPr>
          <p:cNvSpPr>
            <a:spLocks xmlns:a="http://schemas.openxmlformats.org/drawingml/2006/main" noGrp="1"/>
          </p:cNvSpPr>
          <p:nvPr/>
        </p:nvSpPr>
        <p:spPr>
          <a:xfrm xmlns:a="http://schemas.openxmlformats.org/drawingml/2006/main">
            <a:off x="619125" y="3000375"/>
            <a:ext cx="1057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Ưu tiên đặt dấu trên a, nếu không có a thì trên o hoặc e. Với</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iu và ui, đặt dấu trên nguyên âm viết sau: liù, duì. i có dấu</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thì bỏ chấm.</a:t>
            </a:r>
          </a:p>
        </p:txBody>
      </p:sp>
    </p:spTree>
    <p:extLst>
      <p:ext uri="{BB962C8B-B14F-4D97-AF65-F5344CB8AC3E}">
        <p14:creationId xmlns:p14="http://schemas.microsoft.com/office/powerpoint/2010/main" val="202905137"/>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0A08DA2-5FBD-4058-BC3A-2DEC7C93E4F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BD23C9AA-722D-41E3-9FA4-BF0012854B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F4ECF47C-81F8-406E-8232-FB5DD589ABE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6583C19-B4C4-4937-BB78-9238F5FD340F}"/>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ai ei ao ou iao iou iu uai uei ui</a:t>
            </a:r>
          </a:p>
        </p:txBody>
      </p:sp>
      <p:sp>
        <p:nvSpPr>
          <p:cNvPr id="5" name="rule">
            <a:extLst xmlns:a="http://schemas.openxmlformats.org/drawingml/2006/main">
              <a:ext uri="{FF2B5EF4-FFF2-40B4-BE49-F238E27FC236}">
                <a16:creationId xmlns:a16="http://schemas.microsoft.com/office/drawing/2014/main" id="{C1E00096-5BC8-47C6-8D16-803F42A41715}"/>
              </a:ext>
            </a:extLst>
          </p:cNvPr>
          <p:cNvSpPr>
            <a:spLocks xmlns:a="http://schemas.openxmlformats.org/drawingml/2006/main" noGrp="1"/>
          </p:cNvSpPr>
          <p:nvPr/>
        </p:nvSpPr>
        <p:spPr>
          <a:xfrm xmlns:a="http://schemas.openxmlformats.org/drawingml/2006/main">
            <a:off x="619125" y="2952750"/>
            <a:ext cx="10572750" cy="14239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Ưu tiên đặt dấu trên a, nếu không có a thì trên o hoặc e. Với</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iu và ui, đặt dấu trên nguyên âm viết sau: liù, duì. i có dấu</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thì bỏ chấm.</a:t>
            </a:r>
          </a:p>
        </p:txBody>
      </p:sp>
    </p:spTree>
    <p:extLst>
      <p:ext uri="{BB962C8B-B14F-4D97-AF65-F5344CB8AC3E}">
        <p14:creationId xmlns:p14="http://schemas.microsoft.com/office/powerpoint/2010/main" val="1566206032"/>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A23D552-9AC0-4858-8386-421A360AF16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DA8BEE79-9ECE-4A99-8204-CB075E98D75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8FA9DE8D-30F2-47CD-A2D9-DF54709EAD3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F86FF191-CA09-47D2-82C8-7F85711C2888}"/>
              </a:ext>
            </a:extLst>
            <ns0:hlinkClick xmlns:ns0="http://schemas.openxmlformats.org/drawingml/2006/main" xmlns:ns1="http://schemas.openxmlformats.org/officeDocument/2006/relationships" ns1:id="rIdInteractive3">
              <ns0:snd ns1:embed="rIdEmbeddedAudio4" name="BAS-0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FDEDB16F-A354-41EC-97D9-CFDA7F81F941}"/>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9D1FAF0-5748-4F0A-986E-B25F885247C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720145518"/>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90A6E6D-3194-43B4-8DC7-E172A865818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553A266B-2719-46E6-8EDB-6CCD7BD7D72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D76983C-F264-4DA8-A2F5-DDC7FCDAF0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3189224-FE3E-460C-990F-37B37D9D179B}"/>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爱，杯，好，水，六，对。 我要一杯水。 对，很好。</a:t>
            </a:r>
          </a:p>
        </p:txBody>
      </p:sp>
      <p:sp>
        <p:nvSpPr>
          <p:cNvPr id="5" name="q0">
            <a:extLst xmlns:a="http://schemas.openxmlformats.org/drawingml/2006/main">
              <a:ext uri="{FF2B5EF4-FFF2-40B4-BE49-F238E27FC236}">
                <a16:creationId xmlns:a16="http://schemas.microsoft.com/office/drawing/2014/main" id="{94D62C35-05D4-403A-9B5A-D48B185F760F}"/>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4C0D51B3-0686-4AB6-B293-87F7BD38A453}"/>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100417660"/>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045843B0-551D-4546-AA7D-C64CADC3D1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D2AAF1B3-F1B2-426F-B306-9B0311B7FBB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31FFF30C-DB03-4DAC-92FC-C3B38A0F232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9FC5CA03-3CE8-4122-934E-11C82FAC547B}"/>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34144307-7F51-4B82-A6A9-83733A576CF6}"/>
              </a:ext>
            </a:extLst>
            <ns0:hlinkClick xmlns:ns0="http://schemas.openxmlformats.org/drawingml/2006/main" xmlns:ns1="http://schemas.openxmlformats.org/officeDocument/2006/relationships" ns1:id="rIdInteractive3">
              <ns0:snd ns1:embed="rIdEmbeddedAudio4" name="BAS-0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F41D05F4-4A88-48C1-A995-7BDF4EFCB816}"/>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liǔ</a:t>
            </a:r>
          </a:p>
        </p:txBody>
      </p:sp>
      <p:sp>
        <p:nvSpPr>
          <p:cNvPr id="7" name="choice_1">
            <a:extLst xmlns:a="http://schemas.openxmlformats.org/drawingml/2006/main">
              <a:ext uri="{FF2B5EF4-FFF2-40B4-BE49-F238E27FC236}">
                <a16:creationId xmlns:a16="http://schemas.microsoft.com/office/drawing/2014/main" id="{CA765949-32D0-4466-837A-5AE4E7720563}"/>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liù</a:t>
            </a:r>
          </a:p>
        </p:txBody>
      </p:sp>
      <p:sp>
        <p:nvSpPr>
          <p:cNvPr id="8" name="choice_2">
            <a:extLst xmlns:a="http://schemas.openxmlformats.org/drawingml/2006/main">
              <a:ext uri="{FF2B5EF4-FFF2-40B4-BE49-F238E27FC236}">
                <a16:creationId xmlns:a16="http://schemas.microsoft.com/office/drawing/2014/main" id="{93904ED5-0D33-4631-80E9-B6B9FF87D594}"/>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líu</a:t>
            </a:r>
          </a:p>
        </p:txBody>
      </p:sp>
    </p:spTree>
    <p:extLst>
      <p:ext uri="{BB962C8B-B14F-4D97-AF65-F5344CB8AC3E}">
        <p14:creationId xmlns:p14="http://schemas.microsoft.com/office/powerpoint/2010/main" val="1367738213"/>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7C1635B-837F-4AE5-9994-8BF427E2FB7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66BFFC04-DEFF-4525-ADD1-90CF1D0817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A9F6F43-312B-4D76-88B6-2D4CD917584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F658EDA5-0B9C-4977-B979-52518203F210}"/>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六 (liù).</a:t>
            </a:r>
          </a:p>
        </p:txBody>
      </p:sp>
      <p:sp>
        <p:nvSpPr>
          <p:cNvPr id="5" name="stretch">
            <a:extLst xmlns:a="http://schemas.openxmlformats.org/drawingml/2006/main">
              <a:ext uri="{FF2B5EF4-FFF2-40B4-BE49-F238E27FC236}">
                <a16:creationId xmlns:a16="http://schemas.microsoft.com/office/drawing/2014/main" id="{FC4572B6-DEAF-4B23-AC02-72899E08B40E}"/>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FDF4DA5-40CC-454D-8249-FDF73442C21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410026647"/>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AC5E451-B302-4EF0-80CE-65B2411BEA6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1087C6B5-CDB8-4924-BF23-CE862CC104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FAFC7929-3B3F-4C7A-AD0C-F2C2B014369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651330F-6265-41CD-97FC-0546CD6A99A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75E065EB-8DB7-4DF0-A125-0ED4ABC178D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163116056"/>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FA8BC88-6628-400D-BE6C-95195D11D4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6A91E58E-1808-4C56-B68E-C5757F585FC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9B6E29D1-6ACC-443B-98BD-6ED223D397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662662A-7A88-4014-B9F1-D2710FD2B03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Đặt dấu thanh đúng và đọc vận mẫu ghép trong từ, không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tách thành hai âm tiết.</a:t>
            </a:r>
          </a:p>
        </p:txBody>
      </p:sp>
      <p:sp>
        <p:nvSpPr>
          <p:cNvPr id="5" name="taskrule">
            <a:extLst xmlns:a="http://schemas.openxmlformats.org/drawingml/2006/main">
              <a:ext uri="{FF2B5EF4-FFF2-40B4-BE49-F238E27FC236}">
                <a16:creationId xmlns:a16="http://schemas.microsoft.com/office/drawing/2014/main" id="{4D3C3C15-3EEE-4B02-8F88-BC0CD9B8F6C3}"/>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21792530"/>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5D8F107-1115-47AF-8A90-8EBA6434A03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A3B3C484-9052-4075-9134-A00C303DB4B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A6BA465-CF3B-4BF5-A69B-F90BEA1A782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爱"/>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杯"/>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好"/>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水"/>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六"/>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对"/>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9673019"/>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C2E9944-5557-43EE-9C38-86835D0FB4A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AE534B7D-09F1-4C91-A9F1-FAB1216C378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4DFF13B9-EB85-414E-A15F-30A24CA90C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FA7D60CB-D0C7-405F-99E8-3FA6D8600FC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41AFBD3-B667-4331-8753-0F3371DB9DA6}"/>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B3EA5FDB-04B8-47C5-A7A9-0B733280318E}"/>
              </a:ext>
            </a:extLst>
            <ns0:hlinkClick xmlns:ns0="http://schemas.openxmlformats.org/drawingml/2006/main" xmlns:ns1="http://schemas.openxmlformats.org/officeDocument/2006/relationships" ns1:id="rIdInteractive3">
              <ns0:snd ns1:embed="rIdEmbeddedAudio4" name="BAS-0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417929751"/>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FB6F78E-C610-48EE-AA9A-EE1DC046E94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BAS-08</a:t>
            </a:r>
          </a:p>
        </p:txBody>
      </p:sp>
      <p:sp>
        <p:nvSpPr>
          <p:cNvPr id="2" name="heading">
            <a:extLst xmlns:a="http://schemas.openxmlformats.org/drawingml/2006/main">
              <a:ext uri="{FF2B5EF4-FFF2-40B4-BE49-F238E27FC236}">
                <a16:creationId xmlns:a16="http://schemas.microsoft.com/office/drawing/2014/main" id="{EE0700C6-A04F-449D-A809-E2A539EF016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7C7971D1-536D-43CB-9AF4-BE0AEB11A3B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8EFC94A2-D84A-4E99-9535-D93BDDA825FD}"/>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A1602E2C-B851-4F4D-92C8-6F694BDC5714}"/>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69312344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2026-10-18T07:25:07.0250000Z</dcterms:created>
  <dcterms:modified xsi:type="dcterms:W3CDTF">2026-10-18T07:25:07.0250000Z</dcterms:modified>
</coreProperties>
</file>