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a8389904cfc846b9" /><Relationship Type="http://schemas.openxmlformats.org/officeDocument/2006/relationships/extended-properties" Target="/docProps/app.xml" Id="R90ba17b282494f12" /><Relationship Type="http://schemas.openxmlformats.org/officeDocument/2006/relationships/officeDocument" Target="/ppt/presentation.xml" Id="Rd5e4a7e6c424406e" /></Relationships>
</file>

<file path=ppt/presentation.xml><?xml version="1.0" encoding="utf-8"?>
<p:presentation xmlns:p="http://schemas.openxmlformats.org/presentationml/2006/main">
  <p:sldMasterIdLst>
    <p:sldMasterId xmlns:r="http://schemas.openxmlformats.org/officeDocument/2006/relationships" id="2147483648" r:id="Rc30417545908437e"/>
  </p:sldMasterIdLst>
  <p:notesMasterIdLst>
    <p:notesMasterId xmlns:r="http://schemas.openxmlformats.org/officeDocument/2006/relationships" r:id="R7e246ac9493e4ccf"/>
  </p:notesMasterIdLst>
  <p:sldIdLst>
    <p:sldId xmlns:r="http://schemas.openxmlformats.org/officeDocument/2006/relationships" id="256" r:id="Rc3738505b7134952"/>
    <p:sldId xmlns:r="http://schemas.openxmlformats.org/officeDocument/2006/relationships" id="257" r:id="Rf837b7e959b642de"/>
    <p:sldId xmlns:r="http://schemas.openxmlformats.org/officeDocument/2006/relationships" id="258" r:id="R90e444e3ee934786"/>
    <p:sldId xmlns:r="http://schemas.openxmlformats.org/officeDocument/2006/relationships" id="259" r:id="Racfeffb0eaf04140"/>
    <p:sldId xmlns:r="http://schemas.openxmlformats.org/officeDocument/2006/relationships" id="260" r:id="R64693c52e88f4411"/>
    <p:sldId xmlns:r="http://schemas.openxmlformats.org/officeDocument/2006/relationships" id="261" r:id="R2e8bb1ac9b374cf3"/>
    <p:sldId xmlns:r="http://schemas.openxmlformats.org/officeDocument/2006/relationships" id="262" r:id="R56449d5d2fc14ce2"/>
    <p:sldId xmlns:r="http://schemas.openxmlformats.org/officeDocument/2006/relationships" id="263" r:id="R36724d5e057f402a"/>
    <p:sldId xmlns:r="http://schemas.openxmlformats.org/officeDocument/2006/relationships" id="264" r:id="Rb99523b95c8d49a5"/>
    <p:sldId xmlns:r="http://schemas.openxmlformats.org/officeDocument/2006/relationships" id="265" r:id="R17d25ad924ff4753"/>
    <p:sldId xmlns:r="http://schemas.openxmlformats.org/officeDocument/2006/relationships" id="266" r:id="R3be6599d4fc644e8"/>
    <p:sldId xmlns:r="http://schemas.openxmlformats.org/officeDocument/2006/relationships" id="267" r:id="R81be753912d44180"/>
    <p:sldId xmlns:r="http://schemas.openxmlformats.org/officeDocument/2006/relationships" id="268" r:id="Re6849e89bf024139"/>
    <p:sldId xmlns:r="http://schemas.openxmlformats.org/officeDocument/2006/relationships" id="269" r:id="R1982dd69c728440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4b091726a634744" /><Relationship Type="http://schemas.openxmlformats.org/officeDocument/2006/relationships/slideMaster" Target="/ppt/slideMasters/slideMaster1.xml" Id="Rc30417545908437e" /><Relationship Type="http://schemas.openxmlformats.org/officeDocument/2006/relationships/notesMaster" Target="/ppt/notesMasters/notesMaster1.xml" Id="R7e246ac9493e4ccf" /><Relationship Type="http://schemas.openxmlformats.org/officeDocument/2006/relationships/presProps" Target="/ppt/presProps.xml" Id="R384c6dc3a79648a7" /><Relationship Type="http://schemas.openxmlformats.org/officeDocument/2006/relationships/tableStyles" Target="/ppt/tableStyles.xml" Id="R54baeed391264113" /><Relationship Type="http://schemas.openxmlformats.org/officeDocument/2006/relationships/slide" Target="/ppt/slides/slide1.xml" Id="Rc3738505b7134952" /><Relationship Type="http://schemas.openxmlformats.org/officeDocument/2006/relationships/slide" Target="/ppt/slides/slide2.xml" Id="Rf837b7e959b642de" /><Relationship Type="http://schemas.openxmlformats.org/officeDocument/2006/relationships/slide" Target="/ppt/slides/slide3.xml" Id="R90e444e3ee934786" /><Relationship Type="http://schemas.openxmlformats.org/officeDocument/2006/relationships/slide" Target="/ppt/slides/slide4.xml" Id="Racfeffb0eaf04140" /><Relationship Type="http://schemas.openxmlformats.org/officeDocument/2006/relationships/slide" Target="/ppt/slides/slide5.xml" Id="R64693c52e88f4411" /><Relationship Type="http://schemas.openxmlformats.org/officeDocument/2006/relationships/slide" Target="/ppt/slides/slide6.xml" Id="R2e8bb1ac9b374cf3" /><Relationship Type="http://schemas.openxmlformats.org/officeDocument/2006/relationships/slide" Target="/ppt/slides/slide7.xml" Id="R56449d5d2fc14ce2" /><Relationship Type="http://schemas.openxmlformats.org/officeDocument/2006/relationships/slide" Target="/ppt/slides/slide8.xml" Id="R36724d5e057f402a" /><Relationship Type="http://schemas.openxmlformats.org/officeDocument/2006/relationships/slide" Target="/ppt/slides/slide9.xml" Id="Rb99523b95c8d49a5" /><Relationship Type="http://schemas.openxmlformats.org/officeDocument/2006/relationships/slide" Target="/ppt/slides/slide10.xml" Id="R17d25ad924ff4753" /><Relationship Type="http://schemas.openxmlformats.org/officeDocument/2006/relationships/slide" Target="/ppt/slides/slide11.xml" Id="R3be6599d4fc644e8" /><Relationship Type="http://schemas.openxmlformats.org/officeDocument/2006/relationships/slide" Target="/ppt/slides/slide12.xml" Id="R81be753912d44180" /><Relationship Type="http://schemas.openxmlformats.org/officeDocument/2006/relationships/slide" Target="/ppt/slides/slide13.xml" Id="Re6849e89bf024139" /><Relationship Type="http://schemas.openxmlformats.org/officeDocument/2006/relationships/slide" Target="/ppt/slides/slide14.xml" Id="R1982dd69c728440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829b5ef0960433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7b9aca5388d4d58" /><Relationship Type="http://schemas.openxmlformats.org/officeDocument/2006/relationships/notesMaster" Target="/ppt/notesMasters/notesMaster1.xml" Id="Ra3e1c499aca74f79" /></Relationships>
</file>

<file path=ppt/notesSlides/_rels/notesSlide2.xml.rels>&#65279;<?xml version="1.0" encoding="utf-8"?><Relationships xmlns="http://schemas.openxmlformats.org/package/2006/relationships"><Relationship Type="http://schemas.openxmlformats.org/officeDocument/2006/relationships/slide" Target="/ppt/slides/slide2.xml" Id="Rc5412dd14de341dc" /><Relationship Type="http://schemas.openxmlformats.org/officeDocument/2006/relationships/notesMaster" Target="/ppt/notesMasters/notesMaster1.xml" Id="R870790f2cb714efe" /></Relationships>
</file>

<file path=ppt/notesSlides/_rels/notesSlide3.xml.rels>&#65279;<?xml version="1.0" encoding="utf-8"?><Relationships xmlns="http://schemas.openxmlformats.org/package/2006/relationships"><Relationship Type="http://schemas.openxmlformats.org/officeDocument/2006/relationships/slide" Target="/ppt/slides/slide3.xml" Id="R9d26df7c5d6042d4" /><Relationship Type="http://schemas.openxmlformats.org/officeDocument/2006/relationships/notesMaster" Target="/ppt/notesMasters/notesMaster1.xml" Id="Ra858992853b04c6e" /></Relationships>
</file>

<file path=ppt/notesSlides/_rels/notesSlide4.xml.rels>&#65279;<?xml version="1.0" encoding="utf-8"?><Relationships xmlns="http://schemas.openxmlformats.org/package/2006/relationships"><Relationship Type="http://schemas.openxmlformats.org/officeDocument/2006/relationships/slide" Target="/ppt/slides/slide4.xml" Id="Ra60a2907517141c0" /><Relationship Type="http://schemas.openxmlformats.org/officeDocument/2006/relationships/notesMaster" Target="/ppt/notesMasters/notesMaster1.xml" Id="Rcf5a778340d84cc7" /></Relationships>
</file>

<file path=ppt/notesSlides/_rels/notesSlide5.xml.rels>&#65279;<?xml version="1.0" encoding="utf-8"?><Relationships xmlns="http://schemas.openxmlformats.org/package/2006/relationships"><Relationship Type="http://schemas.openxmlformats.org/officeDocument/2006/relationships/slide" Target="/ppt/slides/slide5.xml" Id="R715ff446e26b41ea" /><Relationship Type="http://schemas.openxmlformats.org/officeDocument/2006/relationships/notesMaster" Target="/ppt/notesMasters/notesMaster1.xml" Id="R98e54b09e4d749e4" /></Relationships>
</file>

<file path=ppt/notesSlides/_rels/notesSlide6.xml.rels>&#65279;<?xml version="1.0" encoding="utf-8"?><Relationships xmlns="http://schemas.openxmlformats.org/package/2006/relationships"><Relationship Type="http://schemas.openxmlformats.org/officeDocument/2006/relationships/slide" Target="/ppt/slides/slide6.xml" Id="R09f38fb29bdb4a2f" /><Relationship Type="http://schemas.openxmlformats.org/officeDocument/2006/relationships/notesMaster" Target="/ppt/notesMasters/notesMaster1.xml" Id="R7890a3295f864419" /></Relationships>
</file>

<file path=ppt/notesSlides/_rels/notesSlide7.xml.rels>&#65279;<?xml version="1.0" encoding="utf-8"?><Relationships xmlns="http://schemas.openxmlformats.org/package/2006/relationships"><Relationship Type="http://schemas.openxmlformats.org/officeDocument/2006/relationships/slide" Target="/ppt/slides/slide7.xml" Id="R9ab665afa2694232" /><Relationship Type="http://schemas.openxmlformats.org/officeDocument/2006/relationships/notesMaster" Target="/ppt/notesMasters/notesMaster1.xml" Id="R98da50248e1c4469" /></Relationships>
</file>

<file path=ppt/notesSlides/_rels/notesSlide8.xml.rels>&#65279;<?xml version="1.0" encoding="utf-8"?><Relationships xmlns="http://schemas.openxmlformats.org/package/2006/relationships"><Relationship Type="http://schemas.openxmlformats.org/officeDocument/2006/relationships/slide" Target="/ppt/slides/slide8.xml" Id="Re699a0c4a17c4b20" /><Relationship Type="http://schemas.openxmlformats.org/officeDocument/2006/relationships/notesMaster" Target="/ppt/notesMasters/notesMaster1.xml" Id="Rb0f6d4f7a8a74763" /></Relationships>
</file>

<file path=ppt/notesSlides/_rels/notesSlide9.xml.rels>&#65279;<?xml version="1.0" encoding="utf-8"?><Relationships xmlns="http://schemas.openxmlformats.org/package/2006/relationships"><Relationship Type="http://schemas.openxmlformats.org/officeDocument/2006/relationships/slide" Target="/ppt/slides/slide9.xml" Id="R9e7f3ce7c0034e10" /><Relationship Type="http://schemas.openxmlformats.org/officeDocument/2006/relationships/notesMaster" Target="/ppt/notesMasters/notesMaster1.xml" Id="R8df3c0e506e849b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5ba41f68e724697" /><Relationship Type="http://schemas.openxmlformats.org/officeDocument/2006/relationships/notesMaster" Target="/ppt/notesMasters/notesMaster1.xml" Id="R473d257b841c4bd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b53023cf5914561" /><Relationship Type="http://schemas.openxmlformats.org/officeDocument/2006/relationships/notesMaster" Target="/ppt/notesMasters/notesMaster1.xml" Id="R64e1521bc85f42e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3a35a88fd144414" /><Relationship Type="http://schemas.openxmlformats.org/officeDocument/2006/relationships/notesMaster" Target="/ppt/notesMasters/notesMaster1.xml" Id="Rf18a3254890e439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e3710ba85e545ca" /><Relationship Type="http://schemas.openxmlformats.org/officeDocument/2006/relationships/notesMaster" Target="/ppt/notesMasters/notesMaster1.xml" Id="R91e7e54b083c4da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c0a569ca8354bbd" /><Relationship Type="http://schemas.openxmlformats.org/officeDocument/2006/relationships/notesMaster" Target="/ppt/notesMasters/notesMaster1.xml" Id="Reeaff09f8f43473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BAS-09: Âm cuối n và 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BAS-09: Âm cuối n và 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BAS-09: Âm cuối n và 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BAS-09: Âm cuối n và 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Cho nghe MODEL, đọc chậm có kiểm soát rồi đọc tự nhiên. Dùng giấy mỏng kiểm tra bật hơi nếu phù hợp, không cần chạm vào học viên.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BAS-09: Âm cuối n và 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BAS-09: Âm cuối n và 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../Audio/BAS-09_MODEL.mp3. Sau khi tải, giữ thư mục Audio cạnh thư mục Slides. Script: 三。山。新。星。很。冷。饭。房。三，山，新，星。。今天很冷。。这是新房间。.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BAS-09: Âm cuối n và 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星 / xīng.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BAS-09: Âm cuối n và 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mục tiêu: 星 (xīng). Chọn đáp án bằng chuột trong trình chiếu. Chế độ đội: 20 giây trao đổi, 10 giây giải thích. Nhóm đúng và giải thích được nhận hai điểm. Script GAME: 星</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BAS-09: Âm cuối n và 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BAS-09: Âm cuối n và 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BAS-09: Âm cuối n và 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BAS-09: Âm cuối n và 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BAS-09: Âm cuối n và 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BAS-09: Âm cuối n và 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a17b679072041e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c4d35389a23483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96eb77dc86e46f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c6b00d938f744ee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773342b028949f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d4ad52bd6424d9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6C00A31-AFDF-41E2-84A7-C5E327F7E9B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1EF9E51-F96E-494F-A194-3C28951872D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0A1AEC2-8DE3-4DA5-89B6-7C9ACB58DC7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911B9CD-611E-4E61-B1DF-FBC8D1E3D7F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A8D7E22-9B3B-4E14-ABE8-242C93EC9C9E}"/>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B26797F-6ED3-449D-8378-EE3621BC1E3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A0F5196-7ADF-4C1A-807D-E53AA536A21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E320E26-2C06-441A-9D1D-3BA8C16B648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3FAAE76-233C-45E4-903B-3F4616F6356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2CA744C-5AD9-4430-A591-1E56A48DD7C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0535ff6ae254e96" /><Relationship Type="http://schemas.openxmlformats.org/officeDocument/2006/relationships/slideLayout" Target="/ppt/slideLayouts/slideLayout1.xml" Id="R51f14e93dabb4e97" /><Relationship Type="http://schemas.openxmlformats.org/officeDocument/2006/relationships/slideLayout" Target="/ppt/slideLayouts/slideLayout2.xml" Id="R976141d51d8f46c8" /><Relationship Type="http://schemas.openxmlformats.org/officeDocument/2006/relationships/slideLayout" Target="/ppt/slideLayouts/slideLayout3.xml" Id="Re849171b55a54ff6" /><Relationship Type="http://schemas.openxmlformats.org/officeDocument/2006/relationships/slideLayout" Target="/ppt/slideLayouts/slideLayout4.xml" Id="Rc1748f05cad84ac7" /><Relationship Type="http://schemas.openxmlformats.org/officeDocument/2006/relationships/slideLayout" Target="/ppt/slideLayouts/slideLayout5.xml" Id="R7397359b79d842f0" /><Relationship Type="http://schemas.openxmlformats.org/officeDocument/2006/relationships/slideLayout" Target="/ppt/slideLayouts/slideLayout6.xml" Id="Rf10791e49ff741a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1f14e93dabb4e97"/>
    <p:sldLayoutId xmlns:r="http://schemas.openxmlformats.org/officeDocument/2006/relationships" id="2147483650" r:id="R976141d51d8f46c8"/>
    <p:sldLayoutId xmlns:r="http://schemas.openxmlformats.org/officeDocument/2006/relationships" id="2147483651" r:id="Re849171b55a54ff6"/>
    <p:sldLayoutId xmlns:r="http://schemas.openxmlformats.org/officeDocument/2006/relationships" id="2147483652" r:id="Rc1748f05cad84ac7"/>
    <p:sldLayoutId xmlns:r="http://schemas.openxmlformats.org/officeDocument/2006/relationships" id="2147483653" r:id="R7397359b79d842f0"/>
    <p:sldLayoutId xmlns:r="http://schemas.openxmlformats.org/officeDocument/2006/relationships" id="2147483654" r:id="Rf10791e49ff741a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a88cb54b0b0b4913" /><Relationship Type="http://schemas.openxmlformats.org/officeDocument/2006/relationships/notesSlide" Target="/ppt/notesSlides/notesSlide1.xml" Id="R175e497431f741a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d0c5289b905243fe" /><Relationship Type="http://schemas.openxmlformats.org/officeDocument/2006/relationships/notesSlide" Target="/ppt/notesSlides/notesSlide2.xml" Id="R16db5f0827714ec4"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d57e94bbca7422e" /><Relationship Type="http://schemas.openxmlformats.org/officeDocument/2006/relationships/notesSlide" Target="/ppt/notesSlides/notesSlide3.xml" Id="R3f56e29f467d40f3"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45e6a8f2841406c" /><Relationship Type="http://schemas.openxmlformats.org/officeDocument/2006/relationships/notesSlide" Target="/ppt/notesSlides/notesSlide4.xml" Id="R41d3387133cb4c7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c24b9e344eea4bbb" /><Relationship Type="http://schemas.openxmlformats.org/officeDocument/2006/relationships/notesSlide" Target="/ppt/notesSlides/notesSlide5.xml" Id="Rfa0f825ff4dd4b18"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50e60aa14ef54fd0"/><Relationship Type="http://schemas.openxmlformats.org/officeDocument/2006/relationships/notesSlide" Target="/ppt/notesSlides/notesSlide6.xml" Id="R7bd386a2fba34714"/><Relationship Id="rIdInteractive3" Type="http://schemas.openxmlformats.org/officeDocument/2006/relationships/hyperlink" Target="../Audio/BAS-09_MODEL.mp3" TargetMode="External"/><Relationship Id="rIdEmbeddedAudio4" Type="http://schemas.openxmlformats.org/officeDocument/2006/relationships/audio" Target="../media/BAS-09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c6c58b04d9444be7" /><Relationship Type="http://schemas.openxmlformats.org/officeDocument/2006/relationships/notesSlide" Target="/ppt/notesSlides/notesSlide7.xml" Id="R48d662e918104bb0"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541eb341d8174078"/><Relationship Type="http://schemas.openxmlformats.org/officeDocument/2006/relationships/notesSlide" Target="/ppt/notesSlides/notesSlide8.xml" Id="R9a50d44af9fc4b69"/><Relationship Id="rIdInteractive3" Type="http://schemas.openxmlformats.org/officeDocument/2006/relationships/hyperlink" Target="../Audio/BAS-09_GAME.mp3" TargetMode="External"/><Relationship Id="rIdEmbeddedAudio4" Type="http://schemas.openxmlformats.org/officeDocument/2006/relationships/audio" Target="../media/BAS-09_GAME.mp3"/><Relationship Id="rIdInteractive5" Type="http://schemas.openxmlformats.org/officeDocument/2006/relationships/slide" Target="slide10.xml"/><Relationship Id="rIdInteractive6" Type="http://schemas.openxmlformats.org/officeDocument/2006/relationships/slide" Target="slide10.xml"/><Relationship Id="rIdInteractive7" Type="http://schemas.openxmlformats.org/officeDocument/2006/relationships/slide" Target="slide9.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b71aa925bf754aea"/><Relationship Type="http://schemas.openxmlformats.org/officeDocument/2006/relationships/notesSlide" Target="/ppt/notesSlides/notesSlide9.xml" Id="R0534286aa06144f5"/><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a82f6d0cae124bde"/><Relationship Type="http://schemas.openxmlformats.org/officeDocument/2006/relationships/notesSlide" Target="/ppt/notesSlides/notesSlide10.xml" Id="Rc79adc929c0f4b49"/><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85972930ec2f40f0" /><Relationship Type="http://schemas.openxmlformats.org/officeDocument/2006/relationships/notesSlide" Target="/ppt/notesSlides/notesSlide11.xml" Id="R1cde7187518148bb"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2ed5452478344b18"/><Relationship Type="http://schemas.openxmlformats.org/officeDocument/2006/relationships/notesSlide" Target="/ppt/notesSlides/notesSlide12.xml" Id="Ra7f913da972545d4"/><Relationship Id="rIdGif3" Type="http://schemas.openxmlformats.org/officeDocument/2006/relationships/image" Target="../media/stroke_19977.gif"/><Relationship Id="rIdGif4" Type="http://schemas.openxmlformats.org/officeDocument/2006/relationships/image" Target="../media/stroke_23665.gif"/><Relationship Id="rIdGif5" Type="http://schemas.openxmlformats.org/officeDocument/2006/relationships/image" Target="../media/stroke_26032.gif"/><Relationship Id="rIdGif6" Type="http://schemas.openxmlformats.org/officeDocument/2006/relationships/image" Target="../media/stroke_26143.gif"/><Relationship Id="rIdGif7" Type="http://schemas.openxmlformats.org/officeDocument/2006/relationships/image" Target="../media/stroke_24456.gif"/><Relationship Id="rIdGif8" Type="http://schemas.openxmlformats.org/officeDocument/2006/relationships/image" Target="../media/stroke_20919.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db60b704b3b44ae5"/><Relationship Type="http://schemas.openxmlformats.org/officeDocument/2006/relationships/notesSlide" Target="/ppt/notesSlides/notesSlide13.xml" Id="R0173f8fb6e114fde"/><Relationship Id="rIdInteractive3" Type="http://schemas.openxmlformats.org/officeDocument/2006/relationships/hyperlink" Target="../Audio/BAS-09_MODEL.mp3" TargetMode="External"/><Relationship Id="rIdEmbeddedAudio4" Type="http://schemas.openxmlformats.org/officeDocument/2006/relationships/audio" Target="../media/BAS-09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aa95057ea8bc4fce" /><Relationship Type="http://schemas.openxmlformats.org/officeDocument/2006/relationships/notesSlide" Target="/ppt/notesSlides/notesSlide14.xml" Id="R0e11bee3c73c480e"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202744E-D0D9-43AF-83D7-D716285403C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BAS-09</a:t>
            </a:r>
          </a:p>
        </p:txBody>
      </p:sp>
      <p:sp>
        <p:nvSpPr>
          <p:cNvPr id="2" name="heading">
            <a:extLst xmlns:a="http://schemas.openxmlformats.org/drawingml/2006/main">
              <a:ext uri="{FF2B5EF4-FFF2-40B4-BE49-F238E27FC236}">
                <a16:creationId xmlns:a16="http://schemas.microsoft.com/office/drawing/2014/main" id="{FD835797-2958-43FF-948F-E28559DBA8F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Âm cuối n và ng</a:t>
            </a:r>
          </a:p>
        </p:txBody>
      </p:sp>
      <p:sp>
        <p:nvSpPr>
          <p:cNvPr id="3" name="page">
            <a:extLst xmlns:a="http://schemas.openxmlformats.org/drawingml/2006/main">
              <a:ext uri="{FF2B5EF4-FFF2-40B4-BE49-F238E27FC236}">
                <a16:creationId xmlns:a16="http://schemas.microsoft.com/office/drawing/2014/main" id="{16444C01-D7B3-4DAA-982D-EF176B24CBE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D3480DFF-3C50-4BDB-B956-F1CCB2E96B54}"/>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và đọc âm cuối n ng rõ ràng, ghi lại pinyin từ nghe</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được.</a:t>
            </a:r>
          </a:p>
        </p:txBody>
      </p:sp>
      <p:sp>
        <p:nvSpPr>
          <p:cNvPr id="5" name="duration">
            <a:extLst xmlns:a="http://schemas.openxmlformats.org/drawingml/2006/main">
              <a:ext uri="{FF2B5EF4-FFF2-40B4-BE49-F238E27FC236}">
                <a16:creationId xmlns:a16="http://schemas.microsoft.com/office/drawing/2014/main" id="{583039B8-A9E3-4A02-AB71-8981E3A68589}"/>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756922938"/>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8607023-77A2-41B8-A0ED-0B90DAD31BC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BAS-09</a:t>
            </a:r>
          </a:p>
        </p:txBody>
      </p:sp>
      <p:sp>
        <p:nvSpPr>
          <p:cNvPr id="2" name="heading">
            <a:extLst xmlns:a="http://schemas.openxmlformats.org/drawingml/2006/main">
              <a:ext uri="{FF2B5EF4-FFF2-40B4-BE49-F238E27FC236}">
                <a16:creationId xmlns:a16="http://schemas.microsoft.com/office/drawing/2014/main" id="{46E2AF82-74E2-428D-882C-E0AFE801FFA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428EC74D-C680-40D7-8DE7-048C707943C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CA488929-1EE4-46BB-89B7-46D6D22BFF4D}"/>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字     菜     三</a:t>
            </a:r>
          </a:p>
        </p:txBody>
      </p:sp>
      <p:sp>
        <p:nvSpPr>
          <p:cNvPr id="5" name="retrieval">
            <a:extLst xmlns:a="http://schemas.openxmlformats.org/drawingml/2006/main">
              <a:ext uri="{FF2B5EF4-FFF2-40B4-BE49-F238E27FC236}">
                <a16:creationId xmlns:a16="http://schemas.microsoft.com/office/drawing/2014/main" id="{AC4D3EB1-AEAD-44CD-AE54-3E81322BEAD0}"/>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229779712"/>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1BCF017C-6275-4DBA-88B8-EDB3A2744C5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BAS-09</a:t>
            </a:r>
          </a:p>
        </p:txBody>
      </p:sp>
      <p:sp>
        <p:nvSpPr>
          <p:cNvPr id="2" name="heading">
            <a:extLst xmlns:a="http://schemas.openxmlformats.org/drawingml/2006/main">
              <a:ext uri="{FF2B5EF4-FFF2-40B4-BE49-F238E27FC236}">
                <a16:creationId xmlns:a16="http://schemas.microsoft.com/office/drawing/2014/main" id="{5E9441A1-65E1-4182-BC58-9F1ED8AC96B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F58781E3-EEF0-4645-9E00-12047D153F0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DABD3390-F82C-4579-9F4B-EC2959915CA3}"/>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三</a:t>
            </a:r>
          </a:p>
        </p:txBody>
      </p:sp>
      <p:sp>
        <p:nvSpPr>
          <p:cNvPr id="5" name="py0">
            <a:extLst xmlns:a="http://schemas.openxmlformats.org/drawingml/2006/main">
              <a:ext uri="{FF2B5EF4-FFF2-40B4-BE49-F238E27FC236}">
                <a16:creationId xmlns:a16="http://schemas.microsoft.com/office/drawing/2014/main" id="{7EDC34EE-B224-4D63-8FEB-01A5866CE1A8}"/>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sān</a:t>
            </a:r>
          </a:p>
        </p:txBody>
      </p:sp>
      <p:sp>
        <p:nvSpPr>
          <p:cNvPr id="6" name="vi0">
            <a:extLst xmlns:a="http://schemas.openxmlformats.org/drawingml/2006/main">
              <a:ext uri="{FF2B5EF4-FFF2-40B4-BE49-F238E27FC236}">
                <a16:creationId xmlns:a16="http://schemas.microsoft.com/office/drawing/2014/main" id="{53FC8FE6-CACB-4CBF-A9B2-7357DC76D3F8}"/>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ba</a:t>
            </a:r>
          </a:p>
        </p:txBody>
      </p:sp>
      <p:sp>
        <p:nvSpPr>
          <p:cNvPr id="7" name="zh1">
            <a:extLst xmlns:a="http://schemas.openxmlformats.org/drawingml/2006/main">
              <a:ext uri="{FF2B5EF4-FFF2-40B4-BE49-F238E27FC236}">
                <a16:creationId xmlns:a16="http://schemas.microsoft.com/office/drawing/2014/main" id="{65A0014C-6947-4C2A-9138-060A6F4EB97D}"/>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山</a:t>
            </a:r>
          </a:p>
        </p:txBody>
      </p:sp>
      <p:sp>
        <p:nvSpPr>
          <p:cNvPr id="8" name="py1">
            <a:extLst xmlns:a="http://schemas.openxmlformats.org/drawingml/2006/main">
              <a:ext uri="{FF2B5EF4-FFF2-40B4-BE49-F238E27FC236}">
                <a16:creationId xmlns:a16="http://schemas.microsoft.com/office/drawing/2014/main" id="{2DE89191-63E9-403F-AB46-8FDD33C84E2A}"/>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shān</a:t>
            </a:r>
          </a:p>
        </p:txBody>
      </p:sp>
      <p:sp>
        <p:nvSpPr>
          <p:cNvPr id="9" name="vi1">
            <a:extLst xmlns:a="http://schemas.openxmlformats.org/drawingml/2006/main">
              <a:ext uri="{FF2B5EF4-FFF2-40B4-BE49-F238E27FC236}">
                <a16:creationId xmlns:a16="http://schemas.microsoft.com/office/drawing/2014/main" id="{166F5FDC-DD61-4A63-B1EE-8288FCFFDE3D}"/>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núi</a:t>
            </a:r>
          </a:p>
        </p:txBody>
      </p:sp>
      <p:sp>
        <p:nvSpPr>
          <p:cNvPr id="10" name="zh2">
            <a:extLst xmlns:a="http://schemas.openxmlformats.org/drawingml/2006/main">
              <a:ext uri="{FF2B5EF4-FFF2-40B4-BE49-F238E27FC236}">
                <a16:creationId xmlns:a16="http://schemas.microsoft.com/office/drawing/2014/main" id="{ED284F60-BA12-417C-A718-C4D332CDBEBA}"/>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新</a:t>
            </a:r>
          </a:p>
        </p:txBody>
      </p:sp>
      <p:sp>
        <p:nvSpPr>
          <p:cNvPr id="11" name="py2">
            <a:extLst xmlns:a="http://schemas.openxmlformats.org/drawingml/2006/main">
              <a:ext uri="{FF2B5EF4-FFF2-40B4-BE49-F238E27FC236}">
                <a16:creationId xmlns:a16="http://schemas.microsoft.com/office/drawing/2014/main" id="{30CBD0C1-A094-4032-B072-088156F3CECE}"/>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xīn</a:t>
            </a:r>
          </a:p>
        </p:txBody>
      </p:sp>
      <p:sp>
        <p:nvSpPr>
          <p:cNvPr id="12" name="vi2">
            <a:extLst xmlns:a="http://schemas.openxmlformats.org/drawingml/2006/main">
              <a:ext uri="{FF2B5EF4-FFF2-40B4-BE49-F238E27FC236}">
                <a16:creationId xmlns:a16="http://schemas.microsoft.com/office/drawing/2014/main" id="{DA73F6EE-1E61-4DE2-97B1-88C594B86A86}"/>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mới</a:t>
            </a:r>
          </a:p>
        </p:txBody>
      </p:sp>
      <p:sp>
        <p:nvSpPr>
          <p:cNvPr id="13" name="zh3">
            <a:extLst xmlns:a="http://schemas.openxmlformats.org/drawingml/2006/main">
              <a:ext uri="{FF2B5EF4-FFF2-40B4-BE49-F238E27FC236}">
                <a16:creationId xmlns:a16="http://schemas.microsoft.com/office/drawing/2014/main" id="{8E6E7AA8-0106-47CA-B7EB-8DC48436FF43}"/>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星</a:t>
            </a:r>
          </a:p>
        </p:txBody>
      </p:sp>
      <p:sp>
        <p:nvSpPr>
          <p:cNvPr id="14" name="py3">
            <a:extLst xmlns:a="http://schemas.openxmlformats.org/drawingml/2006/main">
              <a:ext uri="{FF2B5EF4-FFF2-40B4-BE49-F238E27FC236}">
                <a16:creationId xmlns:a16="http://schemas.microsoft.com/office/drawing/2014/main" id="{EC500301-166C-4A51-B82B-9903B79368D5}"/>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xīng</a:t>
            </a:r>
          </a:p>
        </p:txBody>
      </p:sp>
      <p:sp>
        <p:nvSpPr>
          <p:cNvPr id="15" name="vi3">
            <a:extLst xmlns:a="http://schemas.openxmlformats.org/drawingml/2006/main">
              <a:ext uri="{FF2B5EF4-FFF2-40B4-BE49-F238E27FC236}">
                <a16:creationId xmlns:a16="http://schemas.microsoft.com/office/drawing/2014/main" id="{9671500D-D449-478E-B323-51622DAF6A43}"/>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ngôi sao</a:t>
            </a:r>
          </a:p>
        </p:txBody>
      </p:sp>
      <p:sp>
        <p:nvSpPr>
          <p:cNvPr id="16" name="zh4">
            <a:extLst xmlns:a="http://schemas.openxmlformats.org/drawingml/2006/main">
              <a:ext uri="{FF2B5EF4-FFF2-40B4-BE49-F238E27FC236}">
                <a16:creationId xmlns:a16="http://schemas.microsoft.com/office/drawing/2014/main" id="{757EC089-E81A-45AA-86E9-E94630C5F57D}"/>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很</a:t>
            </a:r>
          </a:p>
        </p:txBody>
      </p:sp>
      <p:sp>
        <p:nvSpPr>
          <p:cNvPr id="17" name="py4">
            <a:extLst xmlns:a="http://schemas.openxmlformats.org/drawingml/2006/main">
              <a:ext uri="{FF2B5EF4-FFF2-40B4-BE49-F238E27FC236}">
                <a16:creationId xmlns:a16="http://schemas.microsoft.com/office/drawing/2014/main" id="{F8998BE6-15BE-4BF6-BA50-C311B1CC49EB}"/>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hěn</a:t>
            </a:r>
          </a:p>
        </p:txBody>
      </p:sp>
      <p:sp>
        <p:nvSpPr>
          <p:cNvPr id="18" name="vi4">
            <a:extLst xmlns:a="http://schemas.openxmlformats.org/drawingml/2006/main">
              <a:ext uri="{FF2B5EF4-FFF2-40B4-BE49-F238E27FC236}">
                <a16:creationId xmlns:a16="http://schemas.microsoft.com/office/drawing/2014/main" id="{034835EF-F6A9-41CF-9EC7-114C0712114D}"/>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rất</a:t>
            </a:r>
          </a:p>
        </p:txBody>
      </p:sp>
      <p:sp>
        <p:nvSpPr>
          <p:cNvPr id="19" name="zh5">
            <a:extLst xmlns:a="http://schemas.openxmlformats.org/drawingml/2006/main">
              <a:ext uri="{FF2B5EF4-FFF2-40B4-BE49-F238E27FC236}">
                <a16:creationId xmlns:a16="http://schemas.microsoft.com/office/drawing/2014/main" id="{0535BFC5-4DA5-4FC8-A24E-EBF0F07EC8ED}"/>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冷</a:t>
            </a:r>
          </a:p>
        </p:txBody>
      </p:sp>
      <p:sp>
        <p:nvSpPr>
          <p:cNvPr id="20" name="py5">
            <a:extLst xmlns:a="http://schemas.openxmlformats.org/drawingml/2006/main">
              <a:ext uri="{FF2B5EF4-FFF2-40B4-BE49-F238E27FC236}">
                <a16:creationId xmlns:a16="http://schemas.microsoft.com/office/drawing/2014/main" id="{A1FC0A24-260B-43AC-B43E-E56E2B57F703}"/>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lěng</a:t>
            </a:r>
          </a:p>
        </p:txBody>
      </p:sp>
      <p:sp>
        <p:nvSpPr>
          <p:cNvPr id="21" name="vi5">
            <a:extLst xmlns:a="http://schemas.openxmlformats.org/drawingml/2006/main">
              <a:ext uri="{FF2B5EF4-FFF2-40B4-BE49-F238E27FC236}">
                <a16:creationId xmlns:a16="http://schemas.microsoft.com/office/drawing/2014/main" id="{864E6577-B5D9-4386-85F8-441823661DBF}"/>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lạnh</a:t>
            </a:r>
          </a:p>
        </p:txBody>
      </p:sp>
      <p:sp>
        <p:nvSpPr>
          <p:cNvPr id="22" name="zh6">
            <a:extLst xmlns:a="http://schemas.openxmlformats.org/drawingml/2006/main">
              <a:ext uri="{FF2B5EF4-FFF2-40B4-BE49-F238E27FC236}">
                <a16:creationId xmlns:a16="http://schemas.microsoft.com/office/drawing/2014/main" id="{B5DE3B05-5C64-4BAE-9F68-C88DEA77C8F4}"/>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饭</a:t>
            </a:r>
          </a:p>
        </p:txBody>
      </p:sp>
      <p:sp>
        <p:nvSpPr>
          <p:cNvPr id="23" name="py6">
            <a:extLst xmlns:a="http://schemas.openxmlformats.org/drawingml/2006/main">
              <a:ext uri="{FF2B5EF4-FFF2-40B4-BE49-F238E27FC236}">
                <a16:creationId xmlns:a16="http://schemas.microsoft.com/office/drawing/2014/main" id="{839D1D55-8A4F-4BD9-8FCC-32C9F4B4C38F}"/>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fàn</a:t>
            </a:r>
          </a:p>
        </p:txBody>
      </p:sp>
      <p:sp>
        <p:nvSpPr>
          <p:cNvPr id="24" name="vi6">
            <a:extLst xmlns:a="http://schemas.openxmlformats.org/drawingml/2006/main">
              <a:ext uri="{FF2B5EF4-FFF2-40B4-BE49-F238E27FC236}">
                <a16:creationId xmlns:a16="http://schemas.microsoft.com/office/drawing/2014/main" id="{D3F87635-08E8-4736-8B05-F4FCDCB173A8}"/>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cơm</a:t>
            </a:r>
          </a:p>
        </p:txBody>
      </p:sp>
      <p:sp>
        <p:nvSpPr>
          <p:cNvPr id="25" name="zh7">
            <a:extLst xmlns:a="http://schemas.openxmlformats.org/drawingml/2006/main">
              <a:ext uri="{FF2B5EF4-FFF2-40B4-BE49-F238E27FC236}">
                <a16:creationId xmlns:a16="http://schemas.microsoft.com/office/drawing/2014/main" id="{66410F94-AE28-4853-90F9-AA91976D4D32}"/>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房</a:t>
            </a:r>
          </a:p>
        </p:txBody>
      </p:sp>
      <p:sp>
        <p:nvSpPr>
          <p:cNvPr id="26" name="py7">
            <a:extLst xmlns:a="http://schemas.openxmlformats.org/drawingml/2006/main">
              <a:ext uri="{FF2B5EF4-FFF2-40B4-BE49-F238E27FC236}">
                <a16:creationId xmlns:a16="http://schemas.microsoft.com/office/drawing/2014/main" id="{6427785E-D2B1-4545-AE3F-106BD6B11AB0}"/>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fáng</a:t>
            </a:r>
          </a:p>
        </p:txBody>
      </p:sp>
      <p:sp>
        <p:nvSpPr>
          <p:cNvPr id="27" name="vi7">
            <a:extLst xmlns:a="http://schemas.openxmlformats.org/drawingml/2006/main">
              <a:ext uri="{FF2B5EF4-FFF2-40B4-BE49-F238E27FC236}">
                <a16:creationId xmlns:a16="http://schemas.microsoft.com/office/drawing/2014/main" id="{5B7D5E68-801F-4E12-AF26-69BEACB360F9}"/>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phòng nhà</a:t>
            </a:r>
          </a:p>
        </p:txBody>
      </p:sp>
    </p:spTree>
    <p:extLst>
      <p:ext uri="{BB962C8B-B14F-4D97-AF65-F5344CB8AC3E}">
        <p14:creationId xmlns:p14="http://schemas.microsoft.com/office/powerpoint/2010/main" val="415067897"/>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9D15D91-6BB2-469F-8A73-6928FAC16AC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BAS-09</a:t>
            </a:r>
          </a:p>
        </p:txBody>
      </p:sp>
      <p:sp>
        <p:nvSpPr>
          <p:cNvPr id="2" name="heading">
            <a:extLst xmlns:a="http://schemas.openxmlformats.org/drawingml/2006/main">
              <a:ext uri="{FF2B5EF4-FFF2-40B4-BE49-F238E27FC236}">
                <a16:creationId xmlns:a16="http://schemas.microsoft.com/office/drawing/2014/main" id="{45868C66-8A86-4774-AB86-11AB60D32F1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âm và quan sát cách đọc</a:t>
            </a:r>
          </a:p>
        </p:txBody>
      </p:sp>
      <p:sp>
        <p:nvSpPr>
          <p:cNvPr id="3" name="page">
            <a:extLst xmlns:a="http://schemas.openxmlformats.org/drawingml/2006/main">
              <a:ext uri="{FF2B5EF4-FFF2-40B4-BE49-F238E27FC236}">
                <a16:creationId xmlns:a16="http://schemas.microsoft.com/office/drawing/2014/main" id="{8F919D6A-4AEA-4198-956B-A7B21D3E4CD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focus">
            <a:extLst xmlns:a="http://schemas.openxmlformats.org/drawingml/2006/main">
              <a:ext uri="{FF2B5EF4-FFF2-40B4-BE49-F238E27FC236}">
                <a16:creationId xmlns:a16="http://schemas.microsoft.com/office/drawing/2014/main" id="{67E81823-9679-4275-BB97-E39F22ED3575}"/>
              </a:ext>
            </a:extLst>
          </p:cNvPr>
          <p:cNvSpPr>
            <a:spLocks xmlns:a="http://schemas.openxmlformats.org/drawingml/2006/main" noGrp="1"/>
          </p:cNvSpPr>
          <p:nvPr/>
        </p:nvSpPr>
        <p:spPr>
          <a:xfrm xmlns:a="http://schemas.openxmlformats.org/drawingml/2006/main">
            <a:off x="619125" y="1762125"/>
            <a:ext cx="10668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600" b="1">
                <a:solidFill>
                  <a:srgbClr val="07569C"/>
                </a:solidFill>
                <a:latin typeface="Noto Sans CJK SC"/>
                <a:ea typeface="Noto Sans CJK SC"/>
                <a:cs typeface="Noto Sans CJK SC"/>
              </a:defRPr>
            </a:defPPr>
            <a:lvl1pPr>
              <a:defRPr sz="3600" b="1">
                <a:solidFill>
                  <a:srgbClr val="07569C"/>
                </a:solidFill>
                <a:latin typeface="Noto Sans CJK SC"/>
                <a:ea typeface="Noto Sans CJK SC"/>
                <a:cs typeface="Noto Sans CJK SC"/>
              </a:defRPr>
            </a:lvl1pPr>
            <a:lvl2pPr>
              <a:defRPr sz="3600" b="1">
                <a:solidFill>
                  <a:srgbClr val="07569C"/>
                </a:solidFill>
                <a:latin typeface="Noto Sans CJK SC"/>
                <a:ea typeface="Noto Sans CJK SC"/>
                <a:cs typeface="Noto Sans CJK SC"/>
              </a:defRPr>
            </a:lvl2pPr>
            <a:lvl3pPr>
              <a:defRPr sz="3600" b="1">
                <a:solidFill>
                  <a:srgbClr val="07569C"/>
                </a:solidFill>
                <a:latin typeface="Noto Sans CJK SC"/>
                <a:ea typeface="Noto Sans CJK SC"/>
                <a:cs typeface="Noto Sans CJK SC"/>
              </a:defRPr>
            </a:lvl3pPr>
            <a:lvl4pPr>
              <a:defRPr sz="3600" b="1">
                <a:solidFill>
                  <a:srgbClr val="07569C"/>
                </a:solidFill>
                <a:latin typeface="Noto Sans CJK SC"/>
                <a:ea typeface="Noto Sans CJK SC"/>
                <a:cs typeface="Noto Sans CJK SC"/>
              </a:defRPr>
            </a:lvl4pPr>
            <a:lvl5pPr>
              <a:defRPr sz="3600" b="1">
                <a:solidFill>
                  <a:srgbClr val="07569C"/>
                </a:solidFill>
                <a:latin typeface="Noto Sans CJK SC"/>
                <a:ea typeface="Noto Sans CJK SC"/>
                <a:cs typeface="Noto Sans CJK SC"/>
              </a:defRPr>
            </a:lvl5pPr>
            <a:lvl6pPr>
              <a:defRPr sz="3600" b="1">
                <a:solidFill>
                  <a:srgbClr val="07569C"/>
                </a:solidFill>
                <a:latin typeface="Noto Sans CJK SC"/>
                <a:ea typeface="Noto Sans CJK SC"/>
                <a:cs typeface="Noto Sans CJK SC"/>
              </a:defRPr>
            </a:lvl6pPr>
            <a:lvl7pPr>
              <a:defRPr sz="3600" b="1">
                <a:solidFill>
                  <a:srgbClr val="07569C"/>
                </a:solidFill>
                <a:latin typeface="Noto Sans CJK SC"/>
                <a:ea typeface="Noto Sans CJK SC"/>
                <a:cs typeface="Noto Sans CJK SC"/>
              </a:defRPr>
            </a:lvl7pPr>
            <a:lvl8pPr>
              <a:defRPr sz="3600" b="1">
                <a:solidFill>
                  <a:srgbClr val="07569C"/>
                </a:solidFill>
                <a:latin typeface="Noto Sans CJK SC"/>
                <a:ea typeface="Noto Sans CJK SC"/>
                <a:cs typeface="Noto Sans CJK SC"/>
              </a:defRPr>
            </a:lvl8pPr>
            <a:lvl9pPr>
              <a:defRPr sz="3600" b="1">
                <a:solidFill>
                  <a:srgbClr val="07569C"/>
                </a:solidFill>
                <a:latin typeface="Noto Sans CJK SC"/>
                <a:ea typeface="Noto Sans CJK SC"/>
                <a:cs typeface="Noto Sans CJK SC"/>
              </a:defRPr>
            </a:lvl9pPr>
          </a:lstStyle>
          <a:p xmlns:a="http://schemas.openxmlformats.org/drawingml/2006/main">
            <a:pPr>
              <a:defRPr sz="3600" b="1">
                <a:solidFill>
                  <a:srgbClr val="07569C"/>
                </a:solidFill>
                <a:latin typeface="Noto Sans CJK SC"/>
                <a:ea typeface="Noto Sans CJK SC"/>
                <a:cs typeface="Noto Sans CJK SC"/>
              </a:defRPr>
            </a:pPr>
            <a:r>
              <a:rPr sz="3600" b="1">
                <a:solidFill>
                  <a:srgbClr val="07569C"/>
                </a:solidFill>
                <a:latin typeface="Noto Sans CJK SC"/>
                <a:ea typeface="Noto Sans CJK SC"/>
                <a:cs typeface="Noto Sans CJK SC"/>
              </a:rPr>
              <a:t>an ang en eng in ing ong</a:t>
            </a:r>
          </a:p>
        </p:txBody>
      </p:sp>
      <p:sp>
        <p:nvSpPr>
          <p:cNvPr id="5" name="phonetics">
            <a:extLst xmlns:a="http://schemas.openxmlformats.org/drawingml/2006/main">
              <a:ext uri="{FF2B5EF4-FFF2-40B4-BE49-F238E27FC236}">
                <a16:creationId xmlns:a16="http://schemas.microsoft.com/office/drawing/2014/main" id="{C798B0D8-471C-469E-BE88-029240E28620}"/>
              </a:ext>
            </a:extLst>
          </p:cNvPr>
          <p:cNvSpPr>
            <a:spLocks xmlns:a="http://schemas.openxmlformats.org/drawingml/2006/main" noGrp="1"/>
          </p:cNvSpPr>
          <p:nvPr/>
        </p:nvSpPr>
        <p:spPr>
          <a:xfrm xmlns:a="http://schemas.openxmlformats.org/drawingml/2006/main">
            <a:off x="619125" y="3000375"/>
            <a:ext cx="1057275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Âm cuối n kết thúc với đầu lưỡi gần lợi; ng kết thúc với phần</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sau lưỡi nâng lên. Không thêm nguyên âm sau âm cuối. Luyện đối</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chiếu từng cặp an ang, en eng, in ing.</a:t>
            </a:r>
          </a:p>
        </p:txBody>
      </p:sp>
    </p:spTree>
    <p:extLst>
      <p:ext uri="{BB962C8B-B14F-4D97-AF65-F5344CB8AC3E}">
        <p14:creationId xmlns:p14="http://schemas.microsoft.com/office/powerpoint/2010/main" val="1408066051"/>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B56F91C-0DA7-4B4A-829B-8D02EE2E5AA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BAS-09</a:t>
            </a:r>
          </a:p>
        </p:txBody>
      </p:sp>
      <p:sp>
        <p:nvSpPr>
          <p:cNvPr id="2" name="heading">
            <a:extLst xmlns:a="http://schemas.openxmlformats.org/drawingml/2006/main">
              <a:ext uri="{FF2B5EF4-FFF2-40B4-BE49-F238E27FC236}">
                <a16:creationId xmlns:a16="http://schemas.microsoft.com/office/drawing/2014/main" id="{1A5EEE1B-EC9B-496E-8C44-25C824B0D2F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B831895A-7981-4F1F-8D44-C74653E3160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CBD31B5A-7A3B-4D67-99DA-1E9EE60A4CA7}"/>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an ang en eng in ing ong</a:t>
            </a:r>
          </a:p>
        </p:txBody>
      </p:sp>
      <p:sp>
        <p:nvSpPr>
          <p:cNvPr id="5" name="rule">
            <a:extLst xmlns:a="http://schemas.openxmlformats.org/drawingml/2006/main">
              <a:ext uri="{FF2B5EF4-FFF2-40B4-BE49-F238E27FC236}">
                <a16:creationId xmlns:a16="http://schemas.microsoft.com/office/drawing/2014/main" id="{78A6B62E-B915-4470-9328-3C21D3FC0156}"/>
              </a:ext>
            </a:extLst>
          </p:cNvPr>
          <p:cNvSpPr>
            <a:spLocks xmlns:a="http://schemas.openxmlformats.org/drawingml/2006/main" noGrp="1"/>
          </p:cNvSpPr>
          <p:nvPr/>
        </p:nvSpPr>
        <p:spPr>
          <a:xfrm xmlns:a="http://schemas.openxmlformats.org/drawingml/2006/main">
            <a:off x="619125" y="2952750"/>
            <a:ext cx="10572750" cy="14239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Âm cuối n kết thúc với đầu lưỡi gần lợi; ng kết thúc với phần</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sau lưỡi nâng lên. Không thêm nguyên âm sau âm cuối. Luyện</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đối chiếu từng cặp an ang, en eng, in ing.</a:t>
            </a:r>
          </a:p>
        </p:txBody>
      </p:sp>
    </p:spTree>
    <p:extLst>
      <p:ext uri="{BB962C8B-B14F-4D97-AF65-F5344CB8AC3E}">
        <p14:creationId xmlns:p14="http://schemas.microsoft.com/office/powerpoint/2010/main" val="390010808"/>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6A433D7-387C-4EF3-9DCB-D3949B11D83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BAS-09</a:t>
            </a:r>
          </a:p>
        </p:txBody>
      </p:sp>
      <p:sp>
        <p:nvSpPr>
          <p:cNvPr id="2" name="heading">
            <a:extLst xmlns:a="http://schemas.openxmlformats.org/drawingml/2006/main">
              <a:ext uri="{FF2B5EF4-FFF2-40B4-BE49-F238E27FC236}">
                <a16:creationId xmlns:a16="http://schemas.microsoft.com/office/drawing/2014/main" id="{D6894FA5-57C2-48BB-8B11-B8C1F33B9D2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B7610E3A-0BC4-43FE-B70F-1F6DF34CDFE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107A5D60-4B2A-43BD-8134-C601AE614A43}"/>
              </a:ext>
            </a:extLst>
            <ns0:hlinkClick xmlns:ns0="http://schemas.openxmlformats.org/drawingml/2006/main" xmlns:ns1="http://schemas.openxmlformats.org/officeDocument/2006/relationships" ns1:id="rIdInteractive3">
              <ns0:snd ns1:embed="rIdEmbeddedAudio4" name="BAS-09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33409336-D97A-4705-AC38-CA74665920FD}"/>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7AFFA0A2-8A5E-4075-B8B6-EE5EFCCEE0BB}"/>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721012956"/>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176A345-E950-4C35-AE18-533F995B05C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BAS-09</a:t>
            </a:r>
          </a:p>
        </p:txBody>
      </p:sp>
      <p:sp>
        <p:nvSpPr>
          <p:cNvPr id="2" name="heading">
            <a:extLst xmlns:a="http://schemas.openxmlformats.org/drawingml/2006/main">
              <a:ext uri="{FF2B5EF4-FFF2-40B4-BE49-F238E27FC236}">
                <a16:creationId xmlns:a16="http://schemas.microsoft.com/office/drawing/2014/main" id="{281D8E13-7AAE-4C56-8B9A-DB8AA53A639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7AED2065-8B46-4977-A03E-9B807B50A57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FC6E5BA6-FC20-408E-890E-0E10C9291503}"/>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123453"/>
                </a:solidFill>
                <a:latin typeface="Noto Sans CJK SC"/>
                <a:ea typeface="Noto Sans CJK SC"/>
                <a:cs typeface="Noto Sans CJK SC"/>
              </a:defRPr>
            </a:defPPr>
            <a:lvl1pPr>
              <a:defRPr sz="2550" b="0">
                <a:solidFill>
                  <a:srgbClr val="123453"/>
                </a:solidFill>
                <a:latin typeface="Noto Sans CJK SC"/>
                <a:ea typeface="Noto Sans CJK SC"/>
                <a:cs typeface="Noto Sans CJK SC"/>
              </a:defRPr>
            </a:lvl1pPr>
            <a:lvl2pPr>
              <a:defRPr sz="2550" b="0">
                <a:solidFill>
                  <a:srgbClr val="123453"/>
                </a:solidFill>
                <a:latin typeface="Noto Sans CJK SC"/>
                <a:ea typeface="Noto Sans CJK SC"/>
                <a:cs typeface="Noto Sans CJK SC"/>
              </a:defRPr>
            </a:lvl2pPr>
            <a:lvl3pPr>
              <a:defRPr sz="2550" b="0">
                <a:solidFill>
                  <a:srgbClr val="123453"/>
                </a:solidFill>
                <a:latin typeface="Noto Sans CJK SC"/>
                <a:ea typeface="Noto Sans CJK SC"/>
                <a:cs typeface="Noto Sans CJK SC"/>
              </a:defRPr>
            </a:lvl3pPr>
            <a:lvl4pPr>
              <a:defRPr sz="2550" b="0">
                <a:solidFill>
                  <a:srgbClr val="123453"/>
                </a:solidFill>
                <a:latin typeface="Noto Sans CJK SC"/>
                <a:ea typeface="Noto Sans CJK SC"/>
                <a:cs typeface="Noto Sans CJK SC"/>
              </a:defRPr>
            </a:lvl4pPr>
            <a:lvl5pPr>
              <a:defRPr sz="2550" b="0">
                <a:solidFill>
                  <a:srgbClr val="123453"/>
                </a:solidFill>
                <a:latin typeface="Noto Sans CJK SC"/>
                <a:ea typeface="Noto Sans CJK SC"/>
                <a:cs typeface="Noto Sans CJK SC"/>
              </a:defRPr>
            </a:lvl5pPr>
            <a:lvl6pPr>
              <a:defRPr sz="2550" b="0">
                <a:solidFill>
                  <a:srgbClr val="123453"/>
                </a:solidFill>
                <a:latin typeface="Noto Sans CJK SC"/>
                <a:ea typeface="Noto Sans CJK SC"/>
                <a:cs typeface="Noto Sans CJK SC"/>
              </a:defRPr>
            </a:lvl6pPr>
            <a:lvl7pPr>
              <a:defRPr sz="2550" b="0">
                <a:solidFill>
                  <a:srgbClr val="123453"/>
                </a:solidFill>
                <a:latin typeface="Noto Sans CJK SC"/>
                <a:ea typeface="Noto Sans CJK SC"/>
                <a:cs typeface="Noto Sans CJK SC"/>
              </a:defRPr>
            </a:lvl7pPr>
            <a:lvl8pPr>
              <a:defRPr sz="2550" b="0">
                <a:solidFill>
                  <a:srgbClr val="123453"/>
                </a:solidFill>
                <a:latin typeface="Noto Sans CJK SC"/>
                <a:ea typeface="Noto Sans CJK SC"/>
                <a:cs typeface="Noto Sans CJK SC"/>
              </a:defRPr>
            </a:lvl8pPr>
            <a:lvl9pPr>
              <a:defRPr sz="2550" b="0">
                <a:solidFill>
                  <a:srgbClr val="123453"/>
                </a:solidFill>
                <a:latin typeface="Noto Sans CJK SC"/>
                <a:ea typeface="Noto Sans CJK SC"/>
                <a:cs typeface="Noto Sans CJK SC"/>
              </a:defRPr>
            </a:lvl9pPr>
          </a:lstStyle>
          <a:p xmlns:a="http://schemas.openxmlformats.org/drawingml/2006/main">
            <a:pPr>
              <a:defRPr sz="2550" b="0">
                <a:solidFill>
                  <a:srgbClr val="123453"/>
                </a:solidFill>
                <a:latin typeface="Noto Sans CJK SC"/>
                <a:ea typeface="Noto Sans CJK SC"/>
                <a:cs typeface="Noto Sans CJK SC"/>
              </a:defRPr>
            </a:pPr>
            <a:r>
              <a:rPr sz="2550" b="0">
                <a:solidFill>
                  <a:srgbClr val="123453"/>
                </a:solidFill>
                <a:latin typeface="Noto Sans CJK SC"/>
                <a:ea typeface="Noto Sans CJK SC"/>
                <a:cs typeface="Noto Sans CJK SC"/>
              </a:rPr>
              <a:t>三，山，新，星。 今天很冷。 这是新房间。</a:t>
            </a:r>
          </a:p>
        </p:txBody>
      </p:sp>
      <p:sp>
        <p:nvSpPr>
          <p:cNvPr id="5" name="q0">
            <a:extLst xmlns:a="http://schemas.openxmlformats.org/drawingml/2006/main">
              <a:ext uri="{FF2B5EF4-FFF2-40B4-BE49-F238E27FC236}">
                <a16:creationId xmlns:a16="http://schemas.microsoft.com/office/drawing/2014/main" id="{34FD12CB-4423-46AE-B0BE-24EABE1BA759}"/>
              </a:ext>
            </a:extLst>
          </p:cNvPr>
          <p:cNvSpPr>
            <a:spLocks xmlns:a="http://schemas.openxmlformats.org/drawingml/2006/main" noGrp="1"/>
          </p:cNvSpPr>
          <p:nvPr/>
        </p:nvSpPr>
        <p:spPr>
          <a:xfrm xmlns:a="http://schemas.openxmlformats.org/drawingml/2006/main">
            <a:off x="619125" y="228600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Từ cuối trong track GAME là từ nào?</a:t>
            </a:r>
          </a:p>
        </p:txBody>
      </p:sp>
      <p:sp>
        <p:nvSpPr>
          <p:cNvPr id="6" name="q1">
            <a:extLst xmlns:a="http://schemas.openxmlformats.org/drawingml/2006/main">
              <a:ext uri="{FF2B5EF4-FFF2-40B4-BE49-F238E27FC236}">
                <a16:creationId xmlns:a16="http://schemas.microsoft.com/office/drawing/2014/main" id="{B6AF217B-7446-4B97-ADEA-767F1A6CB783}"/>
              </a:ext>
            </a:extLst>
          </p:cNvPr>
          <p:cNvSpPr>
            <a:spLocks xmlns:a="http://schemas.openxmlformats.org/drawingml/2006/main" noGrp="1"/>
          </p:cNvSpPr>
          <p:nvPr/>
        </p:nvSpPr>
        <p:spPr>
          <a:xfrm xmlns:a="http://schemas.openxmlformats.org/drawingml/2006/main">
            <a:off x="619125" y="290036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Đọc pinyin của từ mục tiêu.</a:t>
            </a:r>
          </a:p>
        </p:txBody>
      </p:sp>
    </p:spTree>
    <p:extLst>
      <p:ext uri="{BB962C8B-B14F-4D97-AF65-F5344CB8AC3E}">
        <p14:creationId xmlns:p14="http://schemas.microsoft.com/office/powerpoint/2010/main" val="647289398"/>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06962F08-637A-4346-BC08-1F464EDFF8C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BAS-09</a:t>
            </a:r>
          </a:p>
        </p:txBody>
      </p:sp>
      <p:sp>
        <p:nvSpPr>
          <p:cNvPr id="2" name="heading">
            <a:extLst xmlns:a="http://schemas.openxmlformats.org/drawingml/2006/main">
              <a:ext uri="{FF2B5EF4-FFF2-40B4-BE49-F238E27FC236}">
                <a16:creationId xmlns:a16="http://schemas.microsoft.com/office/drawing/2014/main" id="{4926C3AE-2D25-4B66-BD3A-EFC6E0E6F42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400129B2-9201-47F8-9178-278CD553FFD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D11B1BDF-D06A-4B08-B3D2-6ED2B8E68B2A}"/>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pinyin của từ vừa nghe.</a:t>
            </a:r>
          </a:p>
        </p:txBody>
      </p:sp>
      <p:sp>
        <p:nvSpPr>
          <p:cNvPr id="5" name="audio_game">
            <a:extLst xmlns:a="http://schemas.openxmlformats.org/drawingml/2006/main">
              <a:ext uri="{FF2B5EF4-FFF2-40B4-BE49-F238E27FC236}">
                <a16:creationId xmlns:a16="http://schemas.microsoft.com/office/drawing/2014/main" id="{D49E72D7-839C-45F3-BC79-3398EFA0E01E}"/>
              </a:ext>
            </a:extLst>
            <ns0:hlinkClick xmlns:ns0="http://schemas.openxmlformats.org/drawingml/2006/main" xmlns:ns1="http://schemas.openxmlformats.org/officeDocument/2006/relationships" ns1:id="rIdInteractive3">
              <ns0:snd ns1:embed="rIdEmbeddedAudio4" name="BAS-09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9B8D5E0F-701B-4037-9521-3F37B04DBF04}"/>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xīn</a:t>
            </a:r>
          </a:p>
        </p:txBody>
      </p:sp>
      <p:sp>
        <p:nvSpPr>
          <p:cNvPr id="7" name="choice_1">
            <a:extLst xmlns:a="http://schemas.openxmlformats.org/drawingml/2006/main">
              <a:ext uri="{FF2B5EF4-FFF2-40B4-BE49-F238E27FC236}">
                <a16:creationId xmlns:a16="http://schemas.microsoft.com/office/drawing/2014/main" id="{69463995-F569-4438-A415-22913E42EE16}"/>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sān</a:t>
            </a:r>
          </a:p>
        </p:txBody>
      </p:sp>
      <p:sp>
        <p:nvSpPr>
          <p:cNvPr id="8" name="choice_2">
            <a:extLst xmlns:a="http://schemas.openxmlformats.org/drawingml/2006/main">
              <a:ext uri="{FF2B5EF4-FFF2-40B4-BE49-F238E27FC236}">
                <a16:creationId xmlns:a16="http://schemas.microsoft.com/office/drawing/2014/main" id="{73FCBD70-B455-4A12-B71F-7B025053B6B3}"/>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xīng</a:t>
            </a:r>
          </a:p>
        </p:txBody>
      </p:sp>
    </p:spTree>
    <p:extLst>
      <p:ext uri="{BB962C8B-B14F-4D97-AF65-F5344CB8AC3E}">
        <p14:creationId xmlns:p14="http://schemas.microsoft.com/office/powerpoint/2010/main" val="632315475"/>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E1AE7C9-1734-43B4-897C-442EA5C7CF7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BAS-09</a:t>
            </a:r>
          </a:p>
        </p:txBody>
      </p:sp>
      <p:sp>
        <p:nvSpPr>
          <p:cNvPr id="2" name="heading">
            <a:extLst xmlns:a="http://schemas.openxmlformats.org/drawingml/2006/main">
              <a:ext uri="{FF2B5EF4-FFF2-40B4-BE49-F238E27FC236}">
                <a16:creationId xmlns:a16="http://schemas.microsoft.com/office/drawing/2014/main" id="{223ECB1A-46BB-471F-AFF5-1B8CCF6BCDA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332FEC21-F21D-4E73-BB29-AF974E2F440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F17E306F-62EF-4974-9D20-E87563F0D93A}"/>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mục tiêu: 星 (xīng).</a:t>
            </a:r>
          </a:p>
        </p:txBody>
      </p:sp>
      <p:sp>
        <p:nvSpPr>
          <p:cNvPr id="5" name="stretch">
            <a:extLst xmlns:a="http://schemas.openxmlformats.org/drawingml/2006/main">
              <a:ext uri="{FF2B5EF4-FFF2-40B4-BE49-F238E27FC236}">
                <a16:creationId xmlns:a16="http://schemas.microsoft.com/office/drawing/2014/main" id="{61B3C6BE-F898-4C69-84A2-31E1D54D5AA4}"/>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A9365E2E-949A-40FA-BFAA-CEDC57175D07}"/>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103413381"/>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B8DF29E-FDB1-4F2C-AEAE-9613389620F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BAS-09</a:t>
            </a:r>
          </a:p>
        </p:txBody>
      </p:sp>
      <p:sp>
        <p:nvSpPr>
          <p:cNvPr id="2" name="heading">
            <a:extLst xmlns:a="http://schemas.openxmlformats.org/drawingml/2006/main">
              <a:ext uri="{FF2B5EF4-FFF2-40B4-BE49-F238E27FC236}">
                <a16:creationId xmlns:a16="http://schemas.microsoft.com/office/drawing/2014/main" id="{EE7CF69D-942C-4E26-AACA-418FA352B49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DA5737E1-E08B-4920-8500-AF0A0E40CA2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5D32196F-51F4-47F1-941C-930779613BC8}"/>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7F1D11F7-B119-42EB-9180-E9397F92EC10}"/>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734812677"/>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D8FFFAC-2736-45DD-BCB0-950B2C793AA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BAS-09</a:t>
            </a:r>
          </a:p>
        </p:txBody>
      </p:sp>
      <p:sp>
        <p:nvSpPr>
          <p:cNvPr id="2" name="heading">
            <a:extLst xmlns:a="http://schemas.openxmlformats.org/drawingml/2006/main">
              <a:ext uri="{FF2B5EF4-FFF2-40B4-BE49-F238E27FC236}">
                <a16:creationId xmlns:a16="http://schemas.microsoft.com/office/drawing/2014/main" id="{8FDE9ABC-3BA9-4A39-ABDC-4116A6F852E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68535A9F-36C8-49C3-8BC1-A61D3F303C3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4B19770A-310A-4CDD-89CD-88A82E985C8F}"/>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và đọc âm cuối n ng rõ ràng, ghi lại pinyin từ nghe</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được.</a:t>
            </a:r>
          </a:p>
        </p:txBody>
      </p:sp>
      <p:sp>
        <p:nvSpPr>
          <p:cNvPr id="5" name="taskrule">
            <a:extLst xmlns:a="http://schemas.openxmlformats.org/drawingml/2006/main">
              <a:ext uri="{FF2B5EF4-FFF2-40B4-BE49-F238E27FC236}">
                <a16:creationId xmlns:a16="http://schemas.microsoft.com/office/drawing/2014/main" id="{5078C9ED-11B0-4006-A06B-F8F592E58824}"/>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995159099"/>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AF788C7-5E69-4953-8BFD-40A0CDB7BF0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BAS-09</a:t>
            </a:r>
          </a:p>
        </p:txBody>
      </p:sp>
      <p:sp>
        <p:nvSpPr>
          <p:cNvPr id="2" name="heading">
            <a:extLst xmlns:a="http://schemas.openxmlformats.org/drawingml/2006/main">
              <a:ext uri="{FF2B5EF4-FFF2-40B4-BE49-F238E27FC236}">
                <a16:creationId xmlns:a16="http://schemas.microsoft.com/office/drawing/2014/main" id="{A8FF3F73-77B3-45BD-AEEE-C919AABC1BB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789FD0BA-4EF1-4D8E-A8F0-216C0519C6A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三"/>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山"/>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新"/>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星"/>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很"/>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冷"/>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303514268"/>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4A9F7E0-6F0B-4D5F-8BDC-61435655D5A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BAS-09</a:t>
            </a:r>
          </a:p>
        </p:txBody>
      </p:sp>
      <p:sp>
        <p:nvSpPr>
          <p:cNvPr id="2" name="heading">
            <a:extLst xmlns:a="http://schemas.openxmlformats.org/drawingml/2006/main">
              <a:ext uri="{FF2B5EF4-FFF2-40B4-BE49-F238E27FC236}">
                <a16:creationId xmlns:a16="http://schemas.microsoft.com/office/drawing/2014/main" id="{64468FE9-1C9A-4FC1-B177-AF414966CB1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4304632A-A744-4574-A28E-EE0642503C1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3ECE91B7-F210-41B8-94B8-B169E3CADFE6}"/>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CDD40C2B-8923-474E-9054-CEEACB718E43}"/>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4F0D5DC8-A0E6-476D-B30F-4E7D0B4903B3}"/>
              </a:ext>
            </a:extLst>
            <ns0:hlinkClick xmlns:ns0="http://schemas.openxmlformats.org/drawingml/2006/main" xmlns:ns1="http://schemas.openxmlformats.org/officeDocument/2006/relationships" ns1:id="rIdInteractive3">
              <ns0:snd ns1:embed="rIdEmbeddedAudio4" name="BAS-09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028377895"/>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04CF5FB-2CA1-41DB-8325-B771142D2A7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BAS-09</a:t>
            </a:r>
          </a:p>
        </p:txBody>
      </p:sp>
      <p:sp>
        <p:nvSpPr>
          <p:cNvPr id="2" name="heading">
            <a:extLst xmlns:a="http://schemas.openxmlformats.org/drawingml/2006/main">
              <a:ext uri="{FF2B5EF4-FFF2-40B4-BE49-F238E27FC236}">
                <a16:creationId xmlns:a16="http://schemas.microsoft.com/office/drawing/2014/main" id="{453FE2ED-E0E8-4055-A3D5-50614FCE71E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8E76CDAE-4976-4CFC-A4B5-3EE3E5ADBDA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71737B94-104E-443C-A7D3-3E9944A51FDB}"/>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9C667F73-0E8B-47F2-B075-F082FDB5346E}"/>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29710527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2026-10-18T07:25:10.6500000Z</dcterms:created>
  <dcterms:modified xsi:type="dcterms:W3CDTF">2026-10-18T07:25:10.6500000Z</dcterms:modified>
</coreProperties>
</file>