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053e37b42832495f" /><Relationship Type="http://schemas.openxmlformats.org/officeDocument/2006/relationships/extended-properties" Target="/docProps/app.xml" Id="Rf163532d86494da0" /><Relationship Type="http://schemas.openxmlformats.org/officeDocument/2006/relationships/officeDocument" Target="/ppt/presentation.xml" Id="R897735d85a464fc6" /></Relationships>
</file>

<file path=ppt/presentation.xml><?xml version="1.0" encoding="utf-8"?>
<p:presentation xmlns:p="http://schemas.openxmlformats.org/presentationml/2006/main">
  <p:sldMasterIdLst>
    <p:sldMasterId xmlns:r="http://schemas.openxmlformats.org/officeDocument/2006/relationships" id="2147483648" r:id="R008b406c3dd54a92"/>
  </p:sldMasterIdLst>
  <p:notesMasterIdLst>
    <p:notesMasterId xmlns:r="http://schemas.openxmlformats.org/officeDocument/2006/relationships" r:id="R923c55466db34d83"/>
  </p:notesMasterIdLst>
  <p:sldIdLst>
    <p:sldId xmlns:r="http://schemas.openxmlformats.org/officeDocument/2006/relationships" id="256" r:id="R26f68b35a97c4e74"/>
    <p:sldId xmlns:r="http://schemas.openxmlformats.org/officeDocument/2006/relationships" id="257" r:id="R93be580851a84612"/>
    <p:sldId xmlns:r="http://schemas.openxmlformats.org/officeDocument/2006/relationships" id="258" r:id="R86b486a89c154dfe"/>
    <p:sldId xmlns:r="http://schemas.openxmlformats.org/officeDocument/2006/relationships" id="259" r:id="Rd56b7ae003674d86"/>
    <p:sldId xmlns:r="http://schemas.openxmlformats.org/officeDocument/2006/relationships" id="260" r:id="R46be1dbe7a3040a5"/>
    <p:sldId xmlns:r="http://schemas.openxmlformats.org/officeDocument/2006/relationships" id="261" r:id="R92407a846b764ab0"/>
    <p:sldId xmlns:r="http://schemas.openxmlformats.org/officeDocument/2006/relationships" id="262" r:id="R546d4275f9104df8"/>
    <p:sldId xmlns:r="http://schemas.openxmlformats.org/officeDocument/2006/relationships" id="263" r:id="R23c65d4673c5427b"/>
    <p:sldId xmlns:r="http://schemas.openxmlformats.org/officeDocument/2006/relationships" id="264" r:id="Rd7ae7b863c034300"/>
    <p:sldId xmlns:r="http://schemas.openxmlformats.org/officeDocument/2006/relationships" id="265" r:id="R3aba4c654aab48d3"/>
    <p:sldId xmlns:r="http://schemas.openxmlformats.org/officeDocument/2006/relationships" id="266" r:id="Rfc8f76f25a374989"/>
    <p:sldId xmlns:r="http://schemas.openxmlformats.org/officeDocument/2006/relationships" id="267" r:id="R8d833fd21b774e54"/>
    <p:sldId xmlns:r="http://schemas.openxmlformats.org/officeDocument/2006/relationships" id="268" r:id="Rc9dad59a99f342cc"/>
    <p:sldId xmlns:r="http://schemas.openxmlformats.org/officeDocument/2006/relationships" id="269" r:id="Rf32ad7beaa134f4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4ec1791e9854b5c" /><Relationship Type="http://schemas.openxmlformats.org/officeDocument/2006/relationships/slideMaster" Target="/ppt/slideMasters/slideMaster1.xml" Id="R008b406c3dd54a92" /><Relationship Type="http://schemas.openxmlformats.org/officeDocument/2006/relationships/notesMaster" Target="/ppt/notesMasters/notesMaster1.xml" Id="R923c55466db34d83" /><Relationship Type="http://schemas.openxmlformats.org/officeDocument/2006/relationships/presProps" Target="/ppt/presProps.xml" Id="R78b1ee9e8257487c" /><Relationship Type="http://schemas.openxmlformats.org/officeDocument/2006/relationships/tableStyles" Target="/ppt/tableStyles.xml" Id="R2d8ce11a4aeb4cc4" /><Relationship Type="http://schemas.openxmlformats.org/officeDocument/2006/relationships/slide" Target="/ppt/slides/slide1.xml" Id="R26f68b35a97c4e74" /><Relationship Type="http://schemas.openxmlformats.org/officeDocument/2006/relationships/slide" Target="/ppt/slides/slide2.xml" Id="R93be580851a84612" /><Relationship Type="http://schemas.openxmlformats.org/officeDocument/2006/relationships/slide" Target="/ppt/slides/slide3.xml" Id="R86b486a89c154dfe" /><Relationship Type="http://schemas.openxmlformats.org/officeDocument/2006/relationships/slide" Target="/ppt/slides/slide4.xml" Id="Rd56b7ae003674d86" /><Relationship Type="http://schemas.openxmlformats.org/officeDocument/2006/relationships/slide" Target="/ppt/slides/slide5.xml" Id="R46be1dbe7a3040a5" /><Relationship Type="http://schemas.openxmlformats.org/officeDocument/2006/relationships/slide" Target="/ppt/slides/slide6.xml" Id="R92407a846b764ab0" /><Relationship Type="http://schemas.openxmlformats.org/officeDocument/2006/relationships/slide" Target="/ppt/slides/slide7.xml" Id="R546d4275f9104df8" /><Relationship Type="http://schemas.openxmlformats.org/officeDocument/2006/relationships/slide" Target="/ppt/slides/slide8.xml" Id="R23c65d4673c5427b" /><Relationship Type="http://schemas.openxmlformats.org/officeDocument/2006/relationships/slide" Target="/ppt/slides/slide9.xml" Id="Rd7ae7b863c034300" /><Relationship Type="http://schemas.openxmlformats.org/officeDocument/2006/relationships/slide" Target="/ppt/slides/slide10.xml" Id="R3aba4c654aab48d3" /><Relationship Type="http://schemas.openxmlformats.org/officeDocument/2006/relationships/slide" Target="/ppt/slides/slide11.xml" Id="Rfc8f76f25a374989" /><Relationship Type="http://schemas.openxmlformats.org/officeDocument/2006/relationships/slide" Target="/ppt/slides/slide12.xml" Id="R8d833fd21b774e54" /><Relationship Type="http://schemas.openxmlformats.org/officeDocument/2006/relationships/slide" Target="/ppt/slides/slide13.xml" Id="Rc9dad59a99f342cc" /><Relationship Type="http://schemas.openxmlformats.org/officeDocument/2006/relationships/slide" Target="/ppt/slides/slide14.xml" Id="Rf32ad7beaa134f4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3e8440c678e421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6a4dfbb71f14eb8" /><Relationship Type="http://schemas.openxmlformats.org/officeDocument/2006/relationships/notesMaster" Target="/ppt/notesMasters/notesMaster1.xml" Id="R4ee24ef032bc4f9e" /></Relationships>
</file>

<file path=ppt/notesSlides/_rels/notesSlide2.xml.rels>&#65279;<?xml version="1.0" encoding="utf-8"?><Relationships xmlns="http://schemas.openxmlformats.org/package/2006/relationships"><Relationship Type="http://schemas.openxmlformats.org/officeDocument/2006/relationships/slide" Target="/ppt/slides/slide2.xml" Id="R5f2012e43ea34ab5" /><Relationship Type="http://schemas.openxmlformats.org/officeDocument/2006/relationships/notesMaster" Target="/ppt/notesMasters/notesMaster1.xml" Id="R801afc60421c4b8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848df959ff44bd6" /><Relationship Type="http://schemas.openxmlformats.org/officeDocument/2006/relationships/notesMaster" Target="/ppt/notesMasters/notesMaster1.xml" Id="Rde822f2b23b944e3" /></Relationships>
</file>

<file path=ppt/notesSlides/_rels/notesSlide4.xml.rels>&#65279;<?xml version="1.0" encoding="utf-8"?><Relationships xmlns="http://schemas.openxmlformats.org/package/2006/relationships"><Relationship Type="http://schemas.openxmlformats.org/officeDocument/2006/relationships/slide" Target="/ppt/slides/slide4.xml" Id="R2cb7d800b9824be7" /><Relationship Type="http://schemas.openxmlformats.org/officeDocument/2006/relationships/notesMaster" Target="/ppt/notesMasters/notesMaster1.xml" Id="Re945ad1b46074f37" /></Relationships>
</file>

<file path=ppt/notesSlides/_rels/notesSlide5.xml.rels>&#65279;<?xml version="1.0" encoding="utf-8"?><Relationships xmlns="http://schemas.openxmlformats.org/package/2006/relationships"><Relationship Type="http://schemas.openxmlformats.org/officeDocument/2006/relationships/slide" Target="/ppt/slides/slide5.xml" Id="R5779e4ad2d1c484e" /><Relationship Type="http://schemas.openxmlformats.org/officeDocument/2006/relationships/notesMaster" Target="/ppt/notesMasters/notesMaster1.xml" Id="R1fd531ede7524ac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995d29436a54b28" /><Relationship Type="http://schemas.openxmlformats.org/officeDocument/2006/relationships/notesMaster" Target="/ppt/notesMasters/notesMaster1.xml" Id="Ra8c21a576a354bc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926685f1dd04c0d" /><Relationship Type="http://schemas.openxmlformats.org/officeDocument/2006/relationships/notesMaster" Target="/ppt/notesMasters/notesMaster1.xml" Id="Ra567323158f647b8" /></Relationships>
</file>

<file path=ppt/notesSlides/_rels/notesSlide8.xml.rels>&#65279;<?xml version="1.0" encoding="utf-8"?><Relationships xmlns="http://schemas.openxmlformats.org/package/2006/relationships"><Relationship Type="http://schemas.openxmlformats.org/officeDocument/2006/relationships/slide" Target="/ppt/slides/slide8.xml" Id="Rf4453a1122874c42" /><Relationship Type="http://schemas.openxmlformats.org/officeDocument/2006/relationships/notesMaster" Target="/ppt/notesMasters/notesMaster1.xml" Id="R2d56c65a7ff44871" /></Relationships>
</file>

<file path=ppt/notesSlides/_rels/notesSlide9.xml.rels>&#65279;<?xml version="1.0" encoding="utf-8"?><Relationships xmlns="http://schemas.openxmlformats.org/package/2006/relationships"><Relationship Type="http://schemas.openxmlformats.org/officeDocument/2006/relationships/slide" Target="/ppt/slides/slide9.xml" Id="Rd2cc5afb88b543da" /><Relationship Type="http://schemas.openxmlformats.org/officeDocument/2006/relationships/notesMaster" Target="/ppt/notesMasters/notesMaster1.xml" Id="R69df1461be8f424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2dea2875e4a4291" /><Relationship Type="http://schemas.openxmlformats.org/officeDocument/2006/relationships/notesMaster" Target="/ppt/notesMasters/notesMaster1.xml" Id="R077b463f101d49f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3b3ffab4efa45e9" /><Relationship Type="http://schemas.openxmlformats.org/officeDocument/2006/relationships/notesMaster" Target="/ppt/notesMasters/notesMaster1.xml" Id="R88c8e2b403434d5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1333773278d4e48" /><Relationship Type="http://schemas.openxmlformats.org/officeDocument/2006/relationships/notesMaster" Target="/ppt/notesMasters/notesMaster1.xml" Id="R95e40004d467476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8e6e07eb0fc44b8" /><Relationship Type="http://schemas.openxmlformats.org/officeDocument/2006/relationships/notesMaster" Target="/ppt/notesMasters/notesMaster1.xml" Id="R574a4cc13d1a453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6a9b7de54644f99" /><Relationship Type="http://schemas.openxmlformats.org/officeDocument/2006/relationships/notesMaster" Target="/ppt/notesMasters/notesMaster1.xml" Id="R7538191e4fa1447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../Audio/BAS-10_MODEL.mp3. Sau khi tải, giữ thư mục Audio cạnh thư mục Slides. Script: 你好。很好。一个。一天。不是。不对。我们。什么。你好，你好。。不是，不对。。我们有一个问题。.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不是 / bú shì.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Từ mục tiêu: 不是 (bú shì). Chọn đáp án bằng chuột trong trình chiếu. Chế độ đội: 20 giây trao đổi, 10 giây giải thích. Nhóm đúng và giải thích được nhận hai điểm. Script GAME: 不是</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BAS-10: Thanh nhẹ và biến điệu</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749eff678f2429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39bca98845844b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21601a9ec0f466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9c96807213342e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a841cbce893410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857552bcfbe469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1376898-727A-40C9-8E46-F8B8962B639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4FCC4C7-8EB8-4DBD-A27B-66763F57288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64BCCD7-54B9-4EFE-8669-C0CDB41EF59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055D6F0-C6F5-404C-B835-FC8448B99E1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398B64F-5BB3-4803-872B-92BD810FEAD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63C76E6-6380-4FC7-945C-0E8386A8E62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372001C-8781-46C7-B95E-BBFBF2C959C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017D381-7357-46FD-9145-F659E8B5EF8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279021F-BC99-4F37-BC46-9B767D1D9DC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7A23033-FA93-4EB3-8899-0D802A9469E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087bfb4724c43cc" /><Relationship Type="http://schemas.openxmlformats.org/officeDocument/2006/relationships/slideLayout" Target="/ppt/slideLayouts/slideLayout1.xml" Id="R22fe4b57c45346b8" /><Relationship Type="http://schemas.openxmlformats.org/officeDocument/2006/relationships/slideLayout" Target="/ppt/slideLayouts/slideLayout2.xml" Id="Ra5bf30fbb7c345c7" /><Relationship Type="http://schemas.openxmlformats.org/officeDocument/2006/relationships/slideLayout" Target="/ppt/slideLayouts/slideLayout3.xml" Id="R692c9de3a1844b31" /><Relationship Type="http://schemas.openxmlformats.org/officeDocument/2006/relationships/slideLayout" Target="/ppt/slideLayouts/slideLayout4.xml" Id="R8fa26825b16d4ae2" /><Relationship Type="http://schemas.openxmlformats.org/officeDocument/2006/relationships/slideLayout" Target="/ppt/slideLayouts/slideLayout5.xml" Id="R24aea93ea3ed40ba" /><Relationship Type="http://schemas.openxmlformats.org/officeDocument/2006/relationships/slideLayout" Target="/ppt/slideLayouts/slideLayout6.xml" Id="R2522bc2362f544b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2fe4b57c45346b8"/>
    <p:sldLayoutId xmlns:r="http://schemas.openxmlformats.org/officeDocument/2006/relationships" id="2147483650" r:id="Ra5bf30fbb7c345c7"/>
    <p:sldLayoutId xmlns:r="http://schemas.openxmlformats.org/officeDocument/2006/relationships" id="2147483651" r:id="R692c9de3a1844b31"/>
    <p:sldLayoutId xmlns:r="http://schemas.openxmlformats.org/officeDocument/2006/relationships" id="2147483652" r:id="R8fa26825b16d4ae2"/>
    <p:sldLayoutId xmlns:r="http://schemas.openxmlformats.org/officeDocument/2006/relationships" id="2147483653" r:id="R24aea93ea3ed40ba"/>
    <p:sldLayoutId xmlns:r="http://schemas.openxmlformats.org/officeDocument/2006/relationships" id="2147483654" r:id="R2522bc2362f544b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2cbf5000ce54d94" /><Relationship Type="http://schemas.openxmlformats.org/officeDocument/2006/relationships/notesSlide" Target="/ppt/notesSlides/notesSlide1.xml" Id="R9746c278e0034cd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1737bf6fb8243fe" /><Relationship Type="http://schemas.openxmlformats.org/officeDocument/2006/relationships/notesSlide" Target="/ppt/notesSlides/notesSlide2.xml" Id="R06aa1eeab920405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7ccf50d184c45fa" /><Relationship Type="http://schemas.openxmlformats.org/officeDocument/2006/relationships/notesSlide" Target="/ppt/notesSlides/notesSlide3.xml" Id="Ra7b955fdd70e44e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6804db2c5dd4347" /><Relationship Type="http://schemas.openxmlformats.org/officeDocument/2006/relationships/notesSlide" Target="/ppt/notesSlides/notesSlide4.xml" Id="R188ce869e5c247f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8053c53f2264705" /><Relationship Type="http://schemas.openxmlformats.org/officeDocument/2006/relationships/notesSlide" Target="/ppt/notesSlides/notesSlide5.xml" Id="R4e4c788e9f2c423c"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c69e17524d8b4416"/><Relationship Type="http://schemas.openxmlformats.org/officeDocument/2006/relationships/notesSlide" Target="/ppt/notesSlides/notesSlide6.xml" Id="R843f3e59f6694fba"/><Relationship Id="rIdInteractive3" Type="http://schemas.openxmlformats.org/officeDocument/2006/relationships/hyperlink" Target="../Audio/BAS-10_MODEL.mp3" TargetMode="External"/><Relationship Id="rIdEmbeddedAudio4" Type="http://schemas.openxmlformats.org/officeDocument/2006/relationships/audio" Target="../media/BAS-10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2775e31ac294f72" /><Relationship Type="http://schemas.openxmlformats.org/officeDocument/2006/relationships/notesSlide" Target="/ppt/notesSlides/notesSlide7.xml" Id="R9b9964ee26d141bf"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d11130f2478840f3"/><Relationship Type="http://schemas.openxmlformats.org/officeDocument/2006/relationships/notesSlide" Target="/ppt/notesSlides/notesSlide8.xml" Id="Rbef16421835d4ee1"/><Relationship Id="rIdInteractive3" Type="http://schemas.openxmlformats.org/officeDocument/2006/relationships/hyperlink" Target="../Audio/BAS-10_GAME.mp3" TargetMode="External"/><Relationship Id="rIdEmbeddedAudio4" Type="http://schemas.openxmlformats.org/officeDocument/2006/relationships/audio" Target="../media/BAS-10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341522b479064fe8"/><Relationship Type="http://schemas.openxmlformats.org/officeDocument/2006/relationships/notesSlide" Target="/ppt/notesSlides/notesSlide9.xml" Id="R465ec68285ca4213"/><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03721670bda7410e"/><Relationship Type="http://schemas.openxmlformats.org/officeDocument/2006/relationships/notesSlide" Target="/ppt/notesSlides/notesSlide10.xml" Id="R6095772be7ef403d"/><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e0a3524634d44c5" /><Relationship Type="http://schemas.openxmlformats.org/officeDocument/2006/relationships/notesSlide" Target="/ppt/notesSlides/notesSlide11.xml" Id="R7c5742a26b484aea"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7bca404c65744c6d"/><Relationship Type="http://schemas.openxmlformats.org/officeDocument/2006/relationships/notesSlide" Target="/ppt/notesSlides/notesSlide12.xml" Id="Ra0c237c2608c43cb"/><Relationship Id="rIdGif3" Type="http://schemas.openxmlformats.org/officeDocument/2006/relationships/image" Target="../media/stroke_20320.gif"/><Relationship Id="rIdGif4" Type="http://schemas.openxmlformats.org/officeDocument/2006/relationships/image" Target="../media/stroke_22909.gif"/><Relationship Id="rIdGif5" Type="http://schemas.openxmlformats.org/officeDocument/2006/relationships/image" Target="../media/stroke_24456.gif"/><Relationship Id="rIdGif6" Type="http://schemas.openxmlformats.org/officeDocument/2006/relationships/image" Target="../media/stroke_19968.gif"/><Relationship Id="rIdGif7" Type="http://schemas.openxmlformats.org/officeDocument/2006/relationships/image" Target="../media/stroke_20010.gif"/><Relationship Id="rIdGif8" Type="http://schemas.openxmlformats.org/officeDocument/2006/relationships/image" Target="../media/stroke_22825.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9eae94b3797c499b"/><Relationship Type="http://schemas.openxmlformats.org/officeDocument/2006/relationships/notesSlide" Target="/ppt/notesSlides/notesSlide13.xml" Id="R751747122a214bdb"/><Relationship Id="rIdInteractive3" Type="http://schemas.openxmlformats.org/officeDocument/2006/relationships/hyperlink" Target="../Audio/BAS-10_MODEL.mp3" TargetMode="External"/><Relationship Id="rIdEmbeddedAudio4" Type="http://schemas.openxmlformats.org/officeDocument/2006/relationships/audio" Target="../media/BAS-10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00eccba4eddf438b" /><Relationship Type="http://schemas.openxmlformats.org/officeDocument/2006/relationships/notesSlide" Target="/ppt/notesSlides/notesSlide14.xml" Id="Rf4d2244151ce4353"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D703F9D-BBE2-4DE9-8457-CA6AA7924A3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7162C00B-301D-4D9B-B693-9DEE6F52946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Thanh nhẹ và biến điệu</a:t>
            </a:r>
          </a:p>
        </p:txBody>
      </p:sp>
      <p:sp>
        <p:nvSpPr>
          <p:cNvPr id="3" name="page">
            <a:extLst xmlns:a="http://schemas.openxmlformats.org/drawingml/2006/main">
              <a:ext uri="{FF2B5EF4-FFF2-40B4-BE49-F238E27FC236}">
                <a16:creationId xmlns:a16="http://schemas.microsoft.com/office/drawing/2014/main" id="{6227C049-E0EC-42B9-90F5-AE3377D6112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DD1E2CC-56E7-4F8F-A260-F15E2BE4574E}"/>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Đọc cụm từ tự nhiên, phân biệt cách ghi pinyin từ điển</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và biến điệu khi nói.</a:t>
            </a:r>
          </a:p>
        </p:txBody>
      </p:sp>
      <p:sp>
        <p:nvSpPr>
          <p:cNvPr id="5" name="duration">
            <a:extLst xmlns:a="http://schemas.openxmlformats.org/drawingml/2006/main">
              <a:ext uri="{FF2B5EF4-FFF2-40B4-BE49-F238E27FC236}">
                <a16:creationId xmlns:a16="http://schemas.microsoft.com/office/drawing/2014/main" id="{50DF2EA4-EC13-4E07-A7F9-22C1AB84EBE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846008636"/>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D6BFF41-0C21-4161-A126-43893B92CAA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291536F3-E409-44B9-9D93-AC82698084A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5262E8FE-B82A-48F4-B7F9-A0E4EF7514C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56BB0DF-6CFA-49BC-AB37-BFFA4E318299}"/>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爱     杯     好</a:t>
            </a:r>
          </a:p>
        </p:txBody>
      </p:sp>
      <p:sp>
        <p:nvSpPr>
          <p:cNvPr id="5" name="retrieval">
            <a:extLst xmlns:a="http://schemas.openxmlformats.org/drawingml/2006/main">
              <a:ext uri="{FF2B5EF4-FFF2-40B4-BE49-F238E27FC236}">
                <a16:creationId xmlns:a16="http://schemas.microsoft.com/office/drawing/2014/main" id="{0DC1F7B0-1C89-4D24-8594-43CD23BBC748}"/>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460129769"/>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003AFB3A-1546-4A75-ACCD-7035274D993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053C8DD4-2DEA-49FC-8A6E-901C05A3CD4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8344CD9E-5366-4780-B9C6-226DC300FA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AABBBBC8-F746-43A9-8A18-90B57B67771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你好</a:t>
            </a:r>
          </a:p>
        </p:txBody>
      </p:sp>
      <p:sp>
        <p:nvSpPr>
          <p:cNvPr id="5" name="py0">
            <a:extLst xmlns:a="http://schemas.openxmlformats.org/drawingml/2006/main">
              <a:ext uri="{FF2B5EF4-FFF2-40B4-BE49-F238E27FC236}">
                <a16:creationId xmlns:a16="http://schemas.microsoft.com/office/drawing/2014/main" id="{0800CEA2-7DFC-483D-A6FF-5C1A6B4F0E3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nǐ hǎo</a:t>
            </a:r>
          </a:p>
        </p:txBody>
      </p:sp>
      <p:sp>
        <p:nvSpPr>
          <p:cNvPr id="6" name="vi0">
            <a:extLst xmlns:a="http://schemas.openxmlformats.org/drawingml/2006/main">
              <a:ext uri="{FF2B5EF4-FFF2-40B4-BE49-F238E27FC236}">
                <a16:creationId xmlns:a16="http://schemas.microsoft.com/office/drawing/2014/main" id="{18A274EB-DFE4-4830-B06C-FD8E3F2FF98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xin chào</a:t>
            </a:r>
          </a:p>
        </p:txBody>
      </p:sp>
      <p:sp>
        <p:nvSpPr>
          <p:cNvPr id="7" name="zh1">
            <a:extLst xmlns:a="http://schemas.openxmlformats.org/drawingml/2006/main">
              <a:ext uri="{FF2B5EF4-FFF2-40B4-BE49-F238E27FC236}">
                <a16:creationId xmlns:a16="http://schemas.microsoft.com/office/drawing/2014/main" id="{68F3514B-5435-42CC-BAF5-9D65A348FDAB}"/>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很好</a:t>
            </a:r>
          </a:p>
        </p:txBody>
      </p:sp>
      <p:sp>
        <p:nvSpPr>
          <p:cNvPr id="8" name="py1">
            <a:extLst xmlns:a="http://schemas.openxmlformats.org/drawingml/2006/main">
              <a:ext uri="{FF2B5EF4-FFF2-40B4-BE49-F238E27FC236}">
                <a16:creationId xmlns:a16="http://schemas.microsoft.com/office/drawing/2014/main" id="{F29890F0-1647-4990-81AA-0F5BF6364037}"/>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hěn hǎo</a:t>
            </a:r>
          </a:p>
        </p:txBody>
      </p:sp>
      <p:sp>
        <p:nvSpPr>
          <p:cNvPr id="9" name="vi1">
            <a:extLst xmlns:a="http://schemas.openxmlformats.org/drawingml/2006/main">
              <a:ext uri="{FF2B5EF4-FFF2-40B4-BE49-F238E27FC236}">
                <a16:creationId xmlns:a16="http://schemas.microsoft.com/office/drawing/2014/main" id="{250A67F1-1964-4BFB-AF61-5544CF2E79CD}"/>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rất tốt</a:t>
            </a:r>
          </a:p>
        </p:txBody>
      </p:sp>
      <p:sp>
        <p:nvSpPr>
          <p:cNvPr id="10" name="zh2">
            <a:extLst xmlns:a="http://schemas.openxmlformats.org/drawingml/2006/main">
              <a:ext uri="{FF2B5EF4-FFF2-40B4-BE49-F238E27FC236}">
                <a16:creationId xmlns:a16="http://schemas.microsoft.com/office/drawing/2014/main" id="{51E3797B-AB5D-4E96-AF82-AC123ED687A8}"/>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一个</a:t>
            </a:r>
          </a:p>
        </p:txBody>
      </p:sp>
      <p:sp>
        <p:nvSpPr>
          <p:cNvPr id="11" name="py2">
            <a:extLst xmlns:a="http://schemas.openxmlformats.org/drawingml/2006/main">
              <a:ext uri="{FF2B5EF4-FFF2-40B4-BE49-F238E27FC236}">
                <a16:creationId xmlns:a16="http://schemas.microsoft.com/office/drawing/2014/main" id="{345EED6A-2E85-446A-A718-6E03DE89E157}"/>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yí gè</a:t>
            </a:r>
          </a:p>
        </p:txBody>
      </p:sp>
      <p:sp>
        <p:nvSpPr>
          <p:cNvPr id="12" name="vi2">
            <a:extLst xmlns:a="http://schemas.openxmlformats.org/drawingml/2006/main">
              <a:ext uri="{FF2B5EF4-FFF2-40B4-BE49-F238E27FC236}">
                <a16:creationId xmlns:a16="http://schemas.microsoft.com/office/drawing/2014/main" id="{43DC28ED-1564-4703-92F7-26666561C166}"/>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một cái</a:t>
            </a:r>
          </a:p>
        </p:txBody>
      </p:sp>
      <p:sp>
        <p:nvSpPr>
          <p:cNvPr id="13" name="zh3">
            <a:extLst xmlns:a="http://schemas.openxmlformats.org/drawingml/2006/main">
              <a:ext uri="{FF2B5EF4-FFF2-40B4-BE49-F238E27FC236}">
                <a16:creationId xmlns:a16="http://schemas.microsoft.com/office/drawing/2014/main" id="{F6A3CD31-7B21-4BC8-81F1-F44C3112E50A}"/>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一天</a:t>
            </a:r>
          </a:p>
        </p:txBody>
      </p:sp>
      <p:sp>
        <p:nvSpPr>
          <p:cNvPr id="14" name="py3">
            <a:extLst xmlns:a="http://schemas.openxmlformats.org/drawingml/2006/main">
              <a:ext uri="{FF2B5EF4-FFF2-40B4-BE49-F238E27FC236}">
                <a16:creationId xmlns:a16="http://schemas.microsoft.com/office/drawing/2014/main" id="{09AE0A5E-FE98-4583-8DB8-D8212BCAB0B7}"/>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yī tiān</a:t>
            </a:r>
          </a:p>
        </p:txBody>
      </p:sp>
      <p:sp>
        <p:nvSpPr>
          <p:cNvPr id="15" name="vi3">
            <a:extLst xmlns:a="http://schemas.openxmlformats.org/drawingml/2006/main">
              <a:ext uri="{FF2B5EF4-FFF2-40B4-BE49-F238E27FC236}">
                <a16:creationId xmlns:a16="http://schemas.microsoft.com/office/drawing/2014/main" id="{6E9CE07A-C776-4115-9475-121358E5A6D1}"/>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một ngày</a:t>
            </a:r>
          </a:p>
        </p:txBody>
      </p:sp>
      <p:sp>
        <p:nvSpPr>
          <p:cNvPr id="16" name="zh4">
            <a:extLst xmlns:a="http://schemas.openxmlformats.org/drawingml/2006/main">
              <a:ext uri="{FF2B5EF4-FFF2-40B4-BE49-F238E27FC236}">
                <a16:creationId xmlns:a16="http://schemas.microsoft.com/office/drawing/2014/main" id="{161F4128-2497-465C-89D4-A474878F701C}"/>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不是</a:t>
            </a:r>
          </a:p>
        </p:txBody>
      </p:sp>
      <p:sp>
        <p:nvSpPr>
          <p:cNvPr id="17" name="py4">
            <a:extLst xmlns:a="http://schemas.openxmlformats.org/drawingml/2006/main">
              <a:ext uri="{FF2B5EF4-FFF2-40B4-BE49-F238E27FC236}">
                <a16:creationId xmlns:a16="http://schemas.microsoft.com/office/drawing/2014/main" id="{7C10FACF-3205-4731-89FD-8ADED1E89E7D}"/>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bú shì</a:t>
            </a:r>
          </a:p>
        </p:txBody>
      </p:sp>
      <p:sp>
        <p:nvSpPr>
          <p:cNvPr id="18" name="vi4">
            <a:extLst xmlns:a="http://schemas.openxmlformats.org/drawingml/2006/main">
              <a:ext uri="{FF2B5EF4-FFF2-40B4-BE49-F238E27FC236}">
                <a16:creationId xmlns:a16="http://schemas.microsoft.com/office/drawing/2014/main" id="{581386D1-7CBA-4F16-BCB8-8867F0F84EA1}"/>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không phải</a:t>
            </a:r>
          </a:p>
        </p:txBody>
      </p:sp>
      <p:sp>
        <p:nvSpPr>
          <p:cNvPr id="19" name="zh5">
            <a:extLst xmlns:a="http://schemas.openxmlformats.org/drawingml/2006/main">
              <a:ext uri="{FF2B5EF4-FFF2-40B4-BE49-F238E27FC236}">
                <a16:creationId xmlns:a16="http://schemas.microsoft.com/office/drawing/2014/main" id="{62DE619E-8573-4274-87A8-C38E30138E73}"/>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不对</a:t>
            </a:r>
          </a:p>
        </p:txBody>
      </p:sp>
      <p:sp>
        <p:nvSpPr>
          <p:cNvPr id="20" name="py5">
            <a:extLst xmlns:a="http://schemas.openxmlformats.org/drawingml/2006/main">
              <a:ext uri="{FF2B5EF4-FFF2-40B4-BE49-F238E27FC236}">
                <a16:creationId xmlns:a16="http://schemas.microsoft.com/office/drawing/2014/main" id="{BC0AF8D2-2936-4BB0-B89B-24E89B18F13B}"/>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bú duì</a:t>
            </a:r>
          </a:p>
        </p:txBody>
      </p:sp>
      <p:sp>
        <p:nvSpPr>
          <p:cNvPr id="21" name="vi5">
            <a:extLst xmlns:a="http://schemas.openxmlformats.org/drawingml/2006/main">
              <a:ext uri="{FF2B5EF4-FFF2-40B4-BE49-F238E27FC236}">
                <a16:creationId xmlns:a16="http://schemas.microsoft.com/office/drawing/2014/main" id="{FF08312D-46D2-4334-8160-043F506BFEF3}"/>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không đúng</a:t>
            </a:r>
          </a:p>
        </p:txBody>
      </p:sp>
      <p:sp>
        <p:nvSpPr>
          <p:cNvPr id="22" name="zh6">
            <a:extLst xmlns:a="http://schemas.openxmlformats.org/drawingml/2006/main">
              <a:ext uri="{FF2B5EF4-FFF2-40B4-BE49-F238E27FC236}">
                <a16:creationId xmlns:a16="http://schemas.microsoft.com/office/drawing/2014/main" id="{25FB048F-E6D1-4D6B-80AB-A71A1777C5B6}"/>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我们</a:t>
            </a:r>
          </a:p>
        </p:txBody>
      </p:sp>
      <p:sp>
        <p:nvSpPr>
          <p:cNvPr id="23" name="py6">
            <a:extLst xmlns:a="http://schemas.openxmlformats.org/drawingml/2006/main">
              <a:ext uri="{FF2B5EF4-FFF2-40B4-BE49-F238E27FC236}">
                <a16:creationId xmlns:a16="http://schemas.microsoft.com/office/drawing/2014/main" id="{695510A9-817F-487B-81B1-BE0018C9F77C}"/>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wǒ men</a:t>
            </a:r>
          </a:p>
        </p:txBody>
      </p:sp>
      <p:sp>
        <p:nvSpPr>
          <p:cNvPr id="24" name="vi6">
            <a:extLst xmlns:a="http://schemas.openxmlformats.org/drawingml/2006/main">
              <a:ext uri="{FF2B5EF4-FFF2-40B4-BE49-F238E27FC236}">
                <a16:creationId xmlns:a16="http://schemas.microsoft.com/office/drawing/2014/main" id="{AEE2F6C7-E52C-4BC3-9629-635C68EBD8BC}"/>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chúng tôi</a:t>
            </a:r>
          </a:p>
        </p:txBody>
      </p:sp>
      <p:sp>
        <p:nvSpPr>
          <p:cNvPr id="25" name="zh7">
            <a:extLst xmlns:a="http://schemas.openxmlformats.org/drawingml/2006/main">
              <a:ext uri="{FF2B5EF4-FFF2-40B4-BE49-F238E27FC236}">
                <a16:creationId xmlns:a16="http://schemas.microsoft.com/office/drawing/2014/main" id="{79D5BEE1-BD61-407C-ACF5-4B9E95711736}"/>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什么</a:t>
            </a:r>
          </a:p>
        </p:txBody>
      </p:sp>
      <p:sp>
        <p:nvSpPr>
          <p:cNvPr id="26" name="py7">
            <a:extLst xmlns:a="http://schemas.openxmlformats.org/drawingml/2006/main">
              <a:ext uri="{FF2B5EF4-FFF2-40B4-BE49-F238E27FC236}">
                <a16:creationId xmlns:a16="http://schemas.microsoft.com/office/drawing/2014/main" id="{F0D16528-A35E-4A2D-B9D2-FC1231F02824}"/>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shén me</a:t>
            </a:r>
          </a:p>
        </p:txBody>
      </p:sp>
      <p:sp>
        <p:nvSpPr>
          <p:cNvPr id="27" name="vi7">
            <a:extLst xmlns:a="http://schemas.openxmlformats.org/drawingml/2006/main">
              <a:ext uri="{FF2B5EF4-FFF2-40B4-BE49-F238E27FC236}">
                <a16:creationId xmlns:a16="http://schemas.microsoft.com/office/drawing/2014/main" id="{C9F139B1-E06B-414B-8572-2CCCFBDFDC9F}"/>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cái gì</a:t>
            </a:r>
          </a:p>
        </p:txBody>
      </p:sp>
    </p:spTree>
    <p:extLst>
      <p:ext uri="{BB962C8B-B14F-4D97-AF65-F5344CB8AC3E}">
        <p14:creationId xmlns:p14="http://schemas.microsoft.com/office/powerpoint/2010/main" val="151039448"/>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ABE61AA-021E-4064-BDBE-B10CAF9FDF7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C8DE69FC-B581-48FA-85F3-8A391060EE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2CF84846-DE94-4625-8C9A-677F76574D2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FFCC8C47-72E5-4A40-8635-C29367E6DDDF}"/>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nǐ hǎo  yí ge  yì tiān  bú shì</a:t>
            </a:r>
          </a:p>
        </p:txBody>
      </p:sp>
      <p:sp>
        <p:nvSpPr>
          <p:cNvPr id="5" name="phonetics">
            <a:extLst xmlns:a="http://schemas.openxmlformats.org/drawingml/2006/main">
              <a:ext uri="{FF2B5EF4-FFF2-40B4-BE49-F238E27FC236}">
                <a16:creationId xmlns:a16="http://schemas.microsoft.com/office/drawing/2014/main" id="{8BF215CA-14E4-48AD-90EA-D1F0C3AA66C0}"/>
              </a:ext>
            </a:extLst>
          </p:cNvPr>
          <p:cNvSpPr>
            <a:spLocks xmlns:a="http://schemas.openxmlformats.org/drawingml/2006/main" noGrp="1"/>
          </p:cNvSpPr>
          <p:nvPr/>
        </p:nvSpPr>
        <p:spPr>
          <a:xfrm xmlns:a="http://schemas.openxmlformats.org/drawingml/2006/main">
            <a:off x="619125" y="3000375"/>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Hai thanh 3 liền nhau: thanh 3 đầu thường đọc gần thanh 2,</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nhưng pinyin vẫn ghi nǐ hǎo. 不 trước thanh 4 đọc bú. 一 đổi tùy</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ngữ cảnh; số đếm và chuỗi số có thể giữ yī. Thanh nhẹ cần nghe</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theo từ.</a:t>
            </a:r>
          </a:p>
        </p:txBody>
      </p:sp>
    </p:spTree>
    <p:extLst>
      <p:ext uri="{BB962C8B-B14F-4D97-AF65-F5344CB8AC3E}">
        <p14:creationId xmlns:p14="http://schemas.microsoft.com/office/powerpoint/2010/main" val="2028776780"/>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850D098-D40E-47D7-97E1-53C13A6EA91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89A69D9E-C196-4FAC-B8F3-398017C161C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AFA5B97-E101-49CA-9F31-DBAEB8BB98A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E442A22-6864-4DB5-B6CC-2DDA64ED5460}"/>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nǐ hǎo  yí ge  yì tiān  bú shì</a:t>
            </a:r>
          </a:p>
        </p:txBody>
      </p:sp>
      <p:sp>
        <p:nvSpPr>
          <p:cNvPr id="5" name="rule">
            <a:extLst xmlns:a="http://schemas.openxmlformats.org/drawingml/2006/main">
              <a:ext uri="{FF2B5EF4-FFF2-40B4-BE49-F238E27FC236}">
                <a16:creationId xmlns:a16="http://schemas.microsoft.com/office/drawing/2014/main" id="{B16B4564-F5EC-44D5-B472-AD30CD223EF2}"/>
              </a:ext>
            </a:extLst>
          </p:cNvPr>
          <p:cNvSpPr>
            <a:spLocks xmlns:a="http://schemas.openxmlformats.org/drawingml/2006/main" noGrp="1"/>
          </p:cNvSpPr>
          <p:nvPr/>
        </p:nvSpPr>
        <p:spPr>
          <a:xfrm xmlns:a="http://schemas.openxmlformats.org/drawingml/2006/main">
            <a:off x="619125" y="2952750"/>
            <a:ext cx="10572750" cy="1866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Hai thanh 3 liền nhau: thanh 3 đầu thường đọc gần thanh 2,</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nhưng pinyin vẫn ghi nǐ hǎo. 不 trước thanh 4 đọc bú. 一 đổi</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tùy ngữ cảnh; số đếm và chuỗi số có thể giữ yī. Thanh nhẹ cần</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nghe theo từ.</a:t>
            </a:r>
          </a:p>
        </p:txBody>
      </p:sp>
    </p:spTree>
    <p:extLst>
      <p:ext uri="{BB962C8B-B14F-4D97-AF65-F5344CB8AC3E}">
        <p14:creationId xmlns:p14="http://schemas.microsoft.com/office/powerpoint/2010/main" val="1475957579"/>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8724FEC-125F-4957-BCB4-F479E32702D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3ACC2E00-3307-4584-B1AA-7B6F0850D49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1B29ECEF-1E95-4C6D-8C77-22351896DB8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CE08A96-45AB-41BE-A774-0C192AE113AA}"/>
              </a:ext>
            </a:extLst>
            <ns0:hlinkClick xmlns:ns0="http://schemas.openxmlformats.org/drawingml/2006/main" xmlns:ns1="http://schemas.openxmlformats.org/officeDocument/2006/relationships" ns1:id="rIdInteractive3">
              <ns0:snd ns1:embed="rIdEmbeddedAudio4" name="BAS-1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BC97C0BC-8F2D-4EEF-9EA3-FA330EBE20FB}"/>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D73A388C-0F84-4461-8CC2-BE503D3130C7}"/>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746008326"/>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A7D11B8-2F89-4BFD-AF93-6387DB3139A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E772CB2B-9BA9-4D0B-97D0-47CA297179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E227B61-2EDA-47A0-B2ED-0D3112EAC2B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8B8397D-2A7E-432B-AD3B-DFED125B03D0}"/>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你好，你好。 不是，不对。 我们有一个问题。</a:t>
            </a:r>
          </a:p>
        </p:txBody>
      </p:sp>
      <p:sp>
        <p:nvSpPr>
          <p:cNvPr id="5" name="q0">
            <a:extLst xmlns:a="http://schemas.openxmlformats.org/drawingml/2006/main">
              <a:ext uri="{FF2B5EF4-FFF2-40B4-BE49-F238E27FC236}">
                <a16:creationId xmlns:a16="http://schemas.microsoft.com/office/drawing/2014/main" id="{A7D2AD40-4BE3-4C31-B26E-07A792D9F06C}"/>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0BF651D3-DDC6-4A3E-817D-AB0249A6459F}"/>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1180633211"/>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2B9EDAB-C2FF-4AEE-AEC7-41947A51A1D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88E4B8AC-880D-46BC-B99D-3486EB8DB2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01673317-201A-4185-A53D-3E3D27D5C9F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F110F8F3-2550-42D5-A92A-A18C6FADF78A}"/>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3DA69941-021D-46E6-89A4-B5A95B61A920}"/>
              </a:ext>
            </a:extLst>
            <ns0:hlinkClick xmlns:ns0="http://schemas.openxmlformats.org/drawingml/2006/main" xmlns:ns1="http://schemas.openxmlformats.org/officeDocument/2006/relationships" ns1:id="rIdInteractive3">
              <ns0:snd ns1:embed="rIdEmbeddedAudio4" name="BAS-1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A4CF24DB-D721-4F7F-BA84-E5E05F9F5F1E}"/>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bú shì</a:t>
            </a:r>
          </a:p>
        </p:txBody>
      </p:sp>
      <p:sp>
        <p:nvSpPr>
          <p:cNvPr id="7" name="choice_1">
            <a:extLst xmlns:a="http://schemas.openxmlformats.org/drawingml/2006/main">
              <a:ext uri="{FF2B5EF4-FFF2-40B4-BE49-F238E27FC236}">
                <a16:creationId xmlns:a16="http://schemas.microsoft.com/office/drawing/2014/main" id="{DF82820C-1DD6-46B9-8024-37012A34BA8F}"/>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bù shí</a:t>
            </a:r>
          </a:p>
        </p:txBody>
      </p:sp>
      <p:sp>
        <p:nvSpPr>
          <p:cNvPr id="8" name="choice_2">
            <a:extLst xmlns:a="http://schemas.openxmlformats.org/drawingml/2006/main">
              <a:ext uri="{FF2B5EF4-FFF2-40B4-BE49-F238E27FC236}">
                <a16:creationId xmlns:a16="http://schemas.microsoft.com/office/drawing/2014/main" id="{5DB6D0D0-D082-4946-A449-0A5540B82C31}"/>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bù sī</a:t>
            </a:r>
          </a:p>
        </p:txBody>
      </p:sp>
    </p:spTree>
    <p:extLst>
      <p:ext uri="{BB962C8B-B14F-4D97-AF65-F5344CB8AC3E}">
        <p14:creationId xmlns:p14="http://schemas.microsoft.com/office/powerpoint/2010/main" val="2087952939"/>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966AFA6-6919-4277-9F6A-FE42E9AE87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4A4E5F86-3918-4464-9E2A-CAA7B311771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E8FF784-C95A-4EE0-A08A-0BAF4C455FF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5FC47811-CD69-43DB-AE4E-695E5C853DDF}"/>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不是 (bú shì).</a:t>
            </a:r>
          </a:p>
        </p:txBody>
      </p:sp>
      <p:sp>
        <p:nvSpPr>
          <p:cNvPr id="5" name="stretch">
            <a:extLst xmlns:a="http://schemas.openxmlformats.org/drawingml/2006/main">
              <a:ext uri="{FF2B5EF4-FFF2-40B4-BE49-F238E27FC236}">
                <a16:creationId xmlns:a16="http://schemas.microsoft.com/office/drawing/2014/main" id="{D27E337D-11CA-4BD4-8E45-EF185ED349E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99445DD2-3DA7-46BF-BE0E-3DBEB1930E9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688336166"/>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5DE7035-54E5-47C9-B0D1-C917371A340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F9D68B71-2CC1-45B8-92F9-80C52CF416E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E368042-0BE0-470A-83FC-B383A970FEB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ADBF8A8C-2F4F-446B-AA3B-20B9CC12C6D8}"/>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AAB93AF4-09DC-4E82-8E10-1DDFAB34797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304456846"/>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1399791-D1C8-4B30-A47F-1AB9E3E7F49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C6D3A1B5-68DC-49C9-959C-656CF8ADED2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2CC80B8-1C02-4AD4-8791-B6C84EBD818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D251A6E-8BF4-4964-855B-87A9A4286959}"/>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cụm từ tự nhiên, phân biệt cách ghi pinyin từ điển và</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biến điệu khi nói.</a:t>
            </a:r>
          </a:p>
        </p:txBody>
      </p:sp>
      <p:sp>
        <p:nvSpPr>
          <p:cNvPr id="5" name="taskrule">
            <a:extLst xmlns:a="http://schemas.openxmlformats.org/drawingml/2006/main">
              <a:ext uri="{FF2B5EF4-FFF2-40B4-BE49-F238E27FC236}">
                <a16:creationId xmlns:a16="http://schemas.microsoft.com/office/drawing/2014/main" id="{49B4B380-D7E1-4804-9351-33ECDA814B4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40370860"/>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BA6E828-8C01-45E3-B0E8-A5F08EC49B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55CF20F7-26C2-4FEB-9D92-53C0D744A26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07C7F1F-0A74-44A7-8B11-84574E2B86E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你"/>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好"/>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很"/>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个"/>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天"/>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205897328"/>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32595EB-3CE7-4B78-8649-95CE0EC3B4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43E1A0BF-9201-405E-9EF8-45F61FC8174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08783E68-8E38-43A9-96AB-9CB7675FDA9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B3FD7BB-D388-4739-BE2C-D2F90A8FB4F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178A1739-9A51-474B-AD59-C791FEF994C1}"/>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5743BA1-3EA9-4356-811F-9A3F3F791065}"/>
              </a:ext>
            </a:extLst>
            <ns0:hlinkClick xmlns:ns0="http://schemas.openxmlformats.org/drawingml/2006/main" xmlns:ns1="http://schemas.openxmlformats.org/officeDocument/2006/relationships" ns1:id="rIdInteractive3">
              <ns0:snd ns1:embed="rIdEmbeddedAudio4" name="BAS-1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148634843"/>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4CFA1D3-0F0C-4029-B13F-3FC4F25039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BAS-10</a:t>
            </a:r>
          </a:p>
        </p:txBody>
      </p:sp>
      <p:sp>
        <p:nvSpPr>
          <p:cNvPr id="2" name="heading">
            <a:extLst xmlns:a="http://schemas.openxmlformats.org/drawingml/2006/main">
              <a:ext uri="{FF2B5EF4-FFF2-40B4-BE49-F238E27FC236}">
                <a16:creationId xmlns:a16="http://schemas.microsoft.com/office/drawing/2014/main" id="{B7BEA039-6438-41D4-B3B8-57DC678F9E4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557BCA47-0663-4F01-A276-59643A378FB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B779D6C-7105-4E8E-9925-56CB09CB185B}"/>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B04484C8-AC01-4110-A495-56CCF0FB53F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4262801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2026-10-18T07:25:14.3670000Z</dcterms:created>
  <dcterms:modified xsi:type="dcterms:W3CDTF">2026-10-18T07:25:14.3670000Z</dcterms:modified>
</coreProperties>
</file>