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d2ffa34f40c847be" /><Relationship Type="http://schemas.openxmlformats.org/officeDocument/2006/relationships/extended-properties" Target="/docProps/app.xml" Id="R4d591d12e9114f64" /><Relationship Type="http://schemas.openxmlformats.org/officeDocument/2006/relationships/officeDocument" Target="/ppt/presentation.xml" Id="R123a6d48a1224536" /></Relationships>
</file>

<file path=ppt/presentation.xml><?xml version="1.0" encoding="utf-8"?>
<p:presentation xmlns:p="http://schemas.openxmlformats.org/presentationml/2006/main">
  <p:sldMasterIdLst>
    <p:sldMasterId xmlns:r="http://schemas.openxmlformats.org/officeDocument/2006/relationships" id="2147483648" r:id="Re378624aac994e3a"/>
  </p:sldMasterIdLst>
  <p:notesMasterIdLst>
    <p:notesMasterId xmlns:r="http://schemas.openxmlformats.org/officeDocument/2006/relationships" r:id="Rad7c8fb11c03467c"/>
  </p:notesMasterIdLst>
  <p:sldIdLst>
    <p:sldId xmlns:r="http://schemas.openxmlformats.org/officeDocument/2006/relationships" id="256" r:id="R075f169f12b04929"/>
    <p:sldId xmlns:r="http://schemas.openxmlformats.org/officeDocument/2006/relationships" id="257" r:id="R4f28e03fd60c47c7"/>
    <p:sldId xmlns:r="http://schemas.openxmlformats.org/officeDocument/2006/relationships" id="258" r:id="R89af0755b3ed497f"/>
    <p:sldId xmlns:r="http://schemas.openxmlformats.org/officeDocument/2006/relationships" id="259" r:id="Re782b71c200a4032"/>
    <p:sldId xmlns:r="http://schemas.openxmlformats.org/officeDocument/2006/relationships" id="260" r:id="Rffb4ebdeaaaf4e4f"/>
    <p:sldId xmlns:r="http://schemas.openxmlformats.org/officeDocument/2006/relationships" id="261" r:id="R3fd4644a59ab4f27"/>
    <p:sldId xmlns:r="http://schemas.openxmlformats.org/officeDocument/2006/relationships" id="262" r:id="R1ba9a9c010eb4683"/>
    <p:sldId xmlns:r="http://schemas.openxmlformats.org/officeDocument/2006/relationships" id="263" r:id="Rf941a58351554987"/>
    <p:sldId xmlns:r="http://schemas.openxmlformats.org/officeDocument/2006/relationships" id="264" r:id="Rd2faeb6c4e934fe2"/>
    <p:sldId xmlns:r="http://schemas.openxmlformats.org/officeDocument/2006/relationships" id="265" r:id="R11062bd095ca4467"/>
    <p:sldId xmlns:r="http://schemas.openxmlformats.org/officeDocument/2006/relationships" id="266" r:id="R03c15363043c46e7"/>
    <p:sldId xmlns:r="http://schemas.openxmlformats.org/officeDocument/2006/relationships" id="267" r:id="R14cdd0521b5e4afa"/>
    <p:sldId xmlns:r="http://schemas.openxmlformats.org/officeDocument/2006/relationships" id="268" r:id="R07d0a5569f834808"/>
    <p:sldId xmlns:r="http://schemas.openxmlformats.org/officeDocument/2006/relationships" id="269" r:id="R905756f445d941b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6930042239641e1" /><Relationship Type="http://schemas.openxmlformats.org/officeDocument/2006/relationships/slideMaster" Target="/ppt/slideMasters/slideMaster1.xml" Id="Re378624aac994e3a" /><Relationship Type="http://schemas.openxmlformats.org/officeDocument/2006/relationships/notesMaster" Target="/ppt/notesMasters/notesMaster1.xml" Id="Rad7c8fb11c03467c" /><Relationship Type="http://schemas.openxmlformats.org/officeDocument/2006/relationships/presProps" Target="/ppt/presProps.xml" Id="R1905decaf1a14e3c" /><Relationship Type="http://schemas.openxmlformats.org/officeDocument/2006/relationships/tableStyles" Target="/ppt/tableStyles.xml" Id="R86188d1742334a59" /><Relationship Type="http://schemas.openxmlformats.org/officeDocument/2006/relationships/slide" Target="/ppt/slides/slide1.xml" Id="R075f169f12b04929" /><Relationship Type="http://schemas.openxmlformats.org/officeDocument/2006/relationships/slide" Target="/ppt/slides/slide2.xml" Id="R4f28e03fd60c47c7" /><Relationship Type="http://schemas.openxmlformats.org/officeDocument/2006/relationships/slide" Target="/ppt/slides/slide3.xml" Id="R89af0755b3ed497f" /><Relationship Type="http://schemas.openxmlformats.org/officeDocument/2006/relationships/slide" Target="/ppt/slides/slide4.xml" Id="Re782b71c200a4032" /><Relationship Type="http://schemas.openxmlformats.org/officeDocument/2006/relationships/slide" Target="/ppt/slides/slide5.xml" Id="Rffb4ebdeaaaf4e4f" /><Relationship Type="http://schemas.openxmlformats.org/officeDocument/2006/relationships/slide" Target="/ppt/slides/slide6.xml" Id="R3fd4644a59ab4f27" /><Relationship Type="http://schemas.openxmlformats.org/officeDocument/2006/relationships/slide" Target="/ppt/slides/slide7.xml" Id="R1ba9a9c010eb4683" /><Relationship Type="http://schemas.openxmlformats.org/officeDocument/2006/relationships/slide" Target="/ppt/slides/slide8.xml" Id="Rf941a58351554987" /><Relationship Type="http://schemas.openxmlformats.org/officeDocument/2006/relationships/slide" Target="/ppt/slides/slide9.xml" Id="Rd2faeb6c4e934fe2" /><Relationship Type="http://schemas.openxmlformats.org/officeDocument/2006/relationships/slide" Target="/ppt/slides/slide10.xml" Id="R11062bd095ca4467" /><Relationship Type="http://schemas.openxmlformats.org/officeDocument/2006/relationships/slide" Target="/ppt/slides/slide11.xml" Id="R03c15363043c46e7" /><Relationship Type="http://schemas.openxmlformats.org/officeDocument/2006/relationships/slide" Target="/ppt/slides/slide12.xml" Id="R14cdd0521b5e4afa" /><Relationship Type="http://schemas.openxmlformats.org/officeDocument/2006/relationships/slide" Target="/ppt/slides/slide13.xml" Id="R07d0a5569f834808" /><Relationship Type="http://schemas.openxmlformats.org/officeDocument/2006/relationships/slide" Target="/ppt/slides/slide14.xml" Id="R905756f445d941b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90f73c8e609467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309efae3be4219" /><Relationship Type="http://schemas.openxmlformats.org/officeDocument/2006/relationships/notesMaster" Target="/ppt/notesMasters/notesMaster1.xml" Id="R50359ad71a674a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c03d85ee75fb42b1" /><Relationship Type="http://schemas.openxmlformats.org/officeDocument/2006/relationships/notesMaster" Target="/ppt/notesMasters/notesMaster1.xml" Id="R7686f1c9ff684abe"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90ad1cacd24d23" /><Relationship Type="http://schemas.openxmlformats.org/officeDocument/2006/relationships/notesMaster" Target="/ppt/notesMasters/notesMaster1.xml" Id="R9ebc24a978eb4ed2" /></Relationships>
</file>

<file path=ppt/notesSlides/_rels/notesSlide4.xml.rels>&#65279;<?xml version="1.0" encoding="utf-8"?><Relationships xmlns="http://schemas.openxmlformats.org/package/2006/relationships"><Relationship Type="http://schemas.openxmlformats.org/officeDocument/2006/relationships/slide" Target="/ppt/slides/slide4.xml" Id="Raae6713a982f466c" /><Relationship Type="http://schemas.openxmlformats.org/officeDocument/2006/relationships/notesMaster" Target="/ppt/notesMasters/notesMaster1.xml" Id="Ra8b39e76255748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bf1f4a5367a2495c" /><Relationship Type="http://schemas.openxmlformats.org/officeDocument/2006/relationships/notesMaster" Target="/ppt/notesMasters/notesMaster1.xml" Id="R048b351f609746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844ef4c11864b9f" /><Relationship Type="http://schemas.openxmlformats.org/officeDocument/2006/relationships/notesMaster" Target="/ppt/notesMasters/notesMaster1.xml" Id="Rfd4ff3af417749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30d6a97525c4ea3" /><Relationship Type="http://schemas.openxmlformats.org/officeDocument/2006/relationships/notesMaster" Target="/ppt/notesMasters/notesMaster1.xml" Id="Rabee748446b44f03" /></Relationships>
</file>

<file path=ppt/notesSlides/_rels/notesSlide8.xml.rels>&#65279;<?xml version="1.0" encoding="utf-8"?><Relationships xmlns="http://schemas.openxmlformats.org/package/2006/relationships"><Relationship Type="http://schemas.openxmlformats.org/officeDocument/2006/relationships/slide" Target="/ppt/slides/slide8.xml" Id="Re5859d480510422f" /><Relationship Type="http://schemas.openxmlformats.org/officeDocument/2006/relationships/notesMaster" Target="/ppt/notesMasters/notesMaster1.xml" Id="R2ea9ebb252ab4802"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132c35592e4df7" /><Relationship Type="http://schemas.openxmlformats.org/officeDocument/2006/relationships/notesMaster" Target="/ppt/notesMasters/notesMaster1.xml" Id="R13f22d37209e48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171704f5ee946e6" /><Relationship Type="http://schemas.openxmlformats.org/officeDocument/2006/relationships/notesMaster" Target="/ppt/notesMasters/notesMaster1.xml" Id="Rb0b6bf0dd5754fe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6c1d990f8a466a" /><Relationship Type="http://schemas.openxmlformats.org/officeDocument/2006/relationships/notesMaster" Target="/ppt/notesMasters/notesMaster1.xml" Id="R971e90a7ece64b1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2169f41be2547a3" /><Relationship Type="http://schemas.openxmlformats.org/officeDocument/2006/relationships/notesMaster" Target="/ppt/notesMasters/notesMaster1.xml" Id="R6be0a040260147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d45503d031c452d" /><Relationship Type="http://schemas.openxmlformats.org/officeDocument/2006/relationships/notesMaster" Target="/ppt/notesMasters/notesMaster1.xml" Id="Rfd90da3abe1248c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a224124e0b1483d" /><Relationship Type="http://schemas.openxmlformats.org/officeDocument/2006/relationships/notesMaster" Target="/ppt/notesMasters/notesMaster1.xml" Id="Rb37b833dd35e4bc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../Audio/BAS-11_MODEL.mp3. Sau khi tải, giữ thư mục Audio cạnh thư mục Slides. Script: 请听。请读。再说。一遍。明白。不知道。老师。同学。老师，请再说一遍。。好，请听。。我明白了，谢谢。.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请听 / qǐng tīng.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Từ mục tiêu: 请听 (qǐng tīng). Chọn đáp án bằng chuột trong trình chiếu. Chế độ đội: 20 giây trao đổi, 10 giây giải thích. Nhóm đúng và giải thích được nhận hai điểm. Script GAME: 请听</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BAS-11: Nối lời và hội thoại lớp học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aaf3244f8794d5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c6ce3a0f36e459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e1e04a373e8405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33b818fc65b473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4f141626fde42e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0b02bf4cd7b478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074945-9A1C-497B-B912-C15727BEEBE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A3AC16F-26A6-48CB-9ADD-B2BEFD6F8ED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4FDA8B6-322A-4711-AA9C-5A37026F852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732D832-C58D-4B57-AB89-974E70BEFC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7F9DD12-C2EE-4CE2-AF95-8D8067921B8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154BD06-127B-45C0-8A4E-062DF71F708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C2152F-6984-465F-AF58-B6128A29725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5D62B06-0FD9-4ABA-A2FC-2E094737AAD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5CEEE6-93F6-458A-BC15-51BCBD7CAEB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18169B6-417E-425D-AAC3-FBE5E6A55A5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d4689d3007465f" /><Relationship Type="http://schemas.openxmlformats.org/officeDocument/2006/relationships/slideLayout" Target="/ppt/slideLayouts/slideLayout1.xml" Id="Rdacbdb70e9b74164" /><Relationship Type="http://schemas.openxmlformats.org/officeDocument/2006/relationships/slideLayout" Target="/ppt/slideLayouts/slideLayout2.xml" Id="R751777cd2e6d4149" /><Relationship Type="http://schemas.openxmlformats.org/officeDocument/2006/relationships/slideLayout" Target="/ppt/slideLayouts/slideLayout3.xml" Id="R43dbbb70dcc24a5d" /><Relationship Type="http://schemas.openxmlformats.org/officeDocument/2006/relationships/slideLayout" Target="/ppt/slideLayouts/slideLayout4.xml" Id="R1fc72722ca624f77" /><Relationship Type="http://schemas.openxmlformats.org/officeDocument/2006/relationships/slideLayout" Target="/ppt/slideLayouts/slideLayout5.xml" Id="Re2039af252db4790" /><Relationship Type="http://schemas.openxmlformats.org/officeDocument/2006/relationships/slideLayout" Target="/ppt/slideLayouts/slideLayout6.xml" Id="R80485747910e4aa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cbdb70e9b74164"/>
    <p:sldLayoutId xmlns:r="http://schemas.openxmlformats.org/officeDocument/2006/relationships" id="2147483650" r:id="R751777cd2e6d4149"/>
    <p:sldLayoutId xmlns:r="http://schemas.openxmlformats.org/officeDocument/2006/relationships" id="2147483651" r:id="R43dbbb70dcc24a5d"/>
    <p:sldLayoutId xmlns:r="http://schemas.openxmlformats.org/officeDocument/2006/relationships" id="2147483652" r:id="R1fc72722ca624f77"/>
    <p:sldLayoutId xmlns:r="http://schemas.openxmlformats.org/officeDocument/2006/relationships" id="2147483653" r:id="Re2039af252db4790"/>
    <p:sldLayoutId xmlns:r="http://schemas.openxmlformats.org/officeDocument/2006/relationships" id="2147483654" r:id="R80485747910e4aa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12c23b859b849f9" /><Relationship Type="http://schemas.openxmlformats.org/officeDocument/2006/relationships/notesSlide" Target="/ppt/notesSlides/notesSlide1.xml" Id="Raa055f7fb6a1445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d27ccf73aaa4a0a" /><Relationship Type="http://schemas.openxmlformats.org/officeDocument/2006/relationships/notesSlide" Target="/ppt/notesSlides/notesSlide2.xml" Id="Ra92e8cd01ef14f5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68c330f9d1c45f9" /><Relationship Type="http://schemas.openxmlformats.org/officeDocument/2006/relationships/notesSlide" Target="/ppt/notesSlides/notesSlide3.xml" Id="Rb6ccba02ad9743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c1cc46190c14aef" /><Relationship Type="http://schemas.openxmlformats.org/officeDocument/2006/relationships/notesSlide" Target="/ppt/notesSlides/notesSlide4.xml" Id="R4403cfd8c7c1463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b7d17b57691450d" /><Relationship Type="http://schemas.openxmlformats.org/officeDocument/2006/relationships/notesSlide" Target="/ppt/notesSlides/notesSlide5.xml" Id="R6f008899886d4f2a"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51eb722696054974"/><Relationship Type="http://schemas.openxmlformats.org/officeDocument/2006/relationships/notesSlide" Target="/ppt/notesSlides/notesSlide6.xml" Id="R0c9f75c59850450a"/><Relationship Id="rIdInteractive3" Type="http://schemas.openxmlformats.org/officeDocument/2006/relationships/hyperlink" Target="../Audio/BAS-11_MODEL.mp3" TargetMode="External"/><Relationship Id="rIdEmbeddedAudio4" Type="http://schemas.openxmlformats.org/officeDocument/2006/relationships/audio" Target="../media/BAS-1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6d831b5daf1453c" /><Relationship Type="http://schemas.openxmlformats.org/officeDocument/2006/relationships/notesSlide" Target="/ppt/notesSlides/notesSlide7.xml" Id="R6632962a24174c76"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12ec50ea09dc415c"/><Relationship Type="http://schemas.openxmlformats.org/officeDocument/2006/relationships/notesSlide" Target="/ppt/notesSlides/notesSlide8.xml" Id="Rd5ffb8f5372d4c49"/><Relationship Id="rIdInteractive3" Type="http://schemas.openxmlformats.org/officeDocument/2006/relationships/hyperlink" Target="../Audio/BAS-11_GAME.mp3" TargetMode="External"/><Relationship Id="rIdEmbeddedAudio4" Type="http://schemas.openxmlformats.org/officeDocument/2006/relationships/audio" Target="../media/BAS-11_GAME.mp3"/><Relationship Id="rIdInteractive5" Type="http://schemas.openxmlformats.org/officeDocument/2006/relationships/slide" Target="slide10.xml"/><Relationship Id="rIdInteractive6" Type="http://schemas.openxmlformats.org/officeDocument/2006/relationships/slide" Target="slide9.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652c176745e74fd0"/><Relationship Type="http://schemas.openxmlformats.org/officeDocument/2006/relationships/notesSlide" Target="/ppt/notesSlides/notesSlide9.xml" Id="R9d873c7570834f0c"/><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ddff6125dfc8497b"/><Relationship Type="http://schemas.openxmlformats.org/officeDocument/2006/relationships/notesSlide" Target="/ppt/notesSlides/notesSlide10.xml" Id="R1339df357b9f4134"/><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0592fc07c364676" /><Relationship Type="http://schemas.openxmlformats.org/officeDocument/2006/relationships/notesSlide" Target="/ppt/notesSlides/notesSlide11.xml" Id="R2ff3e87fc3464dfd"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ba33569aa0224695"/><Relationship Type="http://schemas.openxmlformats.org/officeDocument/2006/relationships/notesSlide" Target="/ppt/notesSlides/notesSlide12.xml" Id="Rb19924988bb64d27"/><Relationship Id="rIdGif3" Type="http://schemas.openxmlformats.org/officeDocument/2006/relationships/image" Target="../media/stroke_35831.gif"/><Relationship Id="rIdGif4" Type="http://schemas.openxmlformats.org/officeDocument/2006/relationships/image" Target="../media/stroke_21548.gif"/><Relationship Id="rIdGif5" Type="http://schemas.openxmlformats.org/officeDocument/2006/relationships/image" Target="../media/stroke_35835.gif"/><Relationship Id="rIdGif6" Type="http://schemas.openxmlformats.org/officeDocument/2006/relationships/image" Target="../media/stroke_20877.gif"/><Relationship Id="rIdGif7" Type="http://schemas.openxmlformats.org/officeDocument/2006/relationships/image" Target="../media/stroke_35828.gif"/><Relationship Id="rIdGif8" Type="http://schemas.openxmlformats.org/officeDocument/2006/relationships/image" Target="../media/stroke_19968.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65915ba467e041fd"/><Relationship Type="http://schemas.openxmlformats.org/officeDocument/2006/relationships/notesSlide" Target="/ppt/notesSlides/notesSlide13.xml" Id="R72ceacdd7c8349be"/><Relationship Id="rIdInteractive3" Type="http://schemas.openxmlformats.org/officeDocument/2006/relationships/hyperlink" Target="../Audio/BAS-11_MODEL.mp3" TargetMode="External"/><Relationship Id="rIdEmbeddedAudio4" Type="http://schemas.openxmlformats.org/officeDocument/2006/relationships/audio" Target="../media/BAS-1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5924f112c03f4b92" /><Relationship Type="http://schemas.openxmlformats.org/officeDocument/2006/relationships/notesSlide" Target="/ppt/notesSlides/notesSlide14.xml" Id="R140a3be2ccb44861"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9406A1-94C9-4623-950B-9BD2D6F6CB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9669B4C5-8B4C-48F5-92CA-F1C7E9F482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Nối lời và hội thoại lớp học</a:t>
            </a:r>
          </a:p>
        </p:txBody>
      </p:sp>
      <p:sp>
        <p:nvSpPr>
          <p:cNvPr id="3" name="page">
            <a:extLst xmlns:a="http://schemas.openxmlformats.org/drawingml/2006/main">
              <a:ext uri="{FF2B5EF4-FFF2-40B4-BE49-F238E27FC236}">
                <a16:creationId xmlns:a16="http://schemas.microsoft.com/office/drawing/2014/main" id="{6ED8827C-AADB-4E6E-9D0A-C895A03EEC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479A8DD9-D684-4263-8213-BB3F23CCF8F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hướng dẫn lớp học và chủ động yêu cầu giáo viên</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nhắc lại khi cần.</a:t>
            </a:r>
          </a:p>
        </p:txBody>
      </p:sp>
      <p:sp>
        <p:nvSpPr>
          <p:cNvPr id="5" name="duration">
            <a:extLst xmlns:a="http://schemas.openxmlformats.org/drawingml/2006/main">
              <a:ext uri="{FF2B5EF4-FFF2-40B4-BE49-F238E27FC236}">
                <a16:creationId xmlns:a16="http://schemas.microsoft.com/office/drawing/2014/main" id="{6A778BE6-C49A-4A1E-B108-ABD4721C83B7}"/>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505271042"/>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372FFEF-0A73-4095-B35D-AFAE683C6F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E4996CC1-960E-4FE3-8D7C-A32DA2FEAB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BC4EA39-48D8-49F4-AE34-FA65CD3F13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F444CFA-A4AE-4614-ABD0-C2E0DEC23487}"/>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三     山     新</a:t>
            </a:r>
          </a:p>
        </p:txBody>
      </p:sp>
      <p:sp>
        <p:nvSpPr>
          <p:cNvPr id="5" name="retrieval">
            <a:extLst xmlns:a="http://schemas.openxmlformats.org/drawingml/2006/main">
              <a:ext uri="{FF2B5EF4-FFF2-40B4-BE49-F238E27FC236}">
                <a16:creationId xmlns:a16="http://schemas.microsoft.com/office/drawing/2014/main" id="{F2D18F0B-35F7-4B17-B837-478F8A227CB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71412395"/>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06768241-A653-46ED-AD3C-3905B1D72A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369B6C27-B648-4833-A150-0012073DBE4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D378713-FFF8-451E-B16C-B5E0A2108A3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5708FD1C-FC49-4156-9A30-973A40ED23D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请听</a:t>
            </a:r>
          </a:p>
        </p:txBody>
      </p:sp>
      <p:sp>
        <p:nvSpPr>
          <p:cNvPr id="5" name="py0">
            <a:extLst xmlns:a="http://schemas.openxmlformats.org/drawingml/2006/main">
              <a:ext uri="{FF2B5EF4-FFF2-40B4-BE49-F238E27FC236}">
                <a16:creationId xmlns:a16="http://schemas.microsoft.com/office/drawing/2014/main" id="{EE134883-93A7-483D-81C4-08B8A836BBA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qǐng tīng</a:t>
            </a:r>
          </a:p>
        </p:txBody>
      </p:sp>
      <p:sp>
        <p:nvSpPr>
          <p:cNvPr id="6" name="vi0">
            <a:extLst xmlns:a="http://schemas.openxmlformats.org/drawingml/2006/main">
              <a:ext uri="{FF2B5EF4-FFF2-40B4-BE49-F238E27FC236}">
                <a16:creationId xmlns:a16="http://schemas.microsoft.com/office/drawing/2014/main" id="{ED2CC6FA-202C-40F8-8B5B-504BDCE1C97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vui lòng nghe</a:t>
            </a:r>
          </a:p>
        </p:txBody>
      </p:sp>
      <p:sp>
        <p:nvSpPr>
          <p:cNvPr id="7" name="zh1">
            <a:extLst xmlns:a="http://schemas.openxmlformats.org/drawingml/2006/main">
              <a:ext uri="{FF2B5EF4-FFF2-40B4-BE49-F238E27FC236}">
                <a16:creationId xmlns:a16="http://schemas.microsoft.com/office/drawing/2014/main" id="{A3ECB6A7-312B-4681-B9A6-6D699C9232FE}"/>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请读</a:t>
            </a:r>
          </a:p>
        </p:txBody>
      </p:sp>
      <p:sp>
        <p:nvSpPr>
          <p:cNvPr id="8" name="py1">
            <a:extLst xmlns:a="http://schemas.openxmlformats.org/drawingml/2006/main">
              <a:ext uri="{FF2B5EF4-FFF2-40B4-BE49-F238E27FC236}">
                <a16:creationId xmlns:a16="http://schemas.microsoft.com/office/drawing/2014/main" id="{92E393AC-F097-4E38-8E1C-D8EC82A94352}"/>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qǐng dú</a:t>
            </a:r>
          </a:p>
        </p:txBody>
      </p:sp>
      <p:sp>
        <p:nvSpPr>
          <p:cNvPr id="9" name="vi1">
            <a:extLst xmlns:a="http://schemas.openxmlformats.org/drawingml/2006/main">
              <a:ext uri="{FF2B5EF4-FFF2-40B4-BE49-F238E27FC236}">
                <a16:creationId xmlns:a16="http://schemas.microsoft.com/office/drawing/2014/main" id="{C6F6D209-C0EB-4D08-8C44-D0F3483C2A3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vui lòng đọc</a:t>
            </a:r>
          </a:p>
        </p:txBody>
      </p:sp>
      <p:sp>
        <p:nvSpPr>
          <p:cNvPr id="10" name="zh2">
            <a:extLst xmlns:a="http://schemas.openxmlformats.org/drawingml/2006/main">
              <a:ext uri="{FF2B5EF4-FFF2-40B4-BE49-F238E27FC236}">
                <a16:creationId xmlns:a16="http://schemas.microsoft.com/office/drawing/2014/main" id="{0448CD43-5B0E-4EB3-AB20-7837F15A0452}"/>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再说</a:t>
            </a:r>
          </a:p>
        </p:txBody>
      </p:sp>
      <p:sp>
        <p:nvSpPr>
          <p:cNvPr id="11" name="py2">
            <a:extLst xmlns:a="http://schemas.openxmlformats.org/drawingml/2006/main">
              <a:ext uri="{FF2B5EF4-FFF2-40B4-BE49-F238E27FC236}">
                <a16:creationId xmlns:a16="http://schemas.microsoft.com/office/drawing/2014/main" id="{CC27BE9F-E8A1-4646-85AC-8BAFFB34D436}"/>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zài shuō</a:t>
            </a:r>
          </a:p>
        </p:txBody>
      </p:sp>
      <p:sp>
        <p:nvSpPr>
          <p:cNvPr id="12" name="vi2">
            <a:extLst xmlns:a="http://schemas.openxmlformats.org/drawingml/2006/main">
              <a:ext uri="{FF2B5EF4-FFF2-40B4-BE49-F238E27FC236}">
                <a16:creationId xmlns:a16="http://schemas.microsoft.com/office/drawing/2014/main" id="{179C51C3-3E2C-4882-B6CE-86CFC8147F00}"/>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nói lại</a:t>
            </a:r>
          </a:p>
        </p:txBody>
      </p:sp>
      <p:sp>
        <p:nvSpPr>
          <p:cNvPr id="13" name="zh3">
            <a:extLst xmlns:a="http://schemas.openxmlformats.org/drawingml/2006/main">
              <a:ext uri="{FF2B5EF4-FFF2-40B4-BE49-F238E27FC236}">
                <a16:creationId xmlns:a16="http://schemas.microsoft.com/office/drawing/2014/main" id="{17B8D11B-700D-41D5-995F-754EB5CA5226}"/>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一遍</a:t>
            </a:r>
          </a:p>
        </p:txBody>
      </p:sp>
      <p:sp>
        <p:nvSpPr>
          <p:cNvPr id="14" name="py3">
            <a:extLst xmlns:a="http://schemas.openxmlformats.org/drawingml/2006/main">
              <a:ext uri="{FF2B5EF4-FFF2-40B4-BE49-F238E27FC236}">
                <a16:creationId xmlns:a16="http://schemas.microsoft.com/office/drawing/2014/main" id="{375E9DAF-2BBE-4DA4-A171-900C8743D8CA}"/>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yī biàn</a:t>
            </a:r>
          </a:p>
        </p:txBody>
      </p:sp>
      <p:sp>
        <p:nvSpPr>
          <p:cNvPr id="15" name="vi3">
            <a:extLst xmlns:a="http://schemas.openxmlformats.org/drawingml/2006/main">
              <a:ext uri="{FF2B5EF4-FFF2-40B4-BE49-F238E27FC236}">
                <a16:creationId xmlns:a16="http://schemas.microsoft.com/office/drawing/2014/main" id="{975066FB-A3C0-4DF6-AF6D-4AD79A021E4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một lượt</a:t>
            </a:r>
          </a:p>
        </p:txBody>
      </p:sp>
      <p:sp>
        <p:nvSpPr>
          <p:cNvPr id="16" name="zh4">
            <a:extLst xmlns:a="http://schemas.openxmlformats.org/drawingml/2006/main">
              <a:ext uri="{FF2B5EF4-FFF2-40B4-BE49-F238E27FC236}">
                <a16:creationId xmlns:a16="http://schemas.microsoft.com/office/drawing/2014/main" id="{642691C9-0069-46DC-97AB-C10DEDD0F842}"/>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明白</a:t>
            </a:r>
          </a:p>
        </p:txBody>
      </p:sp>
      <p:sp>
        <p:nvSpPr>
          <p:cNvPr id="17" name="py4">
            <a:extLst xmlns:a="http://schemas.openxmlformats.org/drawingml/2006/main">
              <a:ext uri="{FF2B5EF4-FFF2-40B4-BE49-F238E27FC236}">
                <a16:creationId xmlns:a16="http://schemas.microsoft.com/office/drawing/2014/main" id="{FC8639A3-2B2B-44A8-92A5-D61A7190860C}"/>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míng bái</a:t>
            </a:r>
          </a:p>
        </p:txBody>
      </p:sp>
      <p:sp>
        <p:nvSpPr>
          <p:cNvPr id="18" name="vi4">
            <a:extLst xmlns:a="http://schemas.openxmlformats.org/drawingml/2006/main">
              <a:ext uri="{FF2B5EF4-FFF2-40B4-BE49-F238E27FC236}">
                <a16:creationId xmlns:a16="http://schemas.microsoft.com/office/drawing/2014/main" id="{2D0A3466-F69D-45FE-8586-252D0DAF3728}"/>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hiểu rõ</a:t>
            </a:r>
          </a:p>
        </p:txBody>
      </p:sp>
      <p:sp>
        <p:nvSpPr>
          <p:cNvPr id="19" name="zh5">
            <a:extLst xmlns:a="http://schemas.openxmlformats.org/drawingml/2006/main">
              <a:ext uri="{FF2B5EF4-FFF2-40B4-BE49-F238E27FC236}">
                <a16:creationId xmlns:a16="http://schemas.microsoft.com/office/drawing/2014/main" id="{3FA3BCB4-FB08-44EA-B240-FEDC0939796B}"/>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不知道</a:t>
            </a:r>
          </a:p>
        </p:txBody>
      </p:sp>
      <p:sp>
        <p:nvSpPr>
          <p:cNvPr id="20" name="py5">
            <a:extLst xmlns:a="http://schemas.openxmlformats.org/drawingml/2006/main">
              <a:ext uri="{FF2B5EF4-FFF2-40B4-BE49-F238E27FC236}">
                <a16:creationId xmlns:a16="http://schemas.microsoft.com/office/drawing/2014/main" id="{23F521F9-E5F9-4489-9F05-BB202196773F}"/>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bù zhī dào</a:t>
            </a:r>
          </a:p>
        </p:txBody>
      </p:sp>
      <p:sp>
        <p:nvSpPr>
          <p:cNvPr id="21" name="vi5">
            <a:extLst xmlns:a="http://schemas.openxmlformats.org/drawingml/2006/main">
              <a:ext uri="{FF2B5EF4-FFF2-40B4-BE49-F238E27FC236}">
                <a16:creationId xmlns:a16="http://schemas.microsoft.com/office/drawing/2014/main" id="{751A93A1-F9D2-400E-AEEC-B9E22F2F89CE}"/>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không biết</a:t>
            </a:r>
          </a:p>
        </p:txBody>
      </p:sp>
      <p:sp>
        <p:nvSpPr>
          <p:cNvPr id="22" name="zh6">
            <a:extLst xmlns:a="http://schemas.openxmlformats.org/drawingml/2006/main">
              <a:ext uri="{FF2B5EF4-FFF2-40B4-BE49-F238E27FC236}">
                <a16:creationId xmlns:a16="http://schemas.microsoft.com/office/drawing/2014/main" id="{F5FA3E43-DD68-491F-8AC4-7AB8A9060643}"/>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老师</a:t>
            </a:r>
          </a:p>
        </p:txBody>
      </p:sp>
      <p:sp>
        <p:nvSpPr>
          <p:cNvPr id="23" name="py6">
            <a:extLst xmlns:a="http://schemas.openxmlformats.org/drawingml/2006/main">
              <a:ext uri="{FF2B5EF4-FFF2-40B4-BE49-F238E27FC236}">
                <a16:creationId xmlns:a16="http://schemas.microsoft.com/office/drawing/2014/main" id="{0F2EB54E-6FA1-4284-B89A-578ABCF70A70}"/>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lǎo shī</a:t>
            </a:r>
          </a:p>
        </p:txBody>
      </p:sp>
      <p:sp>
        <p:nvSpPr>
          <p:cNvPr id="24" name="vi6">
            <a:extLst xmlns:a="http://schemas.openxmlformats.org/drawingml/2006/main">
              <a:ext uri="{FF2B5EF4-FFF2-40B4-BE49-F238E27FC236}">
                <a16:creationId xmlns:a16="http://schemas.microsoft.com/office/drawing/2014/main" id="{2BC6816D-897F-4F8E-B59A-D891D011D3E6}"/>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giáo viên</a:t>
            </a:r>
          </a:p>
        </p:txBody>
      </p:sp>
      <p:sp>
        <p:nvSpPr>
          <p:cNvPr id="25" name="zh7">
            <a:extLst xmlns:a="http://schemas.openxmlformats.org/drawingml/2006/main">
              <a:ext uri="{FF2B5EF4-FFF2-40B4-BE49-F238E27FC236}">
                <a16:creationId xmlns:a16="http://schemas.microsoft.com/office/drawing/2014/main" id="{21C5DA0F-42E5-433F-A7DC-FC21EF5CE28F}"/>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同学</a:t>
            </a:r>
          </a:p>
        </p:txBody>
      </p:sp>
      <p:sp>
        <p:nvSpPr>
          <p:cNvPr id="26" name="py7">
            <a:extLst xmlns:a="http://schemas.openxmlformats.org/drawingml/2006/main">
              <a:ext uri="{FF2B5EF4-FFF2-40B4-BE49-F238E27FC236}">
                <a16:creationId xmlns:a16="http://schemas.microsoft.com/office/drawing/2014/main" id="{168A1092-68DC-4140-9D32-EADC66480762}"/>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tóng xué</a:t>
            </a:r>
          </a:p>
        </p:txBody>
      </p:sp>
      <p:sp>
        <p:nvSpPr>
          <p:cNvPr id="27" name="vi7">
            <a:extLst xmlns:a="http://schemas.openxmlformats.org/drawingml/2006/main">
              <a:ext uri="{FF2B5EF4-FFF2-40B4-BE49-F238E27FC236}">
                <a16:creationId xmlns:a16="http://schemas.microsoft.com/office/drawing/2014/main" id="{910BF636-2077-4DA9-A8E9-6A05D02A84E9}"/>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bạn học</a:t>
            </a:r>
          </a:p>
        </p:txBody>
      </p:sp>
    </p:spTree>
    <p:extLst>
      <p:ext uri="{BB962C8B-B14F-4D97-AF65-F5344CB8AC3E}">
        <p14:creationId xmlns:p14="http://schemas.microsoft.com/office/powerpoint/2010/main" val="728727370"/>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D4CF68F-9406-4458-AF2C-4B627254310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F458431E-E739-4159-8295-D5DC430AE6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4DAF06EF-F95E-49F9-BEB3-C85EA05CE88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F33218A8-76D3-4E1D-A256-A1EA1C4B1ED3}"/>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请再说一遍。 我不太明白。</a:t>
            </a:r>
          </a:p>
        </p:txBody>
      </p:sp>
      <p:sp>
        <p:nvSpPr>
          <p:cNvPr id="5" name="phonetics">
            <a:extLst xmlns:a="http://schemas.openxmlformats.org/drawingml/2006/main">
              <a:ext uri="{FF2B5EF4-FFF2-40B4-BE49-F238E27FC236}">
                <a16:creationId xmlns:a16="http://schemas.microsoft.com/office/drawing/2014/main" id="{7AD32A32-DFBF-4600-8014-37783B45652A}"/>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Chia câu thành cụm nghĩa. Giữ trọng âm ở thông tin chính và</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ngắt nghỉ ở ranh giới câu. Không ngắt giữa từng chữ khi đã nói</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được theo cụm.</a:t>
            </a:r>
          </a:p>
        </p:txBody>
      </p:sp>
    </p:spTree>
    <p:extLst>
      <p:ext uri="{BB962C8B-B14F-4D97-AF65-F5344CB8AC3E}">
        <p14:creationId xmlns:p14="http://schemas.microsoft.com/office/powerpoint/2010/main" val="103159681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05E8A10-B9FC-4299-92BB-9DC34DEB1C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3E3CB18F-F2BF-48B3-B55D-173A0D4C8D8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40279FC-2FB1-4059-B197-2A829B6ECCD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10D574C-20A3-4A5E-AD95-3CD9F06596B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请再说一遍。 我不太明白。</a:t>
            </a:r>
          </a:p>
        </p:txBody>
      </p:sp>
      <p:sp>
        <p:nvSpPr>
          <p:cNvPr id="5" name="rule">
            <a:extLst xmlns:a="http://schemas.openxmlformats.org/drawingml/2006/main">
              <a:ext uri="{FF2B5EF4-FFF2-40B4-BE49-F238E27FC236}">
                <a16:creationId xmlns:a16="http://schemas.microsoft.com/office/drawing/2014/main" id="{6C9FB101-CD9E-46D2-8855-E1B1EFC7B286}"/>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Chia câu thành cụm nghĩa. Giữ trọng âm ở thông tin chính và</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ngắt nghỉ ở ranh giới câu. Không ngắt giữa từng chữ khi đã</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nói được theo cụm.</a:t>
            </a:r>
          </a:p>
        </p:txBody>
      </p:sp>
    </p:spTree>
    <p:extLst>
      <p:ext uri="{BB962C8B-B14F-4D97-AF65-F5344CB8AC3E}">
        <p14:creationId xmlns:p14="http://schemas.microsoft.com/office/powerpoint/2010/main" val="135505114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17FA722-F62E-498C-98AC-E8B4C46CC2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67026AF9-2A09-40E6-983B-2D36048E65D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3257812-22AA-4784-9D2F-38F23ED6B2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DCD266C-6C72-4914-97C2-DC404A4AD9BD}"/>
              </a:ext>
            </a:extLst>
            <ns0:hlinkClick xmlns:ns0="http://schemas.openxmlformats.org/drawingml/2006/main" xmlns:ns1="http://schemas.openxmlformats.org/officeDocument/2006/relationships" ns1:id="rIdInteractive3">
              <ns0:snd ns1:embed="rIdEmbeddedAudio4" name="BAS-1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AA30A5D7-FB78-4E72-983A-95C7D420FF3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EFF30A03-8675-4F01-809A-6A3CD4E8B63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5136889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341BE4D-CD84-431C-9BEA-DFEAE9C5A5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6ED8B702-2C8F-4A3B-BFC4-96B17F4FC0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E70B2D7-DD5C-4C77-AFAC-AF85E2A4D13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36D055D-FD9A-4C76-841F-7586D21390A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老师，请再说一遍。 好，请听。 我明白了，谢谢。</a:t>
            </a:r>
          </a:p>
        </p:txBody>
      </p:sp>
      <p:sp>
        <p:nvSpPr>
          <p:cNvPr id="5" name="q0">
            <a:extLst xmlns:a="http://schemas.openxmlformats.org/drawingml/2006/main">
              <a:ext uri="{FF2B5EF4-FFF2-40B4-BE49-F238E27FC236}">
                <a16:creationId xmlns:a16="http://schemas.microsoft.com/office/drawing/2014/main" id="{1DDDADC0-F1F3-4B36-92A0-B08074C5120D}"/>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8CE378BD-FAB1-48E9-80C6-C1E919248BCD}"/>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22912022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3D20475-B8CA-4A7C-8F2C-21BA9CD900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7C68F139-3B83-4D15-92F7-FADDAE121A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6061A92-86EA-46B2-9B26-1ED3B0D1E46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FE9C456-30D5-42D4-B9C2-69F919158B9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1FA0EAEE-9205-4A7B-A012-02DDC95ACBFC}"/>
              </a:ext>
            </a:extLst>
            <ns0:hlinkClick xmlns:ns0="http://schemas.openxmlformats.org/drawingml/2006/main" xmlns:ns1="http://schemas.openxmlformats.org/officeDocument/2006/relationships" ns1:id="rIdInteractive3">
              <ns0:snd ns1:embed="rIdEmbeddedAudio4" name="BAS-1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2ECD438-33B2-40ED-B47A-A57E7BDE0ED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zài shuō</a:t>
            </a:r>
          </a:p>
        </p:txBody>
      </p:sp>
      <p:sp>
        <p:nvSpPr>
          <p:cNvPr id="7" name="choice_1">
            <a:extLst xmlns:a="http://schemas.openxmlformats.org/drawingml/2006/main">
              <a:ext uri="{FF2B5EF4-FFF2-40B4-BE49-F238E27FC236}">
                <a16:creationId xmlns:a16="http://schemas.microsoft.com/office/drawing/2014/main" id="{DACDE3E0-C252-4A1F-AAF6-FE314AA350C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qǐng tīng</a:t>
            </a:r>
          </a:p>
        </p:txBody>
      </p:sp>
      <p:sp>
        <p:nvSpPr>
          <p:cNvPr id="8" name="choice_2">
            <a:extLst xmlns:a="http://schemas.openxmlformats.org/drawingml/2006/main">
              <a:ext uri="{FF2B5EF4-FFF2-40B4-BE49-F238E27FC236}">
                <a16:creationId xmlns:a16="http://schemas.microsoft.com/office/drawing/2014/main" id="{E12FEB25-65E1-4F7B-93C0-C0309FEBF47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qǐng dú</a:t>
            </a:r>
          </a:p>
        </p:txBody>
      </p:sp>
    </p:spTree>
    <p:extLst>
      <p:ext uri="{BB962C8B-B14F-4D97-AF65-F5344CB8AC3E}">
        <p14:creationId xmlns:p14="http://schemas.microsoft.com/office/powerpoint/2010/main" val="1722282418"/>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36CEAFB-325F-44F0-AA51-C8A96BF3FA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D10D67B7-81C2-4146-BD11-C4A95D5C39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4D8392B-252C-4A50-A7D2-DF919AEC427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94A7FFC3-C888-4C6D-81F8-5CE1EC04695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请听 (qǐng tīng).</a:t>
            </a:r>
          </a:p>
        </p:txBody>
      </p:sp>
      <p:sp>
        <p:nvSpPr>
          <p:cNvPr id="5" name="stretch">
            <a:extLst xmlns:a="http://schemas.openxmlformats.org/drawingml/2006/main">
              <a:ext uri="{FF2B5EF4-FFF2-40B4-BE49-F238E27FC236}">
                <a16:creationId xmlns:a16="http://schemas.microsoft.com/office/drawing/2014/main" id="{594A0A58-F8CD-4480-A222-9C2DB472C43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0631B4F-B670-4562-9D9A-8D36735BC58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452424163"/>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9A9C79C-15ED-45A2-9166-7DAE69B723F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B755CF74-EA30-4B4E-9324-22ACC14BF3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E1D8DC9-078D-4BF2-B0F3-204F931C5E6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BBED95F-B83D-4521-9C1B-EC7FEB2403DA}"/>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CE2D04B-FE64-481D-9DE9-FA29672AF9F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917770133"/>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614B55-1388-4BC3-91AB-5987367AE1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473BEFD5-F390-4ECA-BD0A-D3B135C928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1D9D685-FE0F-4DEC-9263-FC264C66352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02920421-809D-4DCD-9AB6-D7598416EBEB}"/>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hướng dẫn lớp học và chủ động yêu cầu giáo viên nhắc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lại khi cần.</a:t>
            </a:r>
          </a:p>
        </p:txBody>
      </p:sp>
      <p:sp>
        <p:nvSpPr>
          <p:cNvPr id="5" name="taskrule">
            <a:extLst xmlns:a="http://schemas.openxmlformats.org/drawingml/2006/main">
              <a:ext uri="{FF2B5EF4-FFF2-40B4-BE49-F238E27FC236}">
                <a16:creationId xmlns:a16="http://schemas.microsoft.com/office/drawing/2014/main" id="{375D47F6-9940-4A84-A8D7-AD50DCE501F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095304153"/>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288B152-0B82-4673-9E95-6F914E0E34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BDA65152-7F3E-4138-BEE7-424E10C0651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44FE1B02-83AD-4867-93C4-19CEC51E935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请"/>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听"/>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读"/>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再"/>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说"/>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27821044"/>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786429-7C62-4531-9075-5755284F72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FE245E7F-C4BB-4E09-BCF9-285EC77629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2685BF10-90C7-42C3-A469-ABE47A2757A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6120AD6-64D1-4AFA-BC43-6D8EA6A4A929}"/>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E70945C-6B3F-4FA5-9051-C817EDF3552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AE6DCF0-3AC9-4F5B-9047-3C4D03D3E076}"/>
              </a:ext>
            </a:extLst>
            <ns0:hlinkClick xmlns:ns0="http://schemas.openxmlformats.org/drawingml/2006/main" xmlns:ns1="http://schemas.openxmlformats.org/officeDocument/2006/relationships" ns1:id="rIdInteractive3">
              <ns0:snd ns1:embed="rIdEmbeddedAudio4" name="BAS-1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981475820"/>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97D7522-00C1-413A-B808-EA03D551FD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BAS-11</a:t>
            </a:r>
          </a:p>
        </p:txBody>
      </p:sp>
      <p:sp>
        <p:nvSpPr>
          <p:cNvPr id="2" name="heading">
            <a:extLst xmlns:a="http://schemas.openxmlformats.org/drawingml/2006/main">
              <a:ext uri="{FF2B5EF4-FFF2-40B4-BE49-F238E27FC236}">
                <a16:creationId xmlns:a16="http://schemas.microsoft.com/office/drawing/2014/main" id="{90C82B4E-B13A-43D2-88FD-8D90D66F18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807E065-6B40-4BBB-9059-4C9197C661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F3B5DAA-9A19-415A-A2F3-3BE9EFDBCCCF}"/>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2D485D5-79D8-4753-A885-0769BA06844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738957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2026-10-18T07:25:18.1890000Z</dcterms:created>
  <dcterms:modified xsi:type="dcterms:W3CDTF">2026-10-18T07:25:18.1890000Z</dcterms:modified>
</coreProperties>
</file>