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30a52a95b6f6462c" /><Relationship Type="http://schemas.openxmlformats.org/officeDocument/2006/relationships/extended-properties" Target="/docProps/app.xml" Id="R5766794dae114f27" /><Relationship Type="http://schemas.openxmlformats.org/officeDocument/2006/relationships/officeDocument" Target="/ppt/presentation.xml" Id="Rd4337c9cf1f94d49" /></Relationships>
</file>

<file path=ppt/presentation.xml><?xml version="1.0" encoding="utf-8"?>
<p:presentation xmlns:p="http://schemas.openxmlformats.org/presentationml/2006/main">
  <p:sldMasterIdLst>
    <p:sldMasterId xmlns:r="http://schemas.openxmlformats.org/officeDocument/2006/relationships" id="2147483648" r:id="R5c12651d1ddf48bd"/>
  </p:sldMasterIdLst>
  <p:notesMasterIdLst>
    <p:notesMasterId xmlns:r="http://schemas.openxmlformats.org/officeDocument/2006/relationships" r:id="R45b698a705224eac"/>
  </p:notesMasterIdLst>
  <p:sldIdLst>
    <p:sldId xmlns:r="http://schemas.openxmlformats.org/officeDocument/2006/relationships" id="256" r:id="R7daeac273fd74885"/>
    <p:sldId xmlns:r="http://schemas.openxmlformats.org/officeDocument/2006/relationships" id="257" r:id="Ref69eaa27ecb4edc"/>
    <p:sldId xmlns:r="http://schemas.openxmlformats.org/officeDocument/2006/relationships" id="258" r:id="R4491b864f9314e52"/>
    <p:sldId xmlns:r="http://schemas.openxmlformats.org/officeDocument/2006/relationships" id="259" r:id="Rcdf880a9b34544d7"/>
    <p:sldId xmlns:r="http://schemas.openxmlformats.org/officeDocument/2006/relationships" id="260" r:id="R175ca6deee88413e"/>
    <p:sldId xmlns:r="http://schemas.openxmlformats.org/officeDocument/2006/relationships" id="261" r:id="R6dcf26b6c4fa45a5"/>
    <p:sldId xmlns:r="http://schemas.openxmlformats.org/officeDocument/2006/relationships" id="262" r:id="Rbc1188fd212b47e8"/>
    <p:sldId xmlns:r="http://schemas.openxmlformats.org/officeDocument/2006/relationships" id="263" r:id="R24759a402c6d4c55"/>
    <p:sldId xmlns:r="http://schemas.openxmlformats.org/officeDocument/2006/relationships" id="264" r:id="Re9023561452d4ae7"/>
    <p:sldId xmlns:r="http://schemas.openxmlformats.org/officeDocument/2006/relationships" id="265" r:id="R170da2cd26f64493"/>
    <p:sldId xmlns:r="http://schemas.openxmlformats.org/officeDocument/2006/relationships" id="266" r:id="R3357609afcd64fa6"/>
    <p:sldId xmlns:r="http://schemas.openxmlformats.org/officeDocument/2006/relationships" id="267" r:id="R99529c0d03c44f55"/>
    <p:sldId xmlns:r="http://schemas.openxmlformats.org/officeDocument/2006/relationships" id="268" r:id="R0b01ac3c105b4950"/>
    <p:sldId xmlns:r="http://schemas.openxmlformats.org/officeDocument/2006/relationships" id="269" r:id="R71db6f9edc8a436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b6f45704e3b43ff" /><Relationship Type="http://schemas.openxmlformats.org/officeDocument/2006/relationships/slideMaster" Target="/ppt/slideMasters/slideMaster1.xml" Id="R5c12651d1ddf48bd" /><Relationship Type="http://schemas.openxmlformats.org/officeDocument/2006/relationships/notesMaster" Target="/ppt/notesMasters/notesMaster1.xml" Id="R45b698a705224eac" /><Relationship Type="http://schemas.openxmlformats.org/officeDocument/2006/relationships/presProps" Target="/ppt/presProps.xml" Id="Rbdd1de15030e4dd1" /><Relationship Type="http://schemas.openxmlformats.org/officeDocument/2006/relationships/tableStyles" Target="/ppt/tableStyles.xml" Id="R7a499303ebca4583" /><Relationship Type="http://schemas.openxmlformats.org/officeDocument/2006/relationships/slide" Target="/ppt/slides/slide1.xml" Id="R7daeac273fd74885" /><Relationship Type="http://schemas.openxmlformats.org/officeDocument/2006/relationships/slide" Target="/ppt/slides/slide2.xml" Id="Ref69eaa27ecb4edc" /><Relationship Type="http://schemas.openxmlformats.org/officeDocument/2006/relationships/slide" Target="/ppt/slides/slide3.xml" Id="R4491b864f9314e52" /><Relationship Type="http://schemas.openxmlformats.org/officeDocument/2006/relationships/slide" Target="/ppt/slides/slide4.xml" Id="Rcdf880a9b34544d7" /><Relationship Type="http://schemas.openxmlformats.org/officeDocument/2006/relationships/slide" Target="/ppt/slides/slide5.xml" Id="R175ca6deee88413e" /><Relationship Type="http://schemas.openxmlformats.org/officeDocument/2006/relationships/slide" Target="/ppt/slides/slide6.xml" Id="R6dcf26b6c4fa45a5" /><Relationship Type="http://schemas.openxmlformats.org/officeDocument/2006/relationships/slide" Target="/ppt/slides/slide7.xml" Id="Rbc1188fd212b47e8" /><Relationship Type="http://schemas.openxmlformats.org/officeDocument/2006/relationships/slide" Target="/ppt/slides/slide8.xml" Id="R24759a402c6d4c55" /><Relationship Type="http://schemas.openxmlformats.org/officeDocument/2006/relationships/slide" Target="/ppt/slides/slide9.xml" Id="Re9023561452d4ae7" /><Relationship Type="http://schemas.openxmlformats.org/officeDocument/2006/relationships/slide" Target="/ppt/slides/slide10.xml" Id="R170da2cd26f64493" /><Relationship Type="http://schemas.openxmlformats.org/officeDocument/2006/relationships/slide" Target="/ppt/slides/slide11.xml" Id="R3357609afcd64fa6" /><Relationship Type="http://schemas.openxmlformats.org/officeDocument/2006/relationships/slide" Target="/ppt/slides/slide12.xml" Id="R99529c0d03c44f55" /><Relationship Type="http://schemas.openxmlformats.org/officeDocument/2006/relationships/slide" Target="/ppt/slides/slide13.xml" Id="R0b01ac3c105b4950" /><Relationship Type="http://schemas.openxmlformats.org/officeDocument/2006/relationships/slide" Target="/ppt/slides/slide14.xml" Id="R71db6f9edc8a436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0766021135f4c1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3a85a17c9aa48a9" /><Relationship Type="http://schemas.openxmlformats.org/officeDocument/2006/relationships/notesMaster" Target="/ppt/notesMasters/notesMaster1.xml" Id="R61ac4c21a35145e3" /></Relationships>
</file>

<file path=ppt/notesSlides/_rels/notesSlide2.xml.rels>&#65279;<?xml version="1.0" encoding="utf-8"?><Relationships xmlns="http://schemas.openxmlformats.org/package/2006/relationships"><Relationship Type="http://schemas.openxmlformats.org/officeDocument/2006/relationships/slide" Target="/ppt/slides/slide2.xml" Id="Rdb72f9e347e44e6b" /><Relationship Type="http://schemas.openxmlformats.org/officeDocument/2006/relationships/notesMaster" Target="/ppt/notesMasters/notesMaster1.xml" Id="Ra276292de78e487f" /></Relationships>
</file>

<file path=ppt/notesSlides/_rels/notesSlide3.xml.rels>&#65279;<?xml version="1.0" encoding="utf-8"?><Relationships xmlns="http://schemas.openxmlformats.org/package/2006/relationships"><Relationship Type="http://schemas.openxmlformats.org/officeDocument/2006/relationships/slide" Target="/ppt/slides/slide3.xml" Id="Rc0c4353135e6483c" /><Relationship Type="http://schemas.openxmlformats.org/officeDocument/2006/relationships/notesMaster" Target="/ppt/notesMasters/notesMaster1.xml" Id="R07023f53d24b4d47" /></Relationships>
</file>

<file path=ppt/notesSlides/_rels/notesSlide4.xml.rels>&#65279;<?xml version="1.0" encoding="utf-8"?><Relationships xmlns="http://schemas.openxmlformats.org/package/2006/relationships"><Relationship Type="http://schemas.openxmlformats.org/officeDocument/2006/relationships/slide" Target="/ppt/slides/slide4.xml" Id="R8b25508f70604f09" /><Relationship Type="http://schemas.openxmlformats.org/officeDocument/2006/relationships/notesMaster" Target="/ppt/notesMasters/notesMaster1.xml" Id="Rc73d8df034ec499f" /></Relationships>
</file>

<file path=ppt/notesSlides/_rels/notesSlide5.xml.rels>&#65279;<?xml version="1.0" encoding="utf-8"?><Relationships xmlns="http://schemas.openxmlformats.org/package/2006/relationships"><Relationship Type="http://schemas.openxmlformats.org/officeDocument/2006/relationships/slide" Target="/ppt/slides/slide5.xml" Id="R7f8da1f0241345fe" /><Relationship Type="http://schemas.openxmlformats.org/officeDocument/2006/relationships/notesMaster" Target="/ppt/notesMasters/notesMaster1.xml" Id="R3bf783f4bd3e4b99" /></Relationships>
</file>

<file path=ppt/notesSlides/_rels/notesSlide6.xml.rels>&#65279;<?xml version="1.0" encoding="utf-8"?><Relationships xmlns="http://schemas.openxmlformats.org/package/2006/relationships"><Relationship Type="http://schemas.openxmlformats.org/officeDocument/2006/relationships/slide" Target="/ppt/slides/slide6.xml" Id="R2959d690efef43f1" /><Relationship Type="http://schemas.openxmlformats.org/officeDocument/2006/relationships/notesMaster" Target="/ppt/notesMasters/notesMaster1.xml" Id="R6fc4149f71dd4f89" /></Relationships>
</file>

<file path=ppt/notesSlides/_rels/notesSlide7.xml.rels>&#65279;<?xml version="1.0" encoding="utf-8"?><Relationships xmlns="http://schemas.openxmlformats.org/package/2006/relationships"><Relationship Type="http://schemas.openxmlformats.org/officeDocument/2006/relationships/slide" Target="/ppt/slides/slide7.xml" Id="R3c04a41f21c94d94" /><Relationship Type="http://schemas.openxmlformats.org/officeDocument/2006/relationships/notesMaster" Target="/ppt/notesMasters/notesMaster1.xml" Id="Rf14341cc6224446e" /></Relationships>
</file>

<file path=ppt/notesSlides/_rels/notesSlide8.xml.rels>&#65279;<?xml version="1.0" encoding="utf-8"?><Relationships xmlns="http://schemas.openxmlformats.org/package/2006/relationships"><Relationship Type="http://schemas.openxmlformats.org/officeDocument/2006/relationships/slide" Target="/ppt/slides/slide8.xml" Id="R131f322d9dba41a1" /><Relationship Type="http://schemas.openxmlformats.org/officeDocument/2006/relationships/notesMaster" Target="/ppt/notesMasters/notesMaster1.xml" Id="Rdf852fceffcd4854" /></Relationships>
</file>

<file path=ppt/notesSlides/_rels/notesSlide9.xml.rels>&#65279;<?xml version="1.0" encoding="utf-8"?><Relationships xmlns="http://schemas.openxmlformats.org/package/2006/relationships"><Relationship Type="http://schemas.openxmlformats.org/officeDocument/2006/relationships/slide" Target="/ppt/slides/slide9.xml" Id="R4df58ccc9e9549ce" /><Relationship Type="http://schemas.openxmlformats.org/officeDocument/2006/relationships/notesMaster" Target="/ppt/notesMasters/notesMaster1.xml" Id="R8f60598ec58447e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042772850454719" /><Relationship Type="http://schemas.openxmlformats.org/officeDocument/2006/relationships/notesMaster" Target="/ppt/notesMasters/notesMaster1.xml" Id="R6998c3d8e4b842a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f258f1c8cec4495" /><Relationship Type="http://schemas.openxmlformats.org/officeDocument/2006/relationships/notesMaster" Target="/ppt/notesMasters/notesMaster1.xml" Id="R7c88765b9195402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83944f3a7324925" /><Relationship Type="http://schemas.openxmlformats.org/officeDocument/2006/relationships/notesMaster" Target="/ppt/notesMasters/notesMaster1.xml" Id="Ra078d686a5bb414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a6c9406ffaf4fd8" /><Relationship Type="http://schemas.openxmlformats.org/officeDocument/2006/relationships/notesMaster" Target="/ppt/notesMasters/notesMaster1.xml" Id="R4dcc055fcf61489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a5f71a06dba4536" /><Relationship Type="http://schemas.openxmlformats.org/officeDocument/2006/relationships/notesMaster" Target="/ppt/notesMasters/notesMaster1.xml" Id="R03503776222e476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BAS-12: Kiểm tra phát âm và giao tiếp đầu vào</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BAS-12: Kiểm tra phát âm và giao tiếp đầu vào</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BAS-12: Kiểm tra phát âm và giao tiếp đầu vào</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BAS-12: Kiểm tra phát âm và giao tiếp đầu vào</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Cho nghe MODEL, đọc chậm có kiểm soát rồi đọc tự nhiên. Dùng giấy mỏng kiểm tra bật hơi nếu phù hợp, không cần chạm vào học viên.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BAS-12: Kiểm tra phát âm và giao tiếp đầu vào</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BAS-12: Kiểm tra phát âm và giao tiếp đầu vào</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../Audio/BAS-12_MODEL.mp3. Sau khi tải, giữ thư mục Audio cạnh thư mục Slides. Script: 名字。学生。中文。喜欢。学习。每天。说。读。你好，我叫小安。。我是学生，我喜欢学中文。。请再说一遍，谢谢。.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BAS-12: Kiểm tra phát âm và giao tiếp đầu vào</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学生 / xué sheng.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BAS-12: Kiểm tra phát âm và giao tiếp đầu vào</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mục tiêu: 学生 (xué sheng). Chọn đáp án bằng chuột trong trình chiếu. Chế độ đội: 20 giây trao đổi, 10 giây giải thích. Nhóm đúng và giải thích được nhận hai điểm. Script GAME: 学生</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BAS-12: Kiểm tra phát âm và giao tiếp đầu vào</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BAS-12: Kiểm tra phát âm và giao tiếp đầu vào</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BAS-12: Kiểm tra phát âm và giao tiếp đầu vào</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BAS-12: Kiểm tra phát âm và giao tiếp đầu vào</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BAS-12: Kiểm tra phát âm và giao tiếp đầu vào</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BAS-12: Kiểm tra phát âm và giao tiếp đầu vào</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2b658075e21444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bdb7b7f65e24ee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9ce6480c7596410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c066395fc6341ba"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8801dc6a7694a2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64122ca77b44ca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F9232AA-4C34-4579-B357-E999E0DDD65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6DCC0067-48AD-495F-939A-AC2D0ACFCB5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2E45CEF4-3101-4503-8DF6-84014C1363D7}"/>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8492F66-D729-45B8-958D-07902C6BEE9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7CDEAA8-1753-48EE-BD4C-343B269F472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FE9E2DA4-3336-4383-988E-D63B99C175A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4079200-B216-4DB6-9D70-8D16CDC5677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361758DB-353A-4601-9801-A2ED911A0330}"/>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C172380-B55A-48E3-B45B-45DAB1AFBB7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DD91E6C-9D63-4D28-8FB4-EA8961C5C39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215c4ca62294cfb" /><Relationship Type="http://schemas.openxmlformats.org/officeDocument/2006/relationships/slideLayout" Target="/ppt/slideLayouts/slideLayout1.xml" Id="R0ea78c7ac0834fc7" /><Relationship Type="http://schemas.openxmlformats.org/officeDocument/2006/relationships/slideLayout" Target="/ppt/slideLayouts/slideLayout2.xml" Id="R04d0f284222f4157" /><Relationship Type="http://schemas.openxmlformats.org/officeDocument/2006/relationships/slideLayout" Target="/ppt/slideLayouts/slideLayout3.xml" Id="Rd17e812e00d04055" /><Relationship Type="http://schemas.openxmlformats.org/officeDocument/2006/relationships/slideLayout" Target="/ppt/slideLayouts/slideLayout4.xml" Id="Rdd3faeceb89e4979" /><Relationship Type="http://schemas.openxmlformats.org/officeDocument/2006/relationships/slideLayout" Target="/ppt/slideLayouts/slideLayout5.xml" Id="Rd3569a4f2d3c4770" /><Relationship Type="http://schemas.openxmlformats.org/officeDocument/2006/relationships/slideLayout" Target="/ppt/slideLayouts/slideLayout6.xml" Id="R69506627686e422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ea78c7ac0834fc7"/>
    <p:sldLayoutId xmlns:r="http://schemas.openxmlformats.org/officeDocument/2006/relationships" id="2147483650" r:id="R04d0f284222f4157"/>
    <p:sldLayoutId xmlns:r="http://schemas.openxmlformats.org/officeDocument/2006/relationships" id="2147483651" r:id="Rd17e812e00d04055"/>
    <p:sldLayoutId xmlns:r="http://schemas.openxmlformats.org/officeDocument/2006/relationships" id="2147483652" r:id="Rdd3faeceb89e4979"/>
    <p:sldLayoutId xmlns:r="http://schemas.openxmlformats.org/officeDocument/2006/relationships" id="2147483653" r:id="Rd3569a4f2d3c4770"/>
    <p:sldLayoutId xmlns:r="http://schemas.openxmlformats.org/officeDocument/2006/relationships" id="2147483654" r:id="R69506627686e422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7214a7c9e934d3e" /><Relationship Type="http://schemas.openxmlformats.org/officeDocument/2006/relationships/notesSlide" Target="/ppt/notesSlides/notesSlide1.xml" Id="R7b0360ae92fe408c"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189362d7c344d8e" /><Relationship Type="http://schemas.openxmlformats.org/officeDocument/2006/relationships/notesSlide" Target="/ppt/notesSlides/notesSlide2.xml" Id="R651962c1046547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a1f76eb02e94aec" /><Relationship Type="http://schemas.openxmlformats.org/officeDocument/2006/relationships/notesSlide" Target="/ppt/notesSlides/notesSlide3.xml" Id="Ra7c86b6b19894d7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e13807a10f2241ce" /><Relationship Type="http://schemas.openxmlformats.org/officeDocument/2006/relationships/notesSlide" Target="/ppt/notesSlides/notesSlide4.xml" Id="R2a38f8b550c34095"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7fc4d3ae7a54295" /><Relationship Type="http://schemas.openxmlformats.org/officeDocument/2006/relationships/notesSlide" Target="/ppt/notesSlides/notesSlide5.xml" Id="R63804cf2d93947ea"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914a480e96b841b7"/><Relationship Type="http://schemas.openxmlformats.org/officeDocument/2006/relationships/notesSlide" Target="/ppt/notesSlides/notesSlide6.xml" Id="R2326b328f833436d"/><Relationship Id="rIdInteractive3" Type="http://schemas.openxmlformats.org/officeDocument/2006/relationships/hyperlink" Target="../Audio/BAS-12_MODEL.mp3" TargetMode="External"/><Relationship Id="rIdEmbeddedAudio4" Type="http://schemas.openxmlformats.org/officeDocument/2006/relationships/audio" Target="../media/BAS-12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3c577ad371bf4a8f" /><Relationship Type="http://schemas.openxmlformats.org/officeDocument/2006/relationships/notesSlide" Target="/ppt/notesSlides/notesSlide7.xml" Id="R3686547abd7d48f2"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9f8324a18eb64fc5"/><Relationship Type="http://schemas.openxmlformats.org/officeDocument/2006/relationships/notesSlide" Target="/ppt/notesSlides/notesSlide8.xml" Id="R80e91d100a354bee"/><Relationship Id="rIdInteractive3" Type="http://schemas.openxmlformats.org/officeDocument/2006/relationships/hyperlink" Target="../Audio/BAS-12_GAME.mp3" TargetMode="External"/><Relationship Id="rIdEmbeddedAudio4" Type="http://schemas.openxmlformats.org/officeDocument/2006/relationships/audio" Target="../media/BAS-12_GAME.mp3"/><Relationship Id="rIdInteractive5" Type="http://schemas.openxmlformats.org/officeDocument/2006/relationships/slide" Target="slide10.xml"/><Relationship Id="rIdInteractive6" Type="http://schemas.openxmlformats.org/officeDocument/2006/relationships/slide" Target="slide10.xml"/><Relationship Id="rIdInteractive7" Type="http://schemas.openxmlformats.org/officeDocument/2006/relationships/slide" Target="slide9.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16857bed8e2f48a9"/><Relationship Type="http://schemas.openxmlformats.org/officeDocument/2006/relationships/notesSlide" Target="/ppt/notesSlides/notesSlide9.xml" Id="R16c7aa4d8aeb4182"/><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e987ce47951c43af"/><Relationship Type="http://schemas.openxmlformats.org/officeDocument/2006/relationships/notesSlide" Target="/ppt/notesSlides/notesSlide10.xml" Id="R2432503b6d3848ee"/><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1117d2725c0f4b31" /><Relationship Type="http://schemas.openxmlformats.org/officeDocument/2006/relationships/notesSlide" Target="/ppt/notesSlides/notesSlide11.xml" Id="R9dee5b9595964fa7"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e0589a7ff1a14a43"/><Relationship Type="http://schemas.openxmlformats.org/officeDocument/2006/relationships/notesSlide" Target="/ppt/notesSlides/notesSlide12.xml" Id="Rc392eb04d270434e"/><Relationship Id="rIdGif3" Type="http://schemas.openxmlformats.org/officeDocument/2006/relationships/image" Target="../media/stroke_21517.gif"/><Relationship Id="rIdGif4" Type="http://schemas.openxmlformats.org/officeDocument/2006/relationships/image" Target="../media/stroke_23383.gif"/><Relationship Id="rIdGif5" Type="http://schemas.openxmlformats.org/officeDocument/2006/relationships/image" Target="../media/stroke_23398.gif"/><Relationship Id="rIdGif6" Type="http://schemas.openxmlformats.org/officeDocument/2006/relationships/image" Target="../media/stroke_29983.gif"/><Relationship Id="rIdGif7" Type="http://schemas.openxmlformats.org/officeDocument/2006/relationships/image" Target="../media/stroke_20013.gif"/><Relationship Id="rIdGif8" Type="http://schemas.openxmlformats.org/officeDocument/2006/relationships/image" Target="../media/stroke_25991.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f4a2087f229746a8"/><Relationship Type="http://schemas.openxmlformats.org/officeDocument/2006/relationships/notesSlide" Target="/ppt/notesSlides/notesSlide13.xml" Id="R445460ce689c474b"/><Relationship Id="rIdInteractive3" Type="http://schemas.openxmlformats.org/officeDocument/2006/relationships/hyperlink" Target="../Audio/BAS-12_MODEL.mp3" TargetMode="External"/><Relationship Id="rIdEmbeddedAudio4" Type="http://schemas.openxmlformats.org/officeDocument/2006/relationships/audio" Target="../media/BAS-12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b6a8d4d04c414c2b" /><Relationship Type="http://schemas.openxmlformats.org/officeDocument/2006/relationships/notesSlide" Target="/ppt/notesSlides/notesSlide14.xml" Id="R8b588b32f36c474d"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4DA5ABA-45C1-4C94-923C-2257766A235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BAS-12</a:t>
            </a:r>
          </a:p>
        </p:txBody>
      </p:sp>
      <p:sp>
        <p:nvSpPr>
          <p:cNvPr id="2" name="heading">
            <a:extLst xmlns:a="http://schemas.openxmlformats.org/drawingml/2006/main">
              <a:ext uri="{FF2B5EF4-FFF2-40B4-BE49-F238E27FC236}">
                <a16:creationId xmlns:a16="http://schemas.microsoft.com/office/drawing/2014/main" id="{EFFDB730-7126-46A3-9343-F2D2CC6E7B4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Kiểm tra phát âm và giao tiếp đầu vào</a:t>
            </a:r>
          </a:p>
        </p:txBody>
      </p:sp>
      <p:sp>
        <p:nvSpPr>
          <p:cNvPr id="3" name="page">
            <a:extLst xmlns:a="http://schemas.openxmlformats.org/drawingml/2006/main">
              <a:ext uri="{FF2B5EF4-FFF2-40B4-BE49-F238E27FC236}">
                <a16:creationId xmlns:a16="http://schemas.microsoft.com/office/drawing/2014/main" id="{A2B838FD-D55C-4A2F-BABC-D35E3308E72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7A6C0AE3-61B4-4344-A8F2-9034EDF5D03A}"/>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bài đánh giá phát âm và hội thoại ngắn, xác</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định hai điểm cần luyện tiếp.</a:t>
            </a:r>
          </a:p>
        </p:txBody>
      </p:sp>
      <p:sp>
        <p:nvSpPr>
          <p:cNvPr id="5" name="duration">
            <a:extLst xmlns:a="http://schemas.openxmlformats.org/drawingml/2006/main">
              <a:ext uri="{FF2B5EF4-FFF2-40B4-BE49-F238E27FC236}">
                <a16:creationId xmlns:a16="http://schemas.microsoft.com/office/drawing/2014/main" id="{D59FEEE8-FCC5-4925-A62F-59C69283F6CC}"/>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227848038"/>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FB508A3-348E-4B60-92FC-D9C7CFB1B81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BAS-12</a:t>
            </a:r>
          </a:p>
        </p:txBody>
      </p:sp>
      <p:sp>
        <p:nvSpPr>
          <p:cNvPr id="2" name="heading">
            <a:extLst xmlns:a="http://schemas.openxmlformats.org/drawingml/2006/main">
              <a:ext uri="{FF2B5EF4-FFF2-40B4-BE49-F238E27FC236}">
                <a16:creationId xmlns:a16="http://schemas.microsoft.com/office/drawing/2014/main" id="{63E6543C-70D4-481D-B8A7-2D1191DFD63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E84ED0E8-345E-4F4A-89BC-E41A7AF4F18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8C99FFEE-848F-45C4-8617-180193BFBE9F}"/>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你好     很好     一个</a:t>
            </a:r>
          </a:p>
        </p:txBody>
      </p:sp>
      <p:sp>
        <p:nvSpPr>
          <p:cNvPr id="5" name="retrieval">
            <a:extLst xmlns:a="http://schemas.openxmlformats.org/drawingml/2006/main">
              <a:ext uri="{FF2B5EF4-FFF2-40B4-BE49-F238E27FC236}">
                <a16:creationId xmlns:a16="http://schemas.microsoft.com/office/drawing/2014/main" id="{90FDF9B2-1E5B-43D5-A993-9EF63231EE44}"/>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845641679"/>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8F7DB2B1-55E0-4472-A069-CAB5D585335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BAS-12</a:t>
            </a:r>
          </a:p>
        </p:txBody>
      </p:sp>
      <p:sp>
        <p:nvSpPr>
          <p:cNvPr id="2" name="heading">
            <a:extLst xmlns:a="http://schemas.openxmlformats.org/drawingml/2006/main">
              <a:ext uri="{FF2B5EF4-FFF2-40B4-BE49-F238E27FC236}">
                <a16:creationId xmlns:a16="http://schemas.microsoft.com/office/drawing/2014/main" id="{8DB4CC4E-BEB9-464C-8590-E356EF142CD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5E4F4145-DAB5-4DB2-B415-2E92CC3E1FC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85CF9500-4B38-42AE-803B-BE0FF5C15FA9}"/>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名字</a:t>
            </a:r>
          </a:p>
        </p:txBody>
      </p:sp>
      <p:sp>
        <p:nvSpPr>
          <p:cNvPr id="5" name="py0">
            <a:extLst xmlns:a="http://schemas.openxmlformats.org/drawingml/2006/main">
              <a:ext uri="{FF2B5EF4-FFF2-40B4-BE49-F238E27FC236}">
                <a16:creationId xmlns:a16="http://schemas.microsoft.com/office/drawing/2014/main" id="{6450D09B-9775-4D5E-9131-41E28538B1A8}"/>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míng zì</a:t>
            </a:r>
          </a:p>
        </p:txBody>
      </p:sp>
      <p:sp>
        <p:nvSpPr>
          <p:cNvPr id="6" name="vi0">
            <a:extLst xmlns:a="http://schemas.openxmlformats.org/drawingml/2006/main">
              <a:ext uri="{FF2B5EF4-FFF2-40B4-BE49-F238E27FC236}">
                <a16:creationId xmlns:a16="http://schemas.microsoft.com/office/drawing/2014/main" id="{271086A6-C466-4F13-8405-38418E866957}"/>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tên</a:t>
            </a:r>
          </a:p>
        </p:txBody>
      </p:sp>
      <p:sp>
        <p:nvSpPr>
          <p:cNvPr id="7" name="zh1">
            <a:extLst xmlns:a="http://schemas.openxmlformats.org/drawingml/2006/main">
              <a:ext uri="{FF2B5EF4-FFF2-40B4-BE49-F238E27FC236}">
                <a16:creationId xmlns:a16="http://schemas.microsoft.com/office/drawing/2014/main" id="{8C3022DD-7933-4ACD-870C-1ACD914E7E19}"/>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学生</a:t>
            </a:r>
          </a:p>
        </p:txBody>
      </p:sp>
      <p:sp>
        <p:nvSpPr>
          <p:cNvPr id="8" name="py1">
            <a:extLst xmlns:a="http://schemas.openxmlformats.org/drawingml/2006/main">
              <a:ext uri="{FF2B5EF4-FFF2-40B4-BE49-F238E27FC236}">
                <a16:creationId xmlns:a16="http://schemas.microsoft.com/office/drawing/2014/main" id="{B0753E65-6782-48B8-BC3E-0B337B928D17}"/>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xué shēng</a:t>
            </a:r>
          </a:p>
        </p:txBody>
      </p:sp>
      <p:sp>
        <p:nvSpPr>
          <p:cNvPr id="9" name="vi1">
            <a:extLst xmlns:a="http://schemas.openxmlformats.org/drawingml/2006/main">
              <a:ext uri="{FF2B5EF4-FFF2-40B4-BE49-F238E27FC236}">
                <a16:creationId xmlns:a16="http://schemas.microsoft.com/office/drawing/2014/main" id="{B7011E54-900F-41CF-A895-1624856AF660}"/>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học sinh</a:t>
            </a:r>
          </a:p>
        </p:txBody>
      </p:sp>
      <p:sp>
        <p:nvSpPr>
          <p:cNvPr id="10" name="zh2">
            <a:extLst xmlns:a="http://schemas.openxmlformats.org/drawingml/2006/main">
              <a:ext uri="{FF2B5EF4-FFF2-40B4-BE49-F238E27FC236}">
                <a16:creationId xmlns:a16="http://schemas.microsoft.com/office/drawing/2014/main" id="{C926F9B8-4E24-4CAD-A1D8-544BB12286CF}"/>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中文</a:t>
            </a:r>
          </a:p>
        </p:txBody>
      </p:sp>
      <p:sp>
        <p:nvSpPr>
          <p:cNvPr id="11" name="py2">
            <a:extLst xmlns:a="http://schemas.openxmlformats.org/drawingml/2006/main">
              <a:ext uri="{FF2B5EF4-FFF2-40B4-BE49-F238E27FC236}">
                <a16:creationId xmlns:a16="http://schemas.microsoft.com/office/drawing/2014/main" id="{94F7892D-3C22-4FDE-9A8C-B234962EB881}"/>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zhōng wén</a:t>
            </a:r>
          </a:p>
        </p:txBody>
      </p:sp>
      <p:sp>
        <p:nvSpPr>
          <p:cNvPr id="12" name="vi2">
            <a:extLst xmlns:a="http://schemas.openxmlformats.org/drawingml/2006/main">
              <a:ext uri="{FF2B5EF4-FFF2-40B4-BE49-F238E27FC236}">
                <a16:creationId xmlns:a16="http://schemas.microsoft.com/office/drawing/2014/main" id="{3AFA8C14-618C-4FA2-B0C3-FF9DB58ECA15}"/>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tiếng Trung</a:t>
            </a:r>
          </a:p>
        </p:txBody>
      </p:sp>
      <p:sp>
        <p:nvSpPr>
          <p:cNvPr id="13" name="zh3">
            <a:extLst xmlns:a="http://schemas.openxmlformats.org/drawingml/2006/main">
              <a:ext uri="{FF2B5EF4-FFF2-40B4-BE49-F238E27FC236}">
                <a16:creationId xmlns:a16="http://schemas.microsoft.com/office/drawing/2014/main" id="{DBD4F6F1-BD32-454C-A8B3-3E09814ADE41}"/>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喜欢</a:t>
            </a:r>
          </a:p>
        </p:txBody>
      </p:sp>
      <p:sp>
        <p:nvSpPr>
          <p:cNvPr id="14" name="py3">
            <a:extLst xmlns:a="http://schemas.openxmlformats.org/drawingml/2006/main">
              <a:ext uri="{FF2B5EF4-FFF2-40B4-BE49-F238E27FC236}">
                <a16:creationId xmlns:a16="http://schemas.microsoft.com/office/drawing/2014/main" id="{CFEF941E-B0D4-4E26-A880-CAB0AFF20836}"/>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xǐ huān</a:t>
            </a:r>
          </a:p>
        </p:txBody>
      </p:sp>
      <p:sp>
        <p:nvSpPr>
          <p:cNvPr id="15" name="vi3">
            <a:extLst xmlns:a="http://schemas.openxmlformats.org/drawingml/2006/main">
              <a:ext uri="{FF2B5EF4-FFF2-40B4-BE49-F238E27FC236}">
                <a16:creationId xmlns:a16="http://schemas.microsoft.com/office/drawing/2014/main" id="{7ADC2AC0-E8F6-4628-BF65-808CC75FC1C0}"/>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thích</a:t>
            </a:r>
          </a:p>
        </p:txBody>
      </p:sp>
      <p:sp>
        <p:nvSpPr>
          <p:cNvPr id="16" name="zh4">
            <a:extLst xmlns:a="http://schemas.openxmlformats.org/drawingml/2006/main">
              <a:ext uri="{FF2B5EF4-FFF2-40B4-BE49-F238E27FC236}">
                <a16:creationId xmlns:a16="http://schemas.microsoft.com/office/drawing/2014/main" id="{3202D910-37A9-4251-B3E7-979FD9B9F679}"/>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学习</a:t>
            </a:r>
          </a:p>
        </p:txBody>
      </p:sp>
      <p:sp>
        <p:nvSpPr>
          <p:cNvPr id="17" name="py4">
            <a:extLst xmlns:a="http://schemas.openxmlformats.org/drawingml/2006/main">
              <a:ext uri="{FF2B5EF4-FFF2-40B4-BE49-F238E27FC236}">
                <a16:creationId xmlns:a16="http://schemas.microsoft.com/office/drawing/2014/main" id="{BB211116-761C-476C-A311-4BC8BBC67BE1}"/>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xué xí</a:t>
            </a:r>
          </a:p>
        </p:txBody>
      </p:sp>
      <p:sp>
        <p:nvSpPr>
          <p:cNvPr id="18" name="vi4">
            <a:extLst xmlns:a="http://schemas.openxmlformats.org/drawingml/2006/main">
              <a:ext uri="{FF2B5EF4-FFF2-40B4-BE49-F238E27FC236}">
                <a16:creationId xmlns:a16="http://schemas.microsoft.com/office/drawing/2014/main" id="{206203D8-D0F9-4392-BE5D-7B3BA05964C0}"/>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học tập</a:t>
            </a:r>
          </a:p>
        </p:txBody>
      </p:sp>
      <p:sp>
        <p:nvSpPr>
          <p:cNvPr id="19" name="zh5">
            <a:extLst xmlns:a="http://schemas.openxmlformats.org/drawingml/2006/main">
              <a:ext uri="{FF2B5EF4-FFF2-40B4-BE49-F238E27FC236}">
                <a16:creationId xmlns:a16="http://schemas.microsoft.com/office/drawing/2014/main" id="{2657511A-A973-4716-AFE6-D4F5B7DD3AFE}"/>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每天</a:t>
            </a:r>
          </a:p>
        </p:txBody>
      </p:sp>
      <p:sp>
        <p:nvSpPr>
          <p:cNvPr id="20" name="py5">
            <a:extLst xmlns:a="http://schemas.openxmlformats.org/drawingml/2006/main">
              <a:ext uri="{FF2B5EF4-FFF2-40B4-BE49-F238E27FC236}">
                <a16:creationId xmlns:a16="http://schemas.microsoft.com/office/drawing/2014/main" id="{5EC117DB-1D63-4A96-A512-4D42EF115D11}"/>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měi tiān</a:t>
            </a:r>
          </a:p>
        </p:txBody>
      </p:sp>
      <p:sp>
        <p:nvSpPr>
          <p:cNvPr id="21" name="vi5">
            <a:extLst xmlns:a="http://schemas.openxmlformats.org/drawingml/2006/main">
              <a:ext uri="{FF2B5EF4-FFF2-40B4-BE49-F238E27FC236}">
                <a16:creationId xmlns:a16="http://schemas.microsoft.com/office/drawing/2014/main" id="{17DE1AD3-F5EF-4895-8884-E621CE67F9BB}"/>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mỗi ngày</a:t>
            </a:r>
          </a:p>
        </p:txBody>
      </p:sp>
      <p:sp>
        <p:nvSpPr>
          <p:cNvPr id="22" name="zh6">
            <a:extLst xmlns:a="http://schemas.openxmlformats.org/drawingml/2006/main">
              <a:ext uri="{FF2B5EF4-FFF2-40B4-BE49-F238E27FC236}">
                <a16:creationId xmlns:a16="http://schemas.microsoft.com/office/drawing/2014/main" id="{E0041119-1834-47B9-B949-519AC605E8AC}"/>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说</a:t>
            </a:r>
          </a:p>
        </p:txBody>
      </p:sp>
      <p:sp>
        <p:nvSpPr>
          <p:cNvPr id="23" name="py6">
            <a:extLst xmlns:a="http://schemas.openxmlformats.org/drawingml/2006/main">
              <a:ext uri="{FF2B5EF4-FFF2-40B4-BE49-F238E27FC236}">
                <a16:creationId xmlns:a16="http://schemas.microsoft.com/office/drawing/2014/main" id="{BD820C5F-97A1-48E2-8A78-88B5817BB9E3}"/>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shuō</a:t>
            </a:r>
          </a:p>
        </p:txBody>
      </p:sp>
      <p:sp>
        <p:nvSpPr>
          <p:cNvPr id="24" name="vi6">
            <a:extLst xmlns:a="http://schemas.openxmlformats.org/drawingml/2006/main">
              <a:ext uri="{FF2B5EF4-FFF2-40B4-BE49-F238E27FC236}">
                <a16:creationId xmlns:a16="http://schemas.microsoft.com/office/drawing/2014/main" id="{6DE34A04-E193-4B82-8B79-79D7F07D0AC5}"/>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nói</a:t>
            </a:r>
          </a:p>
        </p:txBody>
      </p:sp>
      <p:sp>
        <p:nvSpPr>
          <p:cNvPr id="25" name="zh7">
            <a:extLst xmlns:a="http://schemas.openxmlformats.org/drawingml/2006/main">
              <a:ext uri="{FF2B5EF4-FFF2-40B4-BE49-F238E27FC236}">
                <a16:creationId xmlns:a16="http://schemas.microsoft.com/office/drawing/2014/main" id="{51C40265-BFAE-4C49-84C1-A25A78DB40A7}"/>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读</a:t>
            </a:r>
          </a:p>
        </p:txBody>
      </p:sp>
      <p:sp>
        <p:nvSpPr>
          <p:cNvPr id="26" name="py7">
            <a:extLst xmlns:a="http://schemas.openxmlformats.org/drawingml/2006/main">
              <a:ext uri="{FF2B5EF4-FFF2-40B4-BE49-F238E27FC236}">
                <a16:creationId xmlns:a16="http://schemas.microsoft.com/office/drawing/2014/main" id="{DE599BB7-A709-43BB-BFF5-D28EC62B6D26}"/>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dú</a:t>
            </a:r>
          </a:p>
        </p:txBody>
      </p:sp>
      <p:sp>
        <p:nvSpPr>
          <p:cNvPr id="27" name="vi7">
            <a:extLst xmlns:a="http://schemas.openxmlformats.org/drawingml/2006/main">
              <a:ext uri="{FF2B5EF4-FFF2-40B4-BE49-F238E27FC236}">
                <a16:creationId xmlns:a16="http://schemas.microsoft.com/office/drawing/2014/main" id="{38F062C8-C4C1-4161-9CE5-DC6A33FBA61E}"/>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đọc</a:t>
            </a:r>
          </a:p>
        </p:txBody>
      </p:sp>
    </p:spTree>
    <p:extLst>
      <p:ext uri="{BB962C8B-B14F-4D97-AF65-F5344CB8AC3E}">
        <p14:creationId xmlns:p14="http://schemas.microsoft.com/office/powerpoint/2010/main" val="726758033"/>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CC3A7C8-55E3-4796-86D2-6ABBE37B4D9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BAS-12</a:t>
            </a:r>
          </a:p>
        </p:txBody>
      </p:sp>
      <p:sp>
        <p:nvSpPr>
          <p:cNvPr id="2" name="heading">
            <a:extLst xmlns:a="http://schemas.openxmlformats.org/drawingml/2006/main">
              <a:ext uri="{FF2B5EF4-FFF2-40B4-BE49-F238E27FC236}">
                <a16:creationId xmlns:a16="http://schemas.microsoft.com/office/drawing/2014/main" id="{F9E7354C-EDAD-429D-AB5C-13DAB96498C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âm và quan sát cách đọc</a:t>
            </a:r>
          </a:p>
        </p:txBody>
      </p:sp>
      <p:sp>
        <p:nvSpPr>
          <p:cNvPr id="3" name="page">
            <a:extLst xmlns:a="http://schemas.openxmlformats.org/drawingml/2006/main">
              <a:ext uri="{FF2B5EF4-FFF2-40B4-BE49-F238E27FC236}">
                <a16:creationId xmlns:a16="http://schemas.microsoft.com/office/drawing/2014/main" id="{92E9E4D1-3088-4D9C-8D01-DB208645881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focus">
            <a:extLst xmlns:a="http://schemas.openxmlformats.org/drawingml/2006/main">
              <a:ext uri="{FF2B5EF4-FFF2-40B4-BE49-F238E27FC236}">
                <a16:creationId xmlns:a16="http://schemas.microsoft.com/office/drawing/2014/main" id="{4140BE84-B943-4C2F-B8BB-227304A93753}"/>
              </a:ext>
            </a:extLst>
          </p:cNvPr>
          <p:cNvSpPr>
            <a:spLocks xmlns:a="http://schemas.openxmlformats.org/drawingml/2006/main" noGrp="1"/>
          </p:cNvSpPr>
          <p:nvPr/>
        </p:nvSpPr>
        <p:spPr>
          <a:xfrm xmlns:a="http://schemas.openxmlformats.org/drawingml/2006/main">
            <a:off x="619125" y="1762125"/>
            <a:ext cx="10668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600" b="1">
                <a:solidFill>
                  <a:srgbClr val="07569C"/>
                </a:solidFill>
                <a:latin typeface="Noto Sans CJK SC"/>
                <a:ea typeface="Noto Sans CJK SC"/>
                <a:cs typeface="Noto Sans CJK SC"/>
              </a:defRPr>
            </a:defPPr>
            <a:lvl1pPr>
              <a:defRPr sz="3600" b="1">
                <a:solidFill>
                  <a:srgbClr val="07569C"/>
                </a:solidFill>
                <a:latin typeface="Noto Sans CJK SC"/>
                <a:ea typeface="Noto Sans CJK SC"/>
                <a:cs typeface="Noto Sans CJK SC"/>
              </a:defRPr>
            </a:lvl1pPr>
            <a:lvl2pPr>
              <a:defRPr sz="3600" b="1">
                <a:solidFill>
                  <a:srgbClr val="07569C"/>
                </a:solidFill>
                <a:latin typeface="Noto Sans CJK SC"/>
                <a:ea typeface="Noto Sans CJK SC"/>
                <a:cs typeface="Noto Sans CJK SC"/>
              </a:defRPr>
            </a:lvl2pPr>
            <a:lvl3pPr>
              <a:defRPr sz="3600" b="1">
                <a:solidFill>
                  <a:srgbClr val="07569C"/>
                </a:solidFill>
                <a:latin typeface="Noto Sans CJK SC"/>
                <a:ea typeface="Noto Sans CJK SC"/>
                <a:cs typeface="Noto Sans CJK SC"/>
              </a:defRPr>
            </a:lvl3pPr>
            <a:lvl4pPr>
              <a:defRPr sz="3600" b="1">
                <a:solidFill>
                  <a:srgbClr val="07569C"/>
                </a:solidFill>
                <a:latin typeface="Noto Sans CJK SC"/>
                <a:ea typeface="Noto Sans CJK SC"/>
                <a:cs typeface="Noto Sans CJK SC"/>
              </a:defRPr>
            </a:lvl4pPr>
            <a:lvl5pPr>
              <a:defRPr sz="3600" b="1">
                <a:solidFill>
                  <a:srgbClr val="07569C"/>
                </a:solidFill>
                <a:latin typeface="Noto Sans CJK SC"/>
                <a:ea typeface="Noto Sans CJK SC"/>
                <a:cs typeface="Noto Sans CJK SC"/>
              </a:defRPr>
            </a:lvl5pPr>
            <a:lvl6pPr>
              <a:defRPr sz="3600" b="1">
                <a:solidFill>
                  <a:srgbClr val="07569C"/>
                </a:solidFill>
                <a:latin typeface="Noto Sans CJK SC"/>
                <a:ea typeface="Noto Sans CJK SC"/>
                <a:cs typeface="Noto Sans CJK SC"/>
              </a:defRPr>
            </a:lvl6pPr>
            <a:lvl7pPr>
              <a:defRPr sz="3600" b="1">
                <a:solidFill>
                  <a:srgbClr val="07569C"/>
                </a:solidFill>
                <a:latin typeface="Noto Sans CJK SC"/>
                <a:ea typeface="Noto Sans CJK SC"/>
                <a:cs typeface="Noto Sans CJK SC"/>
              </a:defRPr>
            </a:lvl7pPr>
            <a:lvl8pPr>
              <a:defRPr sz="3600" b="1">
                <a:solidFill>
                  <a:srgbClr val="07569C"/>
                </a:solidFill>
                <a:latin typeface="Noto Sans CJK SC"/>
                <a:ea typeface="Noto Sans CJK SC"/>
                <a:cs typeface="Noto Sans CJK SC"/>
              </a:defRPr>
            </a:lvl8pPr>
            <a:lvl9pPr>
              <a:defRPr sz="3600" b="1">
                <a:solidFill>
                  <a:srgbClr val="07569C"/>
                </a:solidFill>
                <a:latin typeface="Noto Sans CJK SC"/>
                <a:ea typeface="Noto Sans CJK SC"/>
                <a:cs typeface="Noto Sans CJK SC"/>
              </a:defRPr>
            </a:lvl9pPr>
          </a:lstStyle>
          <a:p xmlns:a="http://schemas.openxmlformats.org/drawingml/2006/main">
            <a:pPr>
              <a:defRPr sz="3600" b="1">
                <a:solidFill>
                  <a:srgbClr val="07569C"/>
                </a:solidFill>
                <a:latin typeface="Noto Sans CJK SC"/>
                <a:ea typeface="Noto Sans CJK SC"/>
                <a:cs typeface="Noto Sans CJK SC"/>
              </a:defRPr>
            </a:pPr>
            <a:r>
              <a:rPr sz="3600" b="1">
                <a:solidFill>
                  <a:srgbClr val="07569C"/>
                </a:solidFill>
                <a:latin typeface="Noto Sans CJK SC"/>
                <a:ea typeface="Noto Sans CJK SC"/>
                <a:cs typeface="Noto Sans CJK SC"/>
              </a:rPr>
              <a:t>你好，我叫小安。 我喜欢学中文。</a:t>
            </a:r>
          </a:p>
        </p:txBody>
      </p:sp>
      <p:sp>
        <p:nvSpPr>
          <p:cNvPr id="5" name="phonetics">
            <a:extLst xmlns:a="http://schemas.openxmlformats.org/drawingml/2006/main">
              <a:ext uri="{FF2B5EF4-FFF2-40B4-BE49-F238E27FC236}">
                <a16:creationId xmlns:a16="http://schemas.microsoft.com/office/drawing/2014/main" id="{A98F1D0E-E9ED-4BE4-9A30-0570D8F7ADE3}"/>
              </a:ext>
            </a:extLst>
          </p:cNvPr>
          <p:cNvSpPr>
            <a:spLocks xmlns:a="http://schemas.openxmlformats.org/drawingml/2006/main" noGrp="1"/>
          </p:cNvSpPr>
          <p:nvPr/>
        </p:nvSpPr>
        <p:spPr>
          <a:xfrm xmlns:a="http://schemas.openxmlformats.org/drawingml/2006/main">
            <a:off x="619125" y="3000375"/>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Bài kiểm tra gồm nghe phân biệt, đọc âm tiết, đọc từ và hội</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thoại. Giáo viên phản hồi vào âm cụ thể, cho nghe lại rồi thu</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một bản sửa. Chưa đạt ở âm nào thì ôn nhóm âm đó trước khi tăng</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tốc.</a:t>
            </a:r>
          </a:p>
        </p:txBody>
      </p:sp>
    </p:spTree>
    <p:extLst>
      <p:ext uri="{BB962C8B-B14F-4D97-AF65-F5344CB8AC3E}">
        <p14:creationId xmlns:p14="http://schemas.microsoft.com/office/powerpoint/2010/main" val="1925793192"/>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ED9A5DB-E810-4F9D-BF06-9268E2661A0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BAS-12</a:t>
            </a:r>
          </a:p>
        </p:txBody>
      </p:sp>
      <p:sp>
        <p:nvSpPr>
          <p:cNvPr id="2" name="heading">
            <a:extLst xmlns:a="http://schemas.openxmlformats.org/drawingml/2006/main">
              <a:ext uri="{FF2B5EF4-FFF2-40B4-BE49-F238E27FC236}">
                <a16:creationId xmlns:a16="http://schemas.microsoft.com/office/drawing/2014/main" id="{1279B7E6-5BDD-4664-B704-48AA4F1F3AC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C9A06C54-8B14-4D9A-A020-D6629A1EC9C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6BE2E047-D5D3-4533-B229-E086B09CA837}"/>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你好，我叫小安。 我喜欢学中文。</a:t>
            </a:r>
          </a:p>
        </p:txBody>
      </p:sp>
      <p:sp>
        <p:nvSpPr>
          <p:cNvPr id="5" name="rule">
            <a:extLst xmlns:a="http://schemas.openxmlformats.org/drawingml/2006/main">
              <a:ext uri="{FF2B5EF4-FFF2-40B4-BE49-F238E27FC236}">
                <a16:creationId xmlns:a16="http://schemas.microsoft.com/office/drawing/2014/main" id="{9F3C8CB7-C7D0-4880-8F06-4101ED689471}"/>
              </a:ext>
            </a:extLst>
          </p:cNvPr>
          <p:cNvSpPr>
            <a:spLocks xmlns:a="http://schemas.openxmlformats.org/drawingml/2006/main" noGrp="1"/>
          </p:cNvSpPr>
          <p:nvPr/>
        </p:nvSpPr>
        <p:spPr>
          <a:xfrm xmlns:a="http://schemas.openxmlformats.org/drawingml/2006/main">
            <a:off x="619125" y="2952750"/>
            <a:ext cx="10572750" cy="1866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Bài kiểm tra gồm nghe phân biệt, đọc âm tiết, đọc từ và hội</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thoại. Giáo viên phản hồi vào âm cụ thể, cho nghe lại rồi thu</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một bản sửa. Chưa đạt ở âm nào thì ôn nhóm âm đó trước khi</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tăng tốc.</a:t>
            </a:r>
          </a:p>
        </p:txBody>
      </p:sp>
    </p:spTree>
    <p:extLst>
      <p:ext uri="{BB962C8B-B14F-4D97-AF65-F5344CB8AC3E}">
        <p14:creationId xmlns:p14="http://schemas.microsoft.com/office/powerpoint/2010/main" val="193695121"/>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2BEFF4B-67FF-470C-B49F-019FEA22DA0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BAS-12</a:t>
            </a:r>
          </a:p>
        </p:txBody>
      </p:sp>
      <p:sp>
        <p:nvSpPr>
          <p:cNvPr id="2" name="heading">
            <a:extLst xmlns:a="http://schemas.openxmlformats.org/drawingml/2006/main">
              <a:ext uri="{FF2B5EF4-FFF2-40B4-BE49-F238E27FC236}">
                <a16:creationId xmlns:a16="http://schemas.microsoft.com/office/drawing/2014/main" id="{7B48FC6C-E0F6-47B7-A11A-4698D1E8674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83AA2C11-3C1C-44A6-B4FB-2339699968C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5AF167B5-AA98-4C2E-96F7-54C281B54972}"/>
              </a:ext>
            </a:extLst>
            <ns0:hlinkClick xmlns:ns0="http://schemas.openxmlformats.org/drawingml/2006/main" xmlns:ns1="http://schemas.openxmlformats.org/officeDocument/2006/relationships" ns1:id="rIdInteractive3">
              <ns0:snd ns1:embed="rIdEmbeddedAudio4" name="BAS-12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EC1E658A-46A5-46F4-BC90-D7CE7AADAB77}"/>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4CC7AB18-BB90-4638-907D-EAE9DC3E4C8C}"/>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296783975"/>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D34581D-0CCC-4216-9A18-A5C0647FB1D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BAS-12</a:t>
            </a:r>
          </a:p>
        </p:txBody>
      </p:sp>
      <p:sp>
        <p:nvSpPr>
          <p:cNvPr id="2" name="heading">
            <a:extLst xmlns:a="http://schemas.openxmlformats.org/drawingml/2006/main">
              <a:ext uri="{FF2B5EF4-FFF2-40B4-BE49-F238E27FC236}">
                <a16:creationId xmlns:a16="http://schemas.microsoft.com/office/drawing/2014/main" id="{667B8120-6E71-4A99-92FB-FD6211B9EE9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F30D8C5D-C281-4C11-8D22-43CC6560BAB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36D51EBF-6B22-40AE-BB61-32B5AAF206A4}"/>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123453"/>
                </a:solidFill>
                <a:latin typeface="Noto Sans CJK SC"/>
                <a:ea typeface="Noto Sans CJK SC"/>
                <a:cs typeface="Noto Sans CJK SC"/>
              </a:defRPr>
            </a:defPPr>
            <a:lvl1pPr>
              <a:defRPr sz="2550" b="0">
                <a:solidFill>
                  <a:srgbClr val="123453"/>
                </a:solidFill>
                <a:latin typeface="Noto Sans CJK SC"/>
                <a:ea typeface="Noto Sans CJK SC"/>
                <a:cs typeface="Noto Sans CJK SC"/>
              </a:defRPr>
            </a:lvl1pPr>
            <a:lvl2pPr>
              <a:defRPr sz="2550" b="0">
                <a:solidFill>
                  <a:srgbClr val="123453"/>
                </a:solidFill>
                <a:latin typeface="Noto Sans CJK SC"/>
                <a:ea typeface="Noto Sans CJK SC"/>
                <a:cs typeface="Noto Sans CJK SC"/>
              </a:defRPr>
            </a:lvl2pPr>
            <a:lvl3pPr>
              <a:defRPr sz="2550" b="0">
                <a:solidFill>
                  <a:srgbClr val="123453"/>
                </a:solidFill>
                <a:latin typeface="Noto Sans CJK SC"/>
                <a:ea typeface="Noto Sans CJK SC"/>
                <a:cs typeface="Noto Sans CJK SC"/>
              </a:defRPr>
            </a:lvl3pPr>
            <a:lvl4pPr>
              <a:defRPr sz="2550" b="0">
                <a:solidFill>
                  <a:srgbClr val="123453"/>
                </a:solidFill>
                <a:latin typeface="Noto Sans CJK SC"/>
                <a:ea typeface="Noto Sans CJK SC"/>
                <a:cs typeface="Noto Sans CJK SC"/>
              </a:defRPr>
            </a:lvl4pPr>
            <a:lvl5pPr>
              <a:defRPr sz="2550" b="0">
                <a:solidFill>
                  <a:srgbClr val="123453"/>
                </a:solidFill>
                <a:latin typeface="Noto Sans CJK SC"/>
                <a:ea typeface="Noto Sans CJK SC"/>
                <a:cs typeface="Noto Sans CJK SC"/>
              </a:defRPr>
            </a:lvl5pPr>
            <a:lvl6pPr>
              <a:defRPr sz="2550" b="0">
                <a:solidFill>
                  <a:srgbClr val="123453"/>
                </a:solidFill>
                <a:latin typeface="Noto Sans CJK SC"/>
                <a:ea typeface="Noto Sans CJK SC"/>
                <a:cs typeface="Noto Sans CJK SC"/>
              </a:defRPr>
            </a:lvl6pPr>
            <a:lvl7pPr>
              <a:defRPr sz="2550" b="0">
                <a:solidFill>
                  <a:srgbClr val="123453"/>
                </a:solidFill>
                <a:latin typeface="Noto Sans CJK SC"/>
                <a:ea typeface="Noto Sans CJK SC"/>
                <a:cs typeface="Noto Sans CJK SC"/>
              </a:defRPr>
            </a:lvl7pPr>
            <a:lvl8pPr>
              <a:defRPr sz="2550" b="0">
                <a:solidFill>
                  <a:srgbClr val="123453"/>
                </a:solidFill>
                <a:latin typeface="Noto Sans CJK SC"/>
                <a:ea typeface="Noto Sans CJK SC"/>
                <a:cs typeface="Noto Sans CJK SC"/>
              </a:defRPr>
            </a:lvl8pPr>
            <a:lvl9pPr>
              <a:defRPr sz="2550" b="0">
                <a:solidFill>
                  <a:srgbClr val="123453"/>
                </a:solidFill>
                <a:latin typeface="Noto Sans CJK SC"/>
                <a:ea typeface="Noto Sans CJK SC"/>
                <a:cs typeface="Noto Sans CJK SC"/>
              </a:defRPr>
            </a:lvl9pPr>
          </a:lstStyle>
          <a:p xmlns:a="http://schemas.openxmlformats.org/drawingml/2006/main">
            <a:pPr>
              <a:defRPr sz="2550" b="0">
                <a:solidFill>
                  <a:srgbClr val="123453"/>
                </a:solidFill>
                <a:latin typeface="Noto Sans CJK SC"/>
                <a:ea typeface="Noto Sans CJK SC"/>
                <a:cs typeface="Noto Sans CJK SC"/>
              </a:defRPr>
            </a:pPr>
            <a:r>
              <a:rPr sz="2550" b="0">
                <a:solidFill>
                  <a:srgbClr val="123453"/>
                </a:solidFill>
                <a:latin typeface="Noto Sans CJK SC"/>
                <a:ea typeface="Noto Sans CJK SC"/>
                <a:cs typeface="Noto Sans CJK SC"/>
              </a:rPr>
              <a:t>你好，我叫小安。 我是学生，我喜欢学中文。 请再说一遍，谢谢。</a:t>
            </a:r>
          </a:p>
        </p:txBody>
      </p:sp>
      <p:sp>
        <p:nvSpPr>
          <p:cNvPr id="5" name="q0">
            <a:extLst xmlns:a="http://schemas.openxmlformats.org/drawingml/2006/main">
              <a:ext uri="{FF2B5EF4-FFF2-40B4-BE49-F238E27FC236}">
                <a16:creationId xmlns:a16="http://schemas.microsoft.com/office/drawing/2014/main" id="{5A64515B-2876-4C3C-9E1E-02C94F61E49D}"/>
              </a:ext>
            </a:extLst>
          </p:cNvPr>
          <p:cNvSpPr>
            <a:spLocks xmlns:a="http://schemas.openxmlformats.org/drawingml/2006/main" noGrp="1"/>
          </p:cNvSpPr>
          <p:nvPr/>
        </p:nvSpPr>
        <p:spPr>
          <a:xfrm xmlns:a="http://schemas.openxmlformats.org/drawingml/2006/main">
            <a:off x="619125" y="228600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Từ cuối trong track GAME là từ nào?</a:t>
            </a:r>
          </a:p>
        </p:txBody>
      </p:sp>
      <p:sp>
        <p:nvSpPr>
          <p:cNvPr id="6" name="q1">
            <a:extLst xmlns:a="http://schemas.openxmlformats.org/drawingml/2006/main">
              <a:ext uri="{FF2B5EF4-FFF2-40B4-BE49-F238E27FC236}">
                <a16:creationId xmlns:a16="http://schemas.microsoft.com/office/drawing/2014/main" id="{FA0C4E79-61CE-4B2A-8D9B-406210235C77}"/>
              </a:ext>
            </a:extLst>
          </p:cNvPr>
          <p:cNvSpPr>
            <a:spLocks xmlns:a="http://schemas.openxmlformats.org/drawingml/2006/main" noGrp="1"/>
          </p:cNvSpPr>
          <p:nvPr/>
        </p:nvSpPr>
        <p:spPr>
          <a:xfrm xmlns:a="http://schemas.openxmlformats.org/drawingml/2006/main">
            <a:off x="619125" y="290036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Đọc pinyin của từ mục tiêu.</a:t>
            </a:r>
          </a:p>
        </p:txBody>
      </p:sp>
    </p:spTree>
    <p:extLst>
      <p:ext uri="{BB962C8B-B14F-4D97-AF65-F5344CB8AC3E}">
        <p14:creationId xmlns:p14="http://schemas.microsoft.com/office/powerpoint/2010/main" val="1091223823"/>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73E46D66-D7F4-415A-A105-42AF7305A02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BAS-12</a:t>
            </a:r>
          </a:p>
        </p:txBody>
      </p:sp>
      <p:sp>
        <p:nvSpPr>
          <p:cNvPr id="2" name="heading">
            <a:extLst xmlns:a="http://schemas.openxmlformats.org/drawingml/2006/main">
              <a:ext uri="{FF2B5EF4-FFF2-40B4-BE49-F238E27FC236}">
                <a16:creationId xmlns:a16="http://schemas.microsoft.com/office/drawing/2014/main" id="{B0F665BB-6EC9-4435-BD02-567CB3D3E3C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B8B5673F-E017-439D-B680-FCEB8A3BB43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BD9187BC-A70B-4830-8EAB-29D618FF00CB}"/>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pinyin của từ vừa nghe.</a:t>
            </a:r>
          </a:p>
        </p:txBody>
      </p:sp>
      <p:sp>
        <p:nvSpPr>
          <p:cNvPr id="5" name="audio_game">
            <a:extLst xmlns:a="http://schemas.openxmlformats.org/drawingml/2006/main">
              <a:ext uri="{FF2B5EF4-FFF2-40B4-BE49-F238E27FC236}">
                <a16:creationId xmlns:a16="http://schemas.microsoft.com/office/drawing/2014/main" id="{90C25C06-850A-4510-AB02-75E50BF1687B}"/>
              </a:ext>
            </a:extLst>
            <ns0:hlinkClick xmlns:ns0="http://schemas.openxmlformats.org/drawingml/2006/main" xmlns:ns1="http://schemas.openxmlformats.org/officeDocument/2006/relationships" ns1:id="rIdInteractive3">
              <ns0:snd ns1:embed="rIdEmbeddedAudio4" name="BAS-12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B779A249-A1FB-47E4-A2D5-E5A83FDA19F7}"/>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xué xiào</a:t>
            </a:r>
          </a:p>
        </p:txBody>
      </p:sp>
      <p:sp>
        <p:nvSpPr>
          <p:cNvPr id="7" name="choice_1">
            <a:extLst xmlns:a="http://schemas.openxmlformats.org/drawingml/2006/main">
              <a:ext uri="{FF2B5EF4-FFF2-40B4-BE49-F238E27FC236}">
                <a16:creationId xmlns:a16="http://schemas.microsoft.com/office/drawing/2014/main" id="{D4AF29AA-18C8-4BB2-BF3C-EEAABCEADE18}"/>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lǎo shī</a:t>
            </a:r>
          </a:p>
        </p:txBody>
      </p:sp>
      <p:sp>
        <p:nvSpPr>
          <p:cNvPr id="8" name="choice_2">
            <a:extLst xmlns:a="http://schemas.openxmlformats.org/drawingml/2006/main">
              <a:ext uri="{FF2B5EF4-FFF2-40B4-BE49-F238E27FC236}">
                <a16:creationId xmlns:a16="http://schemas.microsoft.com/office/drawing/2014/main" id="{6AD7905F-345F-411E-93DB-3FA341E71796}"/>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xué sheng</a:t>
            </a:r>
          </a:p>
        </p:txBody>
      </p:sp>
    </p:spTree>
    <p:extLst>
      <p:ext uri="{BB962C8B-B14F-4D97-AF65-F5344CB8AC3E}">
        <p14:creationId xmlns:p14="http://schemas.microsoft.com/office/powerpoint/2010/main" val="1834814401"/>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A71C53B-A8C1-4D0C-AE26-9D811B0AD57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BAS-12</a:t>
            </a:r>
          </a:p>
        </p:txBody>
      </p:sp>
      <p:sp>
        <p:nvSpPr>
          <p:cNvPr id="2" name="heading">
            <a:extLst xmlns:a="http://schemas.openxmlformats.org/drawingml/2006/main">
              <a:ext uri="{FF2B5EF4-FFF2-40B4-BE49-F238E27FC236}">
                <a16:creationId xmlns:a16="http://schemas.microsoft.com/office/drawing/2014/main" id="{7F9DEF11-6946-4A53-BB14-A7EADB19737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AE84AB6D-8696-4BFC-BF2D-C4F735BD060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6E073958-86F3-4C01-8543-A61F735821C2}"/>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mục tiêu: 学生 (xué sheng).</a:t>
            </a:r>
          </a:p>
        </p:txBody>
      </p:sp>
      <p:sp>
        <p:nvSpPr>
          <p:cNvPr id="5" name="stretch">
            <a:extLst xmlns:a="http://schemas.openxmlformats.org/drawingml/2006/main">
              <a:ext uri="{FF2B5EF4-FFF2-40B4-BE49-F238E27FC236}">
                <a16:creationId xmlns:a16="http://schemas.microsoft.com/office/drawing/2014/main" id="{8C7CF0FE-CFBB-425F-836D-0FA92EB104A3}"/>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209A066B-C294-4D0B-9C56-CE0711DD8A38}"/>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149043151"/>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027DC6A-A4DB-4D7A-90E1-F05057B5DBB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BAS-12</a:t>
            </a:r>
          </a:p>
        </p:txBody>
      </p:sp>
      <p:sp>
        <p:nvSpPr>
          <p:cNvPr id="2" name="heading">
            <a:extLst xmlns:a="http://schemas.openxmlformats.org/drawingml/2006/main">
              <a:ext uri="{FF2B5EF4-FFF2-40B4-BE49-F238E27FC236}">
                <a16:creationId xmlns:a16="http://schemas.microsoft.com/office/drawing/2014/main" id="{F302C585-6369-46B2-9A34-F8B8F531391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75AE6A13-2FD0-4611-BE54-7BC5BB1286F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279AB767-ADB1-4DA0-B608-22C35475FD35}"/>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D502339F-7DF0-4309-8F74-547C83BE6B4F}"/>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311846861"/>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A81D45A-6A54-42E7-A349-EBFC42ABE35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BAS-12</a:t>
            </a:r>
          </a:p>
        </p:txBody>
      </p:sp>
      <p:sp>
        <p:nvSpPr>
          <p:cNvPr id="2" name="heading">
            <a:extLst xmlns:a="http://schemas.openxmlformats.org/drawingml/2006/main">
              <a:ext uri="{FF2B5EF4-FFF2-40B4-BE49-F238E27FC236}">
                <a16:creationId xmlns:a16="http://schemas.microsoft.com/office/drawing/2014/main" id="{63E78FDA-2AFD-4222-ABBB-16D52F22B50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76E775CD-0528-424A-AA1B-8C8DD94B88B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7B78F018-1203-4107-87F5-F3213310F1A5}"/>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Hoàn thành bài đánh giá phát âm và hội thoại ngắn, xác</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định hai điểm cần luyện tiếp.</a:t>
            </a:r>
          </a:p>
        </p:txBody>
      </p:sp>
      <p:sp>
        <p:nvSpPr>
          <p:cNvPr id="5" name="taskrule">
            <a:extLst xmlns:a="http://schemas.openxmlformats.org/drawingml/2006/main">
              <a:ext uri="{FF2B5EF4-FFF2-40B4-BE49-F238E27FC236}">
                <a16:creationId xmlns:a16="http://schemas.microsoft.com/office/drawing/2014/main" id="{9B7C632B-4F04-4B86-BA1C-ACA17514F557}"/>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198959513"/>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FB996C1-D0EE-4141-BB76-41E6876BA15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BAS-12</a:t>
            </a:r>
          </a:p>
        </p:txBody>
      </p:sp>
      <p:sp>
        <p:nvSpPr>
          <p:cNvPr id="2" name="heading">
            <a:extLst xmlns:a="http://schemas.openxmlformats.org/drawingml/2006/main">
              <a:ext uri="{FF2B5EF4-FFF2-40B4-BE49-F238E27FC236}">
                <a16:creationId xmlns:a16="http://schemas.microsoft.com/office/drawing/2014/main" id="{20B2DFC7-4AF4-4C6F-86C9-849AAE997AF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A4B6BD95-BF4F-4E2A-B7A2-FFBC4D461B1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名"/>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字"/>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学"/>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生"/>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中"/>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文"/>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2098209767"/>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2A5837A-C884-4D1E-B7A2-FB7CF20233A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BAS-12</a:t>
            </a:r>
          </a:p>
        </p:txBody>
      </p:sp>
      <p:sp>
        <p:nvSpPr>
          <p:cNvPr id="2" name="heading">
            <a:extLst xmlns:a="http://schemas.openxmlformats.org/drawingml/2006/main">
              <a:ext uri="{FF2B5EF4-FFF2-40B4-BE49-F238E27FC236}">
                <a16:creationId xmlns:a16="http://schemas.microsoft.com/office/drawing/2014/main" id="{BD05EAB3-1476-45A8-81B1-51B7210B4F4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6EAB9321-4F90-4EBB-82D7-D94DEAACA75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B7237AF4-1204-4F5E-9457-4A93B8C76361}"/>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61884CFB-9B0B-4977-BBB4-66B7B00F6701}"/>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72E876B2-0869-4F1C-8A90-ED3E12D782FB}"/>
              </a:ext>
            </a:extLst>
            <ns0:hlinkClick xmlns:ns0="http://schemas.openxmlformats.org/drawingml/2006/main" xmlns:ns1="http://schemas.openxmlformats.org/officeDocument/2006/relationships" ns1:id="rIdInteractive3">
              <ns0:snd ns1:embed="rIdEmbeddedAudio4" name="BAS-12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782591273"/>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ABD3C28-60CE-4672-9B68-FECB4125B5B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BAS-12</a:t>
            </a:r>
          </a:p>
        </p:txBody>
      </p:sp>
      <p:sp>
        <p:nvSpPr>
          <p:cNvPr id="2" name="heading">
            <a:extLst xmlns:a="http://schemas.openxmlformats.org/drawingml/2006/main">
              <a:ext uri="{FF2B5EF4-FFF2-40B4-BE49-F238E27FC236}">
                <a16:creationId xmlns:a16="http://schemas.microsoft.com/office/drawing/2014/main" id="{AD9EAFB6-3BD0-4084-AD69-6A7A1CC0256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DEF1BDEA-B2AD-4936-9BD5-21D3A7BC51B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8030A315-B047-400E-8263-764F3CAA8A08}"/>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3DB3E6E8-0858-4C37-BEA4-3B23975EA6C3}"/>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85797548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2026-10-18T07:25:21.9740000Z</dcterms:created>
  <dcterms:modified xsi:type="dcterms:W3CDTF">2026-10-18T07:25:21.9740000Z</dcterms:modified>
</coreProperties>
</file>