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45d8347cb97845fc" /><Relationship Type="http://schemas.openxmlformats.org/officeDocument/2006/relationships/extended-properties" Target="/docProps/app.xml" Id="Rc22889f9e9f44cc4" /><Relationship Type="http://schemas.openxmlformats.org/officeDocument/2006/relationships/officeDocument" Target="/ppt/presentation.xml" Id="Ree0c6330cf734523" /></Relationships>
</file>

<file path=ppt/presentation.xml><?xml version="1.0" encoding="utf-8"?>
<p:presentation xmlns:p="http://schemas.openxmlformats.org/presentationml/2006/main">
  <p:sldMasterIdLst>
    <p:sldMasterId xmlns:r="http://schemas.openxmlformats.org/officeDocument/2006/relationships" id="2147483648" r:id="R0237a457ee9b414c"/>
  </p:sldMasterIdLst>
  <p:notesMasterIdLst>
    <p:notesMasterId xmlns:r="http://schemas.openxmlformats.org/officeDocument/2006/relationships" r:id="R2fe42eac582b4171"/>
  </p:notesMasterIdLst>
  <p:sldIdLst>
    <p:sldId xmlns:r="http://schemas.openxmlformats.org/officeDocument/2006/relationships" id="256" r:id="Rb61f1b27147b43c0"/>
    <p:sldId xmlns:r="http://schemas.openxmlformats.org/officeDocument/2006/relationships" id="257" r:id="R79fb641ed4bf43ce"/>
    <p:sldId xmlns:r="http://schemas.openxmlformats.org/officeDocument/2006/relationships" id="258" r:id="Rc00dd441005e4e29"/>
    <p:sldId xmlns:r="http://schemas.openxmlformats.org/officeDocument/2006/relationships" id="259" r:id="R066bc8aecf0f4bb0"/>
    <p:sldId xmlns:r="http://schemas.openxmlformats.org/officeDocument/2006/relationships" id="260" r:id="R30ce05c833314b76"/>
    <p:sldId xmlns:r="http://schemas.openxmlformats.org/officeDocument/2006/relationships" id="261" r:id="R19d8881ea6d54bdc"/>
    <p:sldId xmlns:r="http://schemas.openxmlformats.org/officeDocument/2006/relationships" id="262" r:id="R12a02445a4d14aa2"/>
    <p:sldId xmlns:r="http://schemas.openxmlformats.org/officeDocument/2006/relationships" id="263" r:id="R78f233a65e0c4a76"/>
    <p:sldId xmlns:r="http://schemas.openxmlformats.org/officeDocument/2006/relationships" id="264" r:id="R426340c409484d3d"/>
    <p:sldId xmlns:r="http://schemas.openxmlformats.org/officeDocument/2006/relationships" id="265" r:id="R0619029019d84b22"/>
    <p:sldId xmlns:r="http://schemas.openxmlformats.org/officeDocument/2006/relationships" id="266" r:id="R1c121c1a884047ad"/>
    <p:sldId xmlns:r="http://schemas.openxmlformats.org/officeDocument/2006/relationships" id="267" r:id="Rcb0d104544ce4b58"/>
    <p:sldId xmlns:r="http://schemas.openxmlformats.org/officeDocument/2006/relationships" id="268" r:id="R64048d2b1fe347c7"/>
    <p:sldId xmlns:r="http://schemas.openxmlformats.org/officeDocument/2006/relationships" id="269" r:id="R20ad3e9dd1ee4a90"/>
    <p:sldId xmlns:r="http://schemas.openxmlformats.org/officeDocument/2006/relationships" id="270" r:id="R3632f301f97642e7"/>
    <p:sldId xmlns:r="http://schemas.openxmlformats.org/officeDocument/2006/relationships" id="271" r:id="Rd86724fcdcf9430a"/>
    <p:sldId xmlns:r="http://schemas.openxmlformats.org/officeDocument/2006/relationships" id="272" r:id="R8710da4b8d554e76"/>
    <p:sldId xmlns:r="http://schemas.openxmlformats.org/officeDocument/2006/relationships" id="273" r:id="R29294d7407cb4308"/>
    <p:sldId xmlns:r="http://schemas.openxmlformats.org/officeDocument/2006/relationships" id="274" r:id="R02f1b4042b4c48a1"/>
    <p:sldId xmlns:r="http://schemas.openxmlformats.org/officeDocument/2006/relationships" id="275" r:id="R5a2f246e5dba4050"/>
    <p:sldId xmlns:r="http://schemas.openxmlformats.org/officeDocument/2006/relationships" id="276" r:id="R55957d87cf844783"/>
    <p:sldId xmlns:r="http://schemas.openxmlformats.org/officeDocument/2006/relationships" id="277" r:id="R332547e4153d4cc6"/>
    <p:sldId xmlns:r="http://schemas.openxmlformats.org/officeDocument/2006/relationships" id="278" r:id="Rc769ea89b4c841e0"/>
    <p:sldId xmlns:r="http://schemas.openxmlformats.org/officeDocument/2006/relationships" id="279" r:id="R77f3e1765fd7479f"/>
    <p:sldId xmlns:r="http://schemas.openxmlformats.org/officeDocument/2006/relationships" id="280" r:id="R335ca96f0f684a7c"/>
    <p:sldId xmlns:r="http://schemas.openxmlformats.org/officeDocument/2006/relationships" id="281" r:id="Rf0f5ce5925a34945"/>
    <p:sldId xmlns:r="http://schemas.openxmlformats.org/officeDocument/2006/relationships" id="282" r:id="R4086374990624174"/>
    <p:sldId xmlns:r="http://schemas.openxmlformats.org/officeDocument/2006/relationships" id="283" r:id="R2b78858b33884137"/>
    <p:sldId xmlns:r="http://schemas.openxmlformats.org/officeDocument/2006/relationships" id="284" r:id="R1f8bb11490ef450e"/>
    <p:sldId xmlns:r="http://schemas.openxmlformats.org/officeDocument/2006/relationships" id="285" r:id="R78bc08283c8645e5"/>
    <p:sldId xmlns:r="http://schemas.openxmlformats.org/officeDocument/2006/relationships" id="286" r:id="R52f4e62abe1d4e1b"/>
    <p:sldId xmlns:r="http://schemas.openxmlformats.org/officeDocument/2006/relationships" id="287" r:id="R4288583e514d4359"/>
    <p:sldId xmlns:r="http://schemas.openxmlformats.org/officeDocument/2006/relationships" id="288" r:id="R82a49ad41e8c48a4"/>
    <p:sldId xmlns:r="http://schemas.openxmlformats.org/officeDocument/2006/relationships" id="289" r:id="R5706136faa6540ee"/>
    <p:sldId xmlns:r="http://schemas.openxmlformats.org/officeDocument/2006/relationships" id="290" r:id="R141777ec730e441b"/>
    <p:sldId xmlns:r="http://schemas.openxmlformats.org/officeDocument/2006/relationships" id="291" r:id="R01fd1c3cc3714957"/>
    <p:sldId xmlns:r="http://schemas.openxmlformats.org/officeDocument/2006/relationships" id="292" r:id="R78239037e6504d5c"/>
    <p:sldId xmlns:r="http://schemas.openxmlformats.org/officeDocument/2006/relationships" id="293" r:id="R95cf8ca5808d447f"/>
    <p:sldId xmlns:r="http://schemas.openxmlformats.org/officeDocument/2006/relationships" id="294" r:id="R29b02a5b6be842e9"/>
    <p:sldId xmlns:r="http://schemas.openxmlformats.org/officeDocument/2006/relationships" id="295" r:id="Rdb504b08085d4ad1"/>
    <p:sldId xmlns:r="http://schemas.openxmlformats.org/officeDocument/2006/relationships" id="296" r:id="Rffd42328a3fc468b"/>
    <p:sldId xmlns:r="http://schemas.openxmlformats.org/officeDocument/2006/relationships" id="297" r:id="R1c4213d709d14f8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aec51ecf24e4f45" /><Relationship Type="http://schemas.openxmlformats.org/officeDocument/2006/relationships/slideMaster" Target="/ppt/slideMasters/slideMaster1.xml" Id="R0237a457ee9b414c" /><Relationship Type="http://schemas.openxmlformats.org/officeDocument/2006/relationships/notesMaster" Target="/ppt/notesMasters/notesMaster1.xml" Id="R2fe42eac582b4171" /><Relationship Type="http://schemas.openxmlformats.org/officeDocument/2006/relationships/presProps" Target="/ppt/presProps.xml" Id="R07d1fdb2f707490c" /><Relationship Type="http://schemas.openxmlformats.org/officeDocument/2006/relationships/tableStyles" Target="/ppt/tableStyles.xml" Id="Rcf065e150a454ec2" /><Relationship Type="http://schemas.openxmlformats.org/officeDocument/2006/relationships/slide" Target="/ppt/slides/slide1.xml" Id="Rb61f1b27147b43c0" /><Relationship Type="http://schemas.openxmlformats.org/officeDocument/2006/relationships/slide" Target="/ppt/slides/slide2.xml" Id="R79fb641ed4bf43ce" /><Relationship Type="http://schemas.openxmlformats.org/officeDocument/2006/relationships/slide" Target="/ppt/slides/slide3.xml" Id="Rc00dd441005e4e29" /><Relationship Type="http://schemas.openxmlformats.org/officeDocument/2006/relationships/slide" Target="/ppt/slides/slide4.xml" Id="R066bc8aecf0f4bb0" /><Relationship Type="http://schemas.openxmlformats.org/officeDocument/2006/relationships/slide" Target="/ppt/slides/slide5.xml" Id="R30ce05c833314b76" /><Relationship Type="http://schemas.openxmlformats.org/officeDocument/2006/relationships/slide" Target="/ppt/slides/slide6.xml" Id="R19d8881ea6d54bdc" /><Relationship Type="http://schemas.openxmlformats.org/officeDocument/2006/relationships/slide" Target="/ppt/slides/slide7.xml" Id="R12a02445a4d14aa2" /><Relationship Type="http://schemas.openxmlformats.org/officeDocument/2006/relationships/slide" Target="/ppt/slides/slide8.xml" Id="R78f233a65e0c4a76" /><Relationship Type="http://schemas.openxmlformats.org/officeDocument/2006/relationships/slide" Target="/ppt/slides/slide9.xml" Id="R426340c409484d3d" /><Relationship Type="http://schemas.openxmlformats.org/officeDocument/2006/relationships/slide" Target="/ppt/slides/slide10.xml" Id="R0619029019d84b22" /><Relationship Type="http://schemas.openxmlformats.org/officeDocument/2006/relationships/slide" Target="/ppt/slides/slide11.xml" Id="R1c121c1a884047ad" /><Relationship Type="http://schemas.openxmlformats.org/officeDocument/2006/relationships/slide" Target="/ppt/slides/slide12.xml" Id="Rcb0d104544ce4b58" /><Relationship Type="http://schemas.openxmlformats.org/officeDocument/2006/relationships/slide" Target="/ppt/slides/slide13.xml" Id="R64048d2b1fe347c7" /><Relationship Type="http://schemas.openxmlformats.org/officeDocument/2006/relationships/slide" Target="/ppt/slides/slide14.xml" Id="R20ad3e9dd1ee4a90" /><Relationship Type="http://schemas.openxmlformats.org/officeDocument/2006/relationships/slide" Target="/ppt/slides/slide15.xml" Id="R3632f301f97642e7" /><Relationship Type="http://schemas.openxmlformats.org/officeDocument/2006/relationships/slide" Target="/ppt/slides/slide16.xml" Id="Rd86724fcdcf9430a" /><Relationship Type="http://schemas.openxmlformats.org/officeDocument/2006/relationships/slide" Target="/ppt/slides/slide17.xml" Id="R8710da4b8d554e76" /><Relationship Type="http://schemas.openxmlformats.org/officeDocument/2006/relationships/slide" Target="/ppt/slides/slide18.xml" Id="R29294d7407cb4308" /><Relationship Type="http://schemas.openxmlformats.org/officeDocument/2006/relationships/slide" Target="/ppt/slides/slide19.xml" Id="R02f1b4042b4c48a1" /><Relationship Type="http://schemas.openxmlformats.org/officeDocument/2006/relationships/slide" Target="/ppt/slides/slide20.xml" Id="R5a2f246e5dba4050" /><Relationship Type="http://schemas.openxmlformats.org/officeDocument/2006/relationships/slide" Target="/ppt/slides/slide21.xml" Id="R55957d87cf844783" /><Relationship Type="http://schemas.openxmlformats.org/officeDocument/2006/relationships/slide" Target="/ppt/slides/slide22.xml" Id="R332547e4153d4cc6" /><Relationship Type="http://schemas.openxmlformats.org/officeDocument/2006/relationships/slide" Target="/ppt/slides/slide23.xml" Id="Rc769ea89b4c841e0" /><Relationship Type="http://schemas.openxmlformats.org/officeDocument/2006/relationships/slide" Target="/ppt/slides/slide24.xml" Id="R77f3e1765fd7479f" /><Relationship Type="http://schemas.openxmlformats.org/officeDocument/2006/relationships/slide" Target="/ppt/slides/slide25.xml" Id="R335ca96f0f684a7c" /><Relationship Type="http://schemas.openxmlformats.org/officeDocument/2006/relationships/slide" Target="/ppt/slides/slide26.xml" Id="Rf0f5ce5925a34945" /><Relationship Type="http://schemas.openxmlformats.org/officeDocument/2006/relationships/slide" Target="/ppt/slides/slide27.xml" Id="R4086374990624174" /><Relationship Type="http://schemas.openxmlformats.org/officeDocument/2006/relationships/slide" Target="/ppt/slides/slide28.xml" Id="R2b78858b33884137" /><Relationship Type="http://schemas.openxmlformats.org/officeDocument/2006/relationships/slide" Target="/ppt/slides/slide29.xml" Id="R1f8bb11490ef450e" /><Relationship Type="http://schemas.openxmlformats.org/officeDocument/2006/relationships/slide" Target="/ppt/slides/slide30.xml" Id="R78bc08283c8645e5" /><Relationship Type="http://schemas.openxmlformats.org/officeDocument/2006/relationships/slide" Target="/ppt/slides/slide31.xml" Id="R52f4e62abe1d4e1b" /><Relationship Type="http://schemas.openxmlformats.org/officeDocument/2006/relationships/slide" Target="/ppt/slides/slide32.xml" Id="R4288583e514d4359" /><Relationship Type="http://schemas.openxmlformats.org/officeDocument/2006/relationships/slide" Target="/ppt/slides/slide33.xml" Id="R82a49ad41e8c48a4" /><Relationship Type="http://schemas.openxmlformats.org/officeDocument/2006/relationships/slide" Target="/ppt/slides/slide34.xml" Id="R5706136faa6540ee" /><Relationship Type="http://schemas.openxmlformats.org/officeDocument/2006/relationships/slide" Target="/ppt/slides/slide35.xml" Id="R141777ec730e441b" /><Relationship Type="http://schemas.openxmlformats.org/officeDocument/2006/relationships/slide" Target="/ppt/slides/slide36.xml" Id="R01fd1c3cc3714957" /><Relationship Type="http://schemas.openxmlformats.org/officeDocument/2006/relationships/slide" Target="/ppt/slides/slide37.xml" Id="R78239037e6504d5c" /><Relationship Type="http://schemas.openxmlformats.org/officeDocument/2006/relationships/slide" Target="/ppt/slides/slide38.xml" Id="R95cf8ca5808d447f" /><Relationship Type="http://schemas.openxmlformats.org/officeDocument/2006/relationships/slide" Target="/ppt/slides/slide39.xml" Id="R29b02a5b6be842e9" /><Relationship Type="http://schemas.openxmlformats.org/officeDocument/2006/relationships/slide" Target="/ppt/slides/slide40.xml" Id="Rdb504b08085d4ad1" /><Relationship Type="http://schemas.openxmlformats.org/officeDocument/2006/relationships/slide" Target="/ppt/slides/slide41.xml" Id="Rffd42328a3fc468b" /><Relationship Type="http://schemas.openxmlformats.org/officeDocument/2006/relationships/slide" Target="/ppt/slides/slide42.xml" Id="R1c4213d709d14f8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111123a8a748b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13dcc863d74c4c" /><Relationship Type="http://schemas.openxmlformats.org/officeDocument/2006/relationships/notesMaster" Target="/ppt/notesMasters/notesMaster1.xml" Id="Rac68962b45a444b5"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30aa38b2fc4ab2" /><Relationship Type="http://schemas.openxmlformats.org/officeDocument/2006/relationships/notesMaster" Target="/ppt/notesMasters/notesMaster1.xml" Id="R034ea25e05154d4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a5658a51584a0d" /><Relationship Type="http://schemas.openxmlformats.org/officeDocument/2006/relationships/notesMaster" Target="/ppt/notesMasters/notesMaster1.xml" Id="R4a394050ad07404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32fb8d510584970" /><Relationship Type="http://schemas.openxmlformats.org/officeDocument/2006/relationships/notesMaster" Target="/ppt/notesMasters/notesMaster1.xml" Id="R75bdb1c0ada540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c7d251d0849a459f" /><Relationship Type="http://schemas.openxmlformats.org/officeDocument/2006/relationships/notesMaster" Target="/ppt/notesMasters/notesMaster1.xml" Id="Re4215a32f294484a" /></Relationships>
</file>

<file path=ppt/notesSlides/_rels/notesSlide6.xml.rels>&#65279;<?xml version="1.0" encoding="utf-8"?><Relationships xmlns="http://schemas.openxmlformats.org/package/2006/relationships"><Relationship Type="http://schemas.openxmlformats.org/officeDocument/2006/relationships/slide" Target="/ppt/slides/slide6.xml" Id="Ra5ac5d6316a14965" /><Relationship Type="http://schemas.openxmlformats.org/officeDocument/2006/relationships/notesMaster" Target="/ppt/notesMasters/notesMaster1.xml" Id="R0052808b109c4dd8" /></Relationships>
</file>

<file path=ppt/notesSlides/_rels/notesSlide7.xml.rels>&#65279;<?xml version="1.0" encoding="utf-8"?><Relationships xmlns="http://schemas.openxmlformats.org/package/2006/relationships"><Relationship Type="http://schemas.openxmlformats.org/officeDocument/2006/relationships/slide" Target="/ppt/slides/slide7.xml" Id="R63083b114ae0490f" /><Relationship Type="http://schemas.openxmlformats.org/officeDocument/2006/relationships/notesMaster" Target="/ppt/notesMasters/notesMaster1.xml" Id="Rce4447f0931b47b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e4261c236dd4845" /><Relationship Type="http://schemas.openxmlformats.org/officeDocument/2006/relationships/notesMaster" Target="/ppt/notesMasters/notesMaster1.xml" Id="R773ad67e04bf4f0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ca9d8d0e34454e" /><Relationship Type="http://schemas.openxmlformats.org/officeDocument/2006/relationships/notesMaster" Target="/ppt/notesMasters/notesMaster1.xml" Id="R63bddb314464458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a0c7113c95f415e" /><Relationship Type="http://schemas.openxmlformats.org/officeDocument/2006/relationships/notesMaster" Target="/ppt/notesMasters/notesMaster1.xml" Id="R59123a62816148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9b8a1d21f34a73" /><Relationship Type="http://schemas.openxmlformats.org/officeDocument/2006/relationships/notesMaster" Target="/ppt/notesMasters/notesMaster1.xml" Id="R94fabf25a15748d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14ee35589514d4a" /><Relationship Type="http://schemas.openxmlformats.org/officeDocument/2006/relationships/notesMaster" Target="/ppt/notesMasters/notesMaster1.xml" Id="Rb8d787f71fe241d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32bf5f12801430b" /><Relationship Type="http://schemas.openxmlformats.org/officeDocument/2006/relationships/notesMaster" Target="/ppt/notesMasters/notesMaster1.xml" Id="R6123997849cf489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8240d9ec37a4680" /><Relationship Type="http://schemas.openxmlformats.org/officeDocument/2006/relationships/notesMaster" Target="/ppt/notesMasters/notesMaster1.xml" Id="R72456c0a1382496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bb6dd004a0643b9" /><Relationship Type="http://schemas.openxmlformats.org/officeDocument/2006/relationships/notesMaster" Target="/ppt/notesMasters/notesMaster1.xml" Id="R54f64d83d8a14ea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e42878a2cda4875" /><Relationship Type="http://schemas.openxmlformats.org/officeDocument/2006/relationships/notesMaster" Target="/ppt/notesMasters/notesMaster1.xml" Id="R847737a2166b47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95963cd1f5a4b1d" /><Relationship Type="http://schemas.openxmlformats.org/officeDocument/2006/relationships/notesMaster" Target="/ppt/notesMasters/notesMaster1.xml" Id="R295d73c6e77741a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4c163273ffe40f8" /><Relationship Type="http://schemas.openxmlformats.org/officeDocument/2006/relationships/notesMaster" Target="/ppt/notesMasters/notesMaster1.xml" Id="R20831bbe78b8475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e632d0c4ecb42c2" /><Relationship Type="http://schemas.openxmlformats.org/officeDocument/2006/relationships/notesMaster" Target="/ppt/notesMasters/notesMaster1.xml" Id="R945063986c734a4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533ccea07904f1b" /><Relationship Type="http://schemas.openxmlformats.org/officeDocument/2006/relationships/notesMaster" Target="/ppt/notesMasters/notesMaster1.xml" Id="R5535f97545f5482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4622f07641e41d0" /><Relationship Type="http://schemas.openxmlformats.org/officeDocument/2006/relationships/notesMaster" Target="/ppt/notesMasters/notesMaster1.xml" Id="R8ef11756c8b7431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8ea8f438922468e" /><Relationship Type="http://schemas.openxmlformats.org/officeDocument/2006/relationships/notesMaster" Target="/ppt/notesMasters/notesMaster1.xml" Id="R2b02e4e9fca5466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e94b1b83d2c4937" /><Relationship Type="http://schemas.openxmlformats.org/officeDocument/2006/relationships/notesMaster" Target="/ppt/notesMasters/notesMaster1.xml" Id="R6e13f4fdb125453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42678b4855945d7" /><Relationship Type="http://schemas.openxmlformats.org/officeDocument/2006/relationships/notesMaster" Target="/ppt/notesMasters/notesMaster1.xml" Id="Raee9497476c94ed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575c7ec54d44c08" /><Relationship Type="http://schemas.openxmlformats.org/officeDocument/2006/relationships/notesMaster" Target="/ppt/notesMasters/notesMaster1.xml" Id="R103124d217bd423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e5ec9580bfb403a" /><Relationship Type="http://schemas.openxmlformats.org/officeDocument/2006/relationships/notesMaster" Target="/ppt/notesMasters/notesMaster1.xml" Id="Rdeec29ae0c684cc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e6bed9a1b854f70" /><Relationship Type="http://schemas.openxmlformats.org/officeDocument/2006/relationships/notesMaster" Target="/ppt/notesMasters/notesMaster1.xml" Id="Rb11bda0779e4450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e25b9943a704125" /><Relationship Type="http://schemas.openxmlformats.org/officeDocument/2006/relationships/notesMaster" Target="/ppt/notesMasters/notesMaster1.xml" Id="R372f30aa430847d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0e2d7134d6348d8" /><Relationship Type="http://schemas.openxmlformats.org/officeDocument/2006/relationships/notesMaster" Target="/ppt/notesMasters/notesMaster1.xml" Id="R9f8a18b8b3d842c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07d86030b974fe8" /><Relationship Type="http://schemas.openxmlformats.org/officeDocument/2006/relationships/notesMaster" Target="/ppt/notesMasters/notesMaster1.xml" Id="R763837acfbef4ec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eac2f6a3af848d7" /><Relationship Type="http://schemas.openxmlformats.org/officeDocument/2006/relationships/notesMaster" Target="/ppt/notesMasters/notesMaster1.xml" Id="R6212257da90a469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baf05c54f3a44c2" /><Relationship Type="http://schemas.openxmlformats.org/officeDocument/2006/relationships/notesMaster" Target="/ppt/notesMasters/notesMaster1.xml" Id="R90faac63070b41b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77fd0a831a542f7" /><Relationship Type="http://schemas.openxmlformats.org/officeDocument/2006/relationships/notesMaster" Target="/ppt/notesMasters/notesMaster1.xml" Id="R2745c3be3fae401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039f9a034294c6d" /><Relationship Type="http://schemas.openxmlformats.org/officeDocument/2006/relationships/notesMaster" Target="/ppt/notesMasters/notesMaster1.xml" Id="R4617803ef14b420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d9cc26a8e0a4a5a" /><Relationship Type="http://schemas.openxmlformats.org/officeDocument/2006/relationships/notesMaster" Target="/ppt/notesMasters/notesMaster1.xml" Id="R09c2b4451330461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1b7ca87d24b4f8a" /><Relationship Type="http://schemas.openxmlformats.org/officeDocument/2006/relationships/notesMaster" Target="/ppt/notesMasters/notesMaster1.xml" Id="Rd3caff2866af47a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fd55f1b47d542a5" /><Relationship Type="http://schemas.openxmlformats.org/officeDocument/2006/relationships/notesMaster" Target="/ppt/notesMasters/notesMaster1.xml" Id="R714c3dd06bdf4b2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41147ad41bc4103" /><Relationship Type="http://schemas.openxmlformats.org/officeDocument/2006/relationships/notesMaster" Target="/ppt/notesMasters/notesMaster1.xml" Id="R0e2ffbab6f6843d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4cba3b4a27840ee" /><Relationship Type="http://schemas.openxmlformats.org/officeDocument/2006/relationships/notesMaster" Target="/ppt/notesMasters/notesMaster1.xml" Id="R9cf6d9d6c661405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9a68691acb54c51" /><Relationship Type="http://schemas.openxmlformats.org/officeDocument/2006/relationships/notesMaster" Target="/ppt/notesMasters/notesMaster1.xml" Id="Rcd43659f10474cc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196a841edaa42f2" /><Relationship Type="http://schemas.openxmlformats.org/officeDocument/2006/relationships/notesMaster" Target="/ppt/notesMasters/notesMaster1.xml" Id="Rd5a1851fd3ad491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ae26a16c3114eb4" /><Relationship Type="http://schemas.openxmlformats.org/officeDocument/2006/relationships/notesMaster" Target="/ppt/notesMasters/notesMaster1.xml" Id="R79aff068a86b4e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../Audio/HSK1-01_MODEL.mp3. Sau khi tải, giữ thư mục Audio cạnh thư mục Slides. Script: 你。我。好。你好。您。他。你好！我叫小安。。你好！我叫小林。。你是学生吗？。是，我是学生。你呢？。我也是学生。。认识你很高兴！.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是。 / 小林。.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你 (nǐ) = bạn. Chọn đáp án bằng chuột trong trình chiếu. Chế độ đội: 20 giây trao đổi, 10 giây giải thích. Nhóm đúng và giải thích được nhận hai điểm. Script GAME: 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HSK1-01: Chào hỏi và làm quen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../Audio/HSK1-02_MODEL.mp3. Sau khi tải, giữ thư mục Audio cạnh thư mục Slides. Script: 她。们。叫。什么。名字。是。我叫小林。我是学生，小安也是学生。我们很高兴。.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是。 / 小林。.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小林。 Đối chiếu bài đọc để nêu bằng chứng. Chọn đáp án bằng chuột trong trình chiếu. Chế độ đội: 20 giây trao đổi, 10 giây giải thích. Nhóm đúng và giải thích được nhận hai điểm. Script GAME: 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HSK1-02: Chào hỏi và làm quen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../Audio/HSK1-03_MODEL.mp3. Sau khi tải, giữ thư mục Audio cạnh thư mục Slides. Script: 不。吗。呢。也。很。高兴。我叫小林。我是学生，小安也是学生。我们很高兴。。小安是学生吗？。小林叫什么名字？.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是。 / 小林。.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不 (bù). Chọn đáp án bằng chuột trong trình chiếu. Chế độ đội: 20 giây trao đổi, 10 giây giải thích. Nhóm đúng và giải thích được nhận hai điểm. Script GAME: 不</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HSK1-03: Chào hỏi và làm quen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80326760b8444a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c27c5462173448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51105ea12cd499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3e6d3da5c934a2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015c012960c4da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f66e7e5a4ff42d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791E761-E258-4FC1-B52C-FA67F1D46D0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2F8299C-471E-4754-8A2D-68AA289308A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5D3A61C-1AD9-4B3A-A726-0B5A60627B0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BB33EE6-DCD9-45C5-8B17-F2BA0532816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AF6C3BB-90FC-4D40-A909-88D1211E234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157EF18-8606-4852-8C85-E871E9F13B5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E0B167A-76E0-401B-A7B0-E91A09AB4BF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7719958-386F-408E-BCF2-598F1B64003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8B42DFE-7A36-47AB-BBBE-77FA5CCD6C7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8C200AF-A09D-4AD9-9867-79107C630A1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a77b45392ee4f43" /><Relationship Type="http://schemas.openxmlformats.org/officeDocument/2006/relationships/slideLayout" Target="/ppt/slideLayouts/slideLayout1.xml" Id="R08e8774cc06d4ec4" /><Relationship Type="http://schemas.openxmlformats.org/officeDocument/2006/relationships/slideLayout" Target="/ppt/slideLayouts/slideLayout2.xml" Id="R20835a6fd798489e" /><Relationship Type="http://schemas.openxmlformats.org/officeDocument/2006/relationships/slideLayout" Target="/ppt/slideLayouts/slideLayout3.xml" Id="Rbd7f47b4a17c4de8" /><Relationship Type="http://schemas.openxmlformats.org/officeDocument/2006/relationships/slideLayout" Target="/ppt/slideLayouts/slideLayout4.xml" Id="R1f32c75d9ddf48d1" /><Relationship Type="http://schemas.openxmlformats.org/officeDocument/2006/relationships/slideLayout" Target="/ppt/slideLayouts/slideLayout5.xml" Id="Ra797bc28e9ab40cc" /><Relationship Type="http://schemas.openxmlformats.org/officeDocument/2006/relationships/slideLayout" Target="/ppt/slideLayouts/slideLayout6.xml" Id="Ra67d706ae57b4de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e8774cc06d4ec4"/>
    <p:sldLayoutId xmlns:r="http://schemas.openxmlformats.org/officeDocument/2006/relationships" id="2147483650" r:id="R20835a6fd798489e"/>
    <p:sldLayoutId xmlns:r="http://schemas.openxmlformats.org/officeDocument/2006/relationships" id="2147483651" r:id="Rbd7f47b4a17c4de8"/>
    <p:sldLayoutId xmlns:r="http://schemas.openxmlformats.org/officeDocument/2006/relationships" id="2147483652" r:id="R1f32c75d9ddf48d1"/>
    <p:sldLayoutId xmlns:r="http://schemas.openxmlformats.org/officeDocument/2006/relationships" id="2147483653" r:id="Ra797bc28e9ab40cc"/>
    <p:sldLayoutId xmlns:r="http://schemas.openxmlformats.org/officeDocument/2006/relationships" id="2147483654" r:id="Ra67d706ae57b4de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f88474da2824b79" /><Relationship Type="http://schemas.openxmlformats.org/officeDocument/2006/relationships/notesSlide" Target="/ppt/notesSlides/notesSlide1.xml" Id="R9e3fde2ec3e2467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259614af0074fe1" /><Relationship Type="http://schemas.openxmlformats.org/officeDocument/2006/relationships/notesSlide" Target="/ppt/notesSlides/notesSlide2.xml" Id="Rb443bf19a7c0497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cddaa4cbd5c4aea" /><Relationship Type="http://schemas.openxmlformats.org/officeDocument/2006/relationships/notesSlide" Target="/ppt/notesSlides/notesSlide3.xml" Id="R22e37ecfaa074b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692ff8fd43a40d3" /><Relationship Type="http://schemas.openxmlformats.org/officeDocument/2006/relationships/notesSlide" Target="/ppt/notesSlides/notesSlide4.xml" Id="Rec5094ec6d0e460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4e01753983a4c3f" /><Relationship Type="http://schemas.openxmlformats.org/officeDocument/2006/relationships/notesSlide" Target="/ppt/notesSlides/notesSlide5.xml" Id="Rd20ad4bc60264508"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5961a79af6524e5a"/><Relationship Type="http://schemas.openxmlformats.org/officeDocument/2006/relationships/notesSlide" Target="/ppt/notesSlides/notesSlide6.xml" Id="R281ff98f15314421"/><Relationship Id="rIdInteractive3" Type="http://schemas.openxmlformats.org/officeDocument/2006/relationships/hyperlink" Target="../Audio/HSK1-01_MODEL.mp3" TargetMode="External"/><Relationship Id="rIdEmbeddedAudio4" Type="http://schemas.openxmlformats.org/officeDocument/2006/relationships/audio" Target="../media/HSK1-0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363f6c8ed79461c" /><Relationship Type="http://schemas.openxmlformats.org/officeDocument/2006/relationships/notesSlide" Target="/ppt/notesSlides/notesSlide7.xml" Id="R068d356c597e4f91"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5c4935c78c124b3c"/><Relationship Type="http://schemas.openxmlformats.org/officeDocument/2006/relationships/notesSlide" Target="/ppt/notesSlides/notesSlide8.xml" Id="R877028733e764e8c"/><Relationship Id="rIdInteractive3" Type="http://schemas.openxmlformats.org/officeDocument/2006/relationships/hyperlink" Target="../Audio/HSK1-01_GAME.mp3" TargetMode="External"/><Relationship Id="rIdEmbeddedAudio4" Type="http://schemas.openxmlformats.org/officeDocument/2006/relationships/audio" Target="../media/HSK1-01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f8f3949d5c9a4f63"/><Relationship Type="http://schemas.openxmlformats.org/officeDocument/2006/relationships/notesSlide" Target="/ppt/notesSlides/notesSlide9.xml" Id="Rb0684ddb13034ee4"/><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07c05e5d49d54953"/><Relationship Type="http://schemas.openxmlformats.org/officeDocument/2006/relationships/notesSlide" Target="/ppt/notesSlides/notesSlide10.xml" Id="R1d3106e53c554ddc"/><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a7e1b02db4a470c" /><Relationship Type="http://schemas.openxmlformats.org/officeDocument/2006/relationships/notesSlide" Target="/ppt/notesSlides/notesSlide11.xml" Id="Re9067cd8e68d46a8"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7223fd86cb274e7a"/><Relationship Type="http://schemas.openxmlformats.org/officeDocument/2006/relationships/notesSlide" Target="/ppt/notesSlides/notesSlide12.xml" Id="R6710ed1d3c544a8b"/><Relationship Id="rIdGif3" Type="http://schemas.openxmlformats.org/officeDocument/2006/relationships/image" Target="../media/stroke_20320.gif"/><Relationship Id="rIdGif4" Type="http://schemas.openxmlformats.org/officeDocument/2006/relationships/image" Target="../media/stroke_25105.gif"/><Relationship Id="rIdGif5" Type="http://schemas.openxmlformats.org/officeDocument/2006/relationships/image" Target="../media/stroke_22909.gif"/><Relationship Id="rIdGif6" Type="http://schemas.openxmlformats.org/officeDocument/2006/relationships/image" Target="../media/stroke_24744.gif"/><Relationship Id="rIdGif7" Type="http://schemas.openxmlformats.org/officeDocument/2006/relationships/image" Target="../media/stroke_20182.gif"/><Relationship Id="rIdGif8" Type="http://schemas.openxmlformats.org/officeDocument/2006/relationships/image" Target="../media/stroke_20320.gif"/><Relationship Id="rIdGif9" Type="http://schemas.openxmlformats.org/officeDocument/2006/relationships/image" Target="../media/stroke_25105.gif"/><Relationship Id="rIdGif10" Type="http://schemas.openxmlformats.org/officeDocument/2006/relationships/image" Target="../media/stroke_22909.gif"/><Relationship Id="rIdGif11" Type="http://schemas.openxmlformats.org/officeDocument/2006/relationships/image" Target="../media/stroke_24744.gif"/><Relationship Id="rIdGif12" Type="http://schemas.openxmlformats.org/officeDocument/2006/relationships/image" Target="../media/stroke_20182.gif"/><Relationship Id="rIdGif13" Type="http://schemas.openxmlformats.org/officeDocument/2006/relationships/image" Target="../media/stroke_2290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7d5315c88edd49a7"/><Relationship Type="http://schemas.openxmlformats.org/officeDocument/2006/relationships/notesSlide" Target="/ppt/notesSlides/notesSlide13.xml" Id="R84cf7ce4bac74b6c"/><Relationship Id="rIdInteractive3" Type="http://schemas.openxmlformats.org/officeDocument/2006/relationships/hyperlink" Target="../Audio/HSK1-01_MODEL.mp3" TargetMode="External"/><Relationship Id="rIdEmbeddedAudio4" Type="http://schemas.openxmlformats.org/officeDocument/2006/relationships/audio" Target="../media/HSK1-0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91e74f0fd1e4d26" /><Relationship Type="http://schemas.openxmlformats.org/officeDocument/2006/relationships/notesSlide" Target="/ppt/notesSlides/notesSlide14.xml" Id="R7d91e168666b42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794afa7f5884943" /><Relationship Type="http://schemas.openxmlformats.org/officeDocument/2006/relationships/notesSlide" Target="/ppt/notesSlides/notesSlide15.xml" Id="R790ecee26da3455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738546992364c36" /><Relationship Type="http://schemas.openxmlformats.org/officeDocument/2006/relationships/notesSlide" Target="/ppt/notesSlides/notesSlide16.xml" Id="Rb77406b988c9411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9d3d1a8c5dd40cc" /><Relationship Type="http://schemas.openxmlformats.org/officeDocument/2006/relationships/notesSlide" Target="/ppt/notesSlides/notesSlide17.xml" Id="Ra157913596a5444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6642829e93f4375" /><Relationship Type="http://schemas.openxmlformats.org/officeDocument/2006/relationships/notesSlide" Target="/ppt/notesSlides/notesSlide18.xml" Id="R9d9972b72118490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61547c1ebae94b03" /><Relationship Type="http://schemas.openxmlformats.org/officeDocument/2006/relationships/notesSlide" Target="/ppt/notesSlides/notesSlide19.xml" Id="Rbb466d1d4f1b4419"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aa416371a7f14b09"/><Relationship Type="http://schemas.openxmlformats.org/officeDocument/2006/relationships/notesSlide" Target="/ppt/notesSlides/notesSlide20.xml" Id="R17394ed2cc314cdd"/><Relationship Id="rIdInteractive3" Type="http://schemas.openxmlformats.org/officeDocument/2006/relationships/hyperlink" Target="../Audio/HSK1-02_MODEL.mp3" TargetMode="External"/><Relationship Id="rIdEmbeddedAudio4" Type="http://schemas.openxmlformats.org/officeDocument/2006/relationships/audio" Target="../media/HSK1-02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3963e229ce954737" /><Relationship Type="http://schemas.openxmlformats.org/officeDocument/2006/relationships/notesSlide" Target="/ppt/notesSlides/notesSlide21.xml" Id="Rc44df4a7f051459f"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d21338851676490e"/><Relationship Type="http://schemas.openxmlformats.org/officeDocument/2006/relationships/notesSlide" Target="/ppt/notesSlides/notesSlide22.xml" Id="R49ef2ded50414fca"/><Relationship Id="rIdInteractive3" Type="http://schemas.openxmlformats.org/officeDocument/2006/relationships/hyperlink" Target="../Audio/HSK1-02_GAME.mp3" TargetMode="External"/><Relationship Id="rIdEmbeddedAudio4" Type="http://schemas.openxmlformats.org/officeDocument/2006/relationships/audio" Target="../media/HSK1-02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5b8c91ecf004af3"/><Relationship Type="http://schemas.openxmlformats.org/officeDocument/2006/relationships/notesSlide" Target="/ppt/notesSlides/notesSlide23.xml" Id="R1c96ba027dee4644"/><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86c90a8c93f64cee"/><Relationship Type="http://schemas.openxmlformats.org/officeDocument/2006/relationships/notesSlide" Target="/ppt/notesSlides/notesSlide24.xml" Id="R343f0024ff814324"/><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c329529d4b1942b2" /><Relationship Type="http://schemas.openxmlformats.org/officeDocument/2006/relationships/notesSlide" Target="/ppt/notesSlides/notesSlide25.xml" Id="R1e783d55f4ef4ef6"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4a1e3aa836874969"/><Relationship Type="http://schemas.openxmlformats.org/officeDocument/2006/relationships/notesSlide" Target="/ppt/notesSlides/notesSlide26.xml" Id="Rc57fd8b345504077"/><Relationship Id="rIdGif3" Type="http://schemas.openxmlformats.org/officeDocument/2006/relationships/image" Target="../media/stroke_22905.gif"/><Relationship Id="rIdGif4" Type="http://schemas.openxmlformats.org/officeDocument/2006/relationships/image" Target="../media/stroke_20204.gif"/><Relationship Id="rIdGif5" Type="http://schemas.openxmlformats.org/officeDocument/2006/relationships/image" Target="../media/stroke_21483.gif"/><Relationship Id="rIdGif6" Type="http://schemas.openxmlformats.org/officeDocument/2006/relationships/image" Target="../media/stroke_20160.gif"/><Relationship Id="rIdGif7" Type="http://schemas.openxmlformats.org/officeDocument/2006/relationships/image" Target="../media/stroke_20040.gif"/><Relationship Id="rIdGif8" Type="http://schemas.openxmlformats.org/officeDocument/2006/relationships/image" Target="../media/stroke_21517.gif"/><Relationship Id="rIdGif9" Type="http://schemas.openxmlformats.org/officeDocument/2006/relationships/image" Target="../media/stroke_22905.gif"/><Relationship Id="rIdGif10" Type="http://schemas.openxmlformats.org/officeDocument/2006/relationships/image" Target="../media/stroke_20204.gif"/><Relationship Id="rIdGif11" Type="http://schemas.openxmlformats.org/officeDocument/2006/relationships/image" Target="../media/stroke_21483.gif"/><Relationship Id="rIdGif12" Type="http://schemas.openxmlformats.org/officeDocument/2006/relationships/image" Target="../media/stroke_20160.gif"/><Relationship Id="rIdGif13" Type="http://schemas.openxmlformats.org/officeDocument/2006/relationships/image" Target="../media/stroke_20040.gif"/><Relationship Id="rIdGif14" Type="http://schemas.openxmlformats.org/officeDocument/2006/relationships/image" Target="../media/stroke_2151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75c9cc427bf247ef"/><Relationship Type="http://schemas.openxmlformats.org/officeDocument/2006/relationships/notesSlide" Target="/ppt/notesSlides/notesSlide27.xml" Id="Rb159887907b04dd6"/><Relationship Id="rIdInteractive3" Type="http://schemas.openxmlformats.org/officeDocument/2006/relationships/hyperlink" Target="../Audio/HSK1-02_MODEL.mp3" TargetMode="External"/><Relationship Id="rIdEmbeddedAudio4" Type="http://schemas.openxmlformats.org/officeDocument/2006/relationships/audio" Target="../media/HSK1-02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150e97399c842c4" /><Relationship Type="http://schemas.openxmlformats.org/officeDocument/2006/relationships/notesSlide" Target="/ppt/notesSlides/notesSlide28.xml" Id="R5525e3795f2c41a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6830882d69cc4936" /><Relationship Type="http://schemas.openxmlformats.org/officeDocument/2006/relationships/notesSlide" Target="/ppt/notesSlides/notesSlide29.xml" Id="Rd45a60d88e8c4f8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fc28d8faba444cc4" /><Relationship Type="http://schemas.openxmlformats.org/officeDocument/2006/relationships/notesSlide" Target="/ppt/notesSlides/notesSlide30.xml" Id="R557446d6eefa4d4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bc8c9c2615c947eb" /><Relationship Type="http://schemas.openxmlformats.org/officeDocument/2006/relationships/notesSlide" Target="/ppt/notesSlides/notesSlide31.xml" Id="R976a378cb26546b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763ff216958a4d9f" /><Relationship Type="http://schemas.openxmlformats.org/officeDocument/2006/relationships/notesSlide" Target="/ppt/notesSlides/notesSlide32.xml" Id="R5b6600d2a437405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632458f5684a4188" /><Relationship Type="http://schemas.openxmlformats.org/officeDocument/2006/relationships/notesSlide" Target="/ppt/notesSlides/notesSlide33.xml" Id="Rf78c83b14a064109"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5b6e5706e60444c5"/><Relationship Type="http://schemas.openxmlformats.org/officeDocument/2006/relationships/notesSlide" Target="/ppt/notesSlides/notesSlide34.xml" Id="Rf997c48d2d364551"/><Relationship Id="rIdInteractive3" Type="http://schemas.openxmlformats.org/officeDocument/2006/relationships/hyperlink" Target="../Audio/HSK1-03_MODEL.mp3" TargetMode="External"/><Relationship Id="rIdEmbeddedAudio4" Type="http://schemas.openxmlformats.org/officeDocument/2006/relationships/audio" Target="../media/HSK1-03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f4a7ce33a1149af" /><Relationship Type="http://schemas.openxmlformats.org/officeDocument/2006/relationships/notesSlide" Target="/ppt/notesSlides/notesSlide35.xml" Id="R58da9d2dc54241ac"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3e6e494ca4104688"/><Relationship Type="http://schemas.openxmlformats.org/officeDocument/2006/relationships/notesSlide" Target="/ppt/notesSlides/notesSlide36.xml" Id="Ra55883fc6455472e"/><Relationship Id="rIdInteractive3" Type="http://schemas.openxmlformats.org/officeDocument/2006/relationships/hyperlink" Target="../Audio/HSK1-03_GAME.mp3" TargetMode="External"/><Relationship Id="rIdEmbeddedAudio4" Type="http://schemas.openxmlformats.org/officeDocument/2006/relationships/audio" Target="../media/HSK1-03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ffaf4b5abb31433a"/><Relationship Type="http://schemas.openxmlformats.org/officeDocument/2006/relationships/notesSlide" Target="/ppt/notesSlides/notesSlide37.xml" Id="R8f0cdc49a2a04220"/><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3f6f46a2c75b4e3c"/><Relationship Type="http://schemas.openxmlformats.org/officeDocument/2006/relationships/notesSlide" Target="/ppt/notesSlides/notesSlide38.xml" Id="R65cfee00351b48af"/><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aad560f44ce34aba" /><Relationship Type="http://schemas.openxmlformats.org/officeDocument/2006/relationships/notesSlide" Target="/ppt/notesSlides/notesSlide39.xml" Id="Rf7c8d72b8fef46be"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3f227e4e8cb6412c"/><Relationship Type="http://schemas.openxmlformats.org/officeDocument/2006/relationships/notesSlide" Target="/ppt/notesSlides/notesSlide40.xml" Id="R8fdc125459c1495c"/><Relationship Id="rIdGif3" Type="http://schemas.openxmlformats.org/officeDocument/2006/relationships/image" Target="../media/stroke_19981.gif"/><Relationship Id="rIdGif4" Type="http://schemas.openxmlformats.org/officeDocument/2006/relationships/image" Target="../media/stroke_21527.gif"/><Relationship Id="rIdGif5" Type="http://schemas.openxmlformats.org/officeDocument/2006/relationships/image" Target="../media/stroke_21602.gif"/><Relationship Id="rIdGif6" Type="http://schemas.openxmlformats.org/officeDocument/2006/relationships/image" Target="../media/stroke_20063.gif"/><Relationship Id="rIdGif7" Type="http://schemas.openxmlformats.org/officeDocument/2006/relationships/image" Target="../media/stroke_24456.gif"/><Relationship Id="rIdGif8" Type="http://schemas.openxmlformats.org/officeDocument/2006/relationships/image" Target="../media/stroke_39640.gif"/><Relationship Id="rIdGif9" Type="http://schemas.openxmlformats.org/officeDocument/2006/relationships/image" Target="../media/stroke_19981.gif"/><Relationship Id="rIdGif10" Type="http://schemas.openxmlformats.org/officeDocument/2006/relationships/image" Target="../media/stroke_21527.gif"/><Relationship Id="rIdGif11" Type="http://schemas.openxmlformats.org/officeDocument/2006/relationships/image" Target="../media/stroke_21602.gif"/><Relationship Id="rIdGif12" Type="http://schemas.openxmlformats.org/officeDocument/2006/relationships/image" Target="../media/stroke_20063.gif"/><Relationship Id="rIdGif13" Type="http://schemas.openxmlformats.org/officeDocument/2006/relationships/image" Target="../media/stroke_24456.gif"/><Relationship Id="rIdGif14" Type="http://schemas.openxmlformats.org/officeDocument/2006/relationships/image" Target="../media/stroke_3964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d25d70867b69408b"/><Relationship Type="http://schemas.openxmlformats.org/officeDocument/2006/relationships/notesSlide" Target="/ppt/notesSlides/notesSlide41.xml" Id="R8ff2d2232f7042e0"/><Relationship Id="rIdInteractive3" Type="http://schemas.openxmlformats.org/officeDocument/2006/relationships/hyperlink" Target="../Audio/HSK1-03_MODEL.mp3" TargetMode="External"/><Relationship Id="rIdEmbeddedAudio4" Type="http://schemas.openxmlformats.org/officeDocument/2006/relationships/audio" Target="../media/HSK1-03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f82b8dc47e3845cb" /><Relationship Type="http://schemas.openxmlformats.org/officeDocument/2006/relationships/notesSlide" Target="/ppt/notesSlides/notesSlide42.xml" Id="R95cf266ed164480a"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232A77E-89C4-4882-B7E3-CD6902E9EC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54DB07CD-16B9-4F75-B6D7-DEE8728F33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Chào hỏi và làm quen</a:t>
            </a:r>
          </a:p>
        </p:txBody>
      </p:sp>
      <p:sp>
        <p:nvSpPr>
          <p:cNvPr id="3" name="page">
            <a:extLst xmlns:a="http://schemas.openxmlformats.org/drawingml/2006/main">
              <a:ext uri="{FF2B5EF4-FFF2-40B4-BE49-F238E27FC236}">
                <a16:creationId xmlns:a16="http://schemas.microsoft.com/office/drawing/2014/main" id="{11DD58B1-7AD3-446E-91DA-234CCD63A15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A6F69ED-2C7D-4D89-8025-02B787A5E7D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chào hỏi và làm quen;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1940431F-F0E1-4EC1-89BE-2705CA47129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92759577"/>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D3F55A-84E1-4ED3-A970-4AC5D11393B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74BD569E-EB7E-4DF8-AC50-A4CB06441CA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94D10F62-B260-4DF3-81F1-ADF243545D0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F5D9679-9596-4A43-878D-4C2606095AB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你好     谢谢     再见</a:t>
            </a:r>
          </a:p>
        </p:txBody>
      </p:sp>
      <p:sp>
        <p:nvSpPr>
          <p:cNvPr id="5" name="retrieval">
            <a:extLst xmlns:a="http://schemas.openxmlformats.org/drawingml/2006/main">
              <a:ext uri="{FF2B5EF4-FFF2-40B4-BE49-F238E27FC236}">
                <a16:creationId xmlns:a16="http://schemas.microsoft.com/office/drawing/2014/main" id="{2EA4D70B-9566-4195-A302-AB0DD1E3DCF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875800364"/>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B93EE8DB-CAAF-4360-9DE2-54B23084FF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338005C3-544A-45B9-86D9-A70D6060E11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AE1F27B-15EE-4EA1-B4CE-6D293BFCDB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E6B07DC-3CA1-4E90-B66B-284C1D21ED6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你</a:t>
            </a:r>
          </a:p>
        </p:txBody>
      </p:sp>
      <p:sp>
        <p:nvSpPr>
          <p:cNvPr id="5" name="py0">
            <a:extLst xmlns:a="http://schemas.openxmlformats.org/drawingml/2006/main">
              <a:ext uri="{FF2B5EF4-FFF2-40B4-BE49-F238E27FC236}">
                <a16:creationId xmlns:a16="http://schemas.microsoft.com/office/drawing/2014/main" id="{1062F922-302B-42E3-917E-23D8D47C60A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nǐ</a:t>
            </a:r>
          </a:p>
        </p:txBody>
      </p:sp>
      <p:sp>
        <p:nvSpPr>
          <p:cNvPr id="6" name="vi0">
            <a:extLst xmlns:a="http://schemas.openxmlformats.org/drawingml/2006/main">
              <a:ext uri="{FF2B5EF4-FFF2-40B4-BE49-F238E27FC236}">
                <a16:creationId xmlns:a16="http://schemas.microsoft.com/office/drawing/2014/main" id="{060E387B-D503-483A-B887-5B90419E07E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bạn</a:t>
            </a:r>
          </a:p>
        </p:txBody>
      </p:sp>
      <p:sp>
        <p:nvSpPr>
          <p:cNvPr id="7" name="zh1">
            <a:extLst xmlns:a="http://schemas.openxmlformats.org/drawingml/2006/main">
              <a:ext uri="{FF2B5EF4-FFF2-40B4-BE49-F238E27FC236}">
                <a16:creationId xmlns:a16="http://schemas.microsoft.com/office/drawing/2014/main" id="{D393158C-0DF8-47EB-A294-CD378A0CAC9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我</a:t>
            </a:r>
          </a:p>
        </p:txBody>
      </p:sp>
      <p:sp>
        <p:nvSpPr>
          <p:cNvPr id="8" name="py1">
            <a:extLst xmlns:a="http://schemas.openxmlformats.org/drawingml/2006/main">
              <a:ext uri="{FF2B5EF4-FFF2-40B4-BE49-F238E27FC236}">
                <a16:creationId xmlns:a16="http://schemas.microsoft.com/office/drawing/2014/main" id="{1AC1D429-3E7C-4E44-B391-8475C991DB9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wǒ</a:t>
            </a:r>
          </a:p>
        </p:txBody>
      </p:sp>
      <p:sp>
        <p:nvSpPr>
          <p:cNvPr id="9" name="vi1">
            <a:extLst xmlns:a="http://schemas.openxmlformats.org/drawingml/2006/main">
              <a:ext uri="{FF2B5EF4-FFF2-40B4-BE49-F238E27FC236}">
                <a16:creationId xmlns:a16="http://schemas.microsoft.com/office/drawing/2014/main" id="{7910C83E-43CE-4E5C-8F83-C162964BF9B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tôi</a:t>
            </a:r>
          </a:p>
        </p:txBody>
      </p:sp>
      <p:sp>
        <p:nvSpPr>
          <p:cNvPr id="10" name="zh2">
            <a:extLst xmlns:a="http://schemas.openxmlformats.org/drawingml/2006/main">
              <a:ext uri="{FF2B5EF4-FFF2-40B4-BE49-F238E27FC236}">
                <a16:creationId xmlns:a16="http://schemas.microsoft.com/office/drawing/2014/main" id="{13D084B5-9B96-4778-B46E-8BF261688C6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a:t>
            </a:r>
          </a:p>
        </p:txBody>
      </p:sp>
      <p:sp>
        <p:nvSpPr>
          <p:cNvPr id="11" name="py2">
            <a:extLst xmlns:a="http://schemas.openxmlformats.org/drawingml/2006/main">
              <a:ext uri="{FF2B5EF4-FFF2-40B4-BE49-F238E27FC236}">
                <a16:creationId xmlns:a16="http://schemas.microsoft.com/office/drawing/2014/main" id="{D37DE85D-C774-4D94-BEE1-F7C42755E98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a:t>
            </a:r>
          </a:p>
        </p:txBody>
      </p:sp>
      <p:sp>
        <p:nvSpPr>
          <p:cNvPr id="12" name="vi2">
            <a:extLst xmlns:a="http://schemas.openxmlformats.org/drawingml/2006/main">
              <a:ext uri="{FF2B5EF4-FFF2-40B4-BE49-F238E27FC236}">
                <a16:creationId xmlns:a16="http://schemas.microsoft.com/office/drawing/2014/main" id="{6E2C40AF-FF1D-4ED3-8043-F0ABD37E084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tốt</a:t>
            </a:r>
          </a:p>
        </p:txBody>
      </p:sp>
      <p:sp>
        <p:nvSpPr>
          <p:cNvPr id="13" name="zh3">
            <a:extLst xmlns:a="http://schemas.openxmlformats.org/drawingml/2006/main">
              <a:ext uri="{FF2B5EF4-FFF2-40B4-BE49-F238E27FC236}">
                <a16:creationId xmlns:a16="http://schemas.microsoft.com/office/drawing/2014/main" id="{264977BE-A504-4398-A247-11CA8E2375E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你好</a:t>
            </a:r>
          </a:p>
        </p:txBody>
      </p:sp>
      <p:sp>
        <p:nvSpPr>
          <p:cNvPr id="14" name="py3">
            <a:extLst xmlns:a="http://schemas.openxmlformats.org/drawingml/2006/main">
              <a:ext uri="{FF2B5EF4-FFF2-40B4-BE49-F238E27FC236}">
                <a16:creationId xmlns:a16="http://schemas.microsoft.com/office/drawing/2014/main" id="{0747C361-556C-4964-A5D9-8093971A1E5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nǐ hǎo</a:t>
            </a:r>
          </a:p>
        </p:txBody>
      </p:sp>
      <p:sp>
        <p:nvSpPr>
          <p:cNvPr id="15" name="vi3">
            <a:extLst xmlns:a="http://schemas.openxmlformats.org/drawingml/2006/main">
              <a:ext uri="{FF2B5EF4-FFF2-40B4-BE49-F238E27FC236}">
                <a16:creationId xmlns:a16="http://schemas.microsoft.com/office/drawing/2014/main" id="{49A6DCA9-CE46-4327-91D7-03DDD72D39B4}"/>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xin chào</a:t>
            </a:r>
          </a:p>
        </p:txBody>
      </p:sp>
      <p:sp>
        <p:nvSpPr>
          <p:cNvPr id="16" name="zh4">
            <a:extLst xmlns:a="http://schemas.openxmlformats.org/drawingml/2006/main">
              <a:ext uri="{FF2B5EF4-FFF2-40B4-BE49-F238E27FC236}">
                <a16:creationId xmlns:a16="http://schemas.microsoft.com/office/drawing/2014/main" id="{3E98CB6C-3153-463B-BB0F-55E88AFED59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您</a:t>
            </a:r>
          </a:p>
        </p:txBody>
      </p:sp>
      <p:sp>
        <p:nvSpPr>
          <p:cNvPr id="17" name="py4">
            <a:extLst xmlns:a="http://schemas.openxmlformats.org/drawingml/2006/main">
              <a:ext uri="{FF2B5EF4-FFF2-40B4-BE49-F238E27FC236}">
                <a16:creationId xmlns:a16="http://schemas.microsoft.com/office/drawing/2014/main" id="{25B16E24-F20B-4675-ACDC-BC438C1DE860}"/>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nín</a:t>
            </a:r>
          </a:p>
        </p:txBody>
      </p:sp>
      <p:sp>
        <p:nvSpPr>
          <p:cNvPr id="18" name="vi4">
            <a:extLst xmlns:a="http://schemas.openxmlformats.org/drawingml/2006/main">
              <a:ext uri="{FF2B5EF4-FFF2-40B4-BE49-F238E27FC236}">
                <a16:creationId xmlns:a16="http://schemas.microsoft.com/office/drawing/2014/main" id="{A8E7D952-93D4-46A8-86F3-D42834490B4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ông bà anh chị kính ngữ</a:t>
            </a:r>
          </a:p>
        </p:txBody>
      </p:sp>
      <p:sp>
        <p:nvSpPr>
          <p:cNvPr id="19" name="zh5">
            <a:extLst xmlns:a="http://schemas.openxmlformats.org/drawingml/2006/main">
              <a:ext uri="{FF2B5EF4-FFF2-40B4-BE49-F238E27FC236}">
                <a16:creationId xmlns:a16="http://schemas.microsoft.com/office/drawing/2014/main" id="{ABFC4BC7-0061-48C4-9971-71896DADC9B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他</a:t>
            </a:r>
          </a:p>
        </p:txBody>
      </p:sp>
      <p:sp>
        <p:nvSpPr>
          <p:cNvPr id="20" name="py5">
            <a:extLst xmlns:a="http://schemas.openxmlformats.org/drawingml/2006/main">
              <a:ext uri="{FF2B5EF4-FFF2-40B4-BE49-F238E27FC236}">
                <a16:creationId xmlns:a16="http://schemas.microsoft.com/office/drawing/2014/main" id="{C08C0EAE-84EC-4D6D-96DD-9037E631C9AB}"/>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a:t>
            </a:r>
          </a:p>
        </p:txBody>
      </p:sp>
      <p:sp>
        <p:nvSpPr>
          <p:cNvPr id="21" name="vi5">
            <a:extLst xmlns:a="http://schemas.openxmlformats.org/drawingml/2006/main">
              <a:ext uri="{FF2B5EF4-FFF2-40B4-BE49-F238E27FC236}">
                <a16:creationId xmlns:a16="http://schemas.microsoft.com/office/drawing/2014/main" id="{E20FCF15-B7AE-4D85-9650-6D4CCB851D15}"/>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anh ấy</a:t>
            </a:r>
          </a:p>
        </p:txBody>
      </p:sp>
    </p:spTree>
    <p:extLst>
      <p:ext uri="{BB962C8B-B14F-4D97-AF65-F5344CB8AC3E}">
        <p14:creationId xmlns:p14="http://schemas.microsoft.com/office/powerpoint/2010/main" val="1698075264"/>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D2932AF9-31D2-4189-BAA2-3AD187FDAA6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2CCF4CBB-3505-40C8-9C09-910AF43590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F6B51DF9-9282-496E-B951-FE238BC574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5D20677-1682-4F6C-A630-DFF437B8159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吧</a:t>
            </a:r>
          </a:p>
        </p:txBody>
      </p:sp>
      <p:sp>
        <p:nvSpPr>
          <p:cNvPr id="5" name="py0">
            <a:extLst xmlns:a="http://schemas.openxmlformats.org/drawingml/2006/main">
              <a:ext uri="{FF2B5EF4-FFF2-40B4-BE49-F238E27FC236}">
                <a16:creationId xmlns:a16="http://schemas.microsoft.com/office/drawing/2014/main" id="{FFD1D5D4-3369-4CA8-BDE6-0701BA2402D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ba</a:t>
            </a:r>
          </a:p>
        </p:txBody>
      </p:sp>
      <p:sp>
        <p:nvSpPr>
          <p:cNvPr id="6" name="vi0">
            <a:extLst xmlns:a="http://schemas.openxmlformats.org/drawingml/2006/main">
              <a:ext uri="{FF2B5EF4-FFF2-40B4-BE49-F238E27FC236}">
                <a16:creationId xmlns:a16="http://schemas.microsoft.com/office/drawing/2014/main" id="{AA042AEC-A1DF-489F-BC52-45046FE9AA9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đề nghị suy đoán</a:t>
            </a:r>
          </a:p>
        </p:txBody>
      </p:sp>
      <p:sp>
        <p:nvSpPr>
          <p:cNvPr id="7" name="zh1">
            <a:extLst xmlns:a="http://schemas.openxmlformats.org/drawingml/2006/main">
              <a:ext uri="{FF2B5EF4-FFF2-40B4-BE49-F238E27FC236}">
                <a16:creationId xmlns:a16="http://schemas.microsoft.com/office/drawing/2014/main" id="{7C4E64BD-7744-4812-B647-750DAF5F134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火车</a:t>
            </a:r>
          </a:p>
        </p:txBody>
      </p:sp>
      <p:sp>
        <p:nvSpPr>
          <p:cNvPr id="8" name="py1">
            <a:extLst xmlns:a="http://schemas.openxmlformats.org/drawingml/2006/main">
              <a:ext uri="{FF2B5EF4-FFF2-40B4-BE49-F238E27FC236}">
                <a16:creationId xmlns:a16="http://schemas.microsoft.com/office/drawing/2014/main" id="{2ACEC0D3-D840-40C2-B8C6-05E7645870E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huǒchē</a:t>
            </a:r>
          </a:p>
        </p:txBody>
      </p:sp>
      <p:sp>
        <p:nvSpPr>
          <p:cNvPr id="9" name="vi1">
            <a:extLst xmlns:a="http://schemas.openxmlformats.org/drawingml/2006/main">
              <a:ext uri="{FF2B5EF4-FFF2-40B4-BE49-F238E27FC236}">
                <a16:creationId xmlns:a16="http://schemas.microsoft.com/office/drawing/2014/main" id="{5C18F751-C3BA-47A3-BAD5-08C81385A45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tàu hỏa</a:t>
            </a:r>
          </a:p>
        </p:txBody>
      </p:sp>
      <p:sp>
        <p:nvSpPr>
          <p:cNvPr id="10" name="zh2">
            <a:extLst xmlns:a="http://schemas.openxmlformats.org/drawingml/2006/main">
              <a:ext uri="{FF2B5EF4-FFF2-40B4-BE49-F238E27FC236}">
                <a16:creationId xmlns:a16="http://schemas.microsoft.com/office/drawing/2014/main" id="{28E59F7E-CACA-4622-A8BD-E6DF73564FA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睡</a:t>
            </a:r>
          </a:p>
        </p:txBody>
      </p:sp>
      <p:sp>
        <p:nvSpPr>
          <p:cNvPr id="11" name="py2">
            <a:extLst xmlns:a="http://schemas.openxmlformats.org/drawingml/2006/main">
              <a:ext uri="{FF2B5EF4-FFF2-40B4-BE49-F238E27FC236}">
                <a16:creationId xmlns:a16="http://schemas.microsoft.com/office/drawing/2014/main" id="{D3B82158-CD1A-46B7-BE90-6BB55B2B497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shuì</a:t>
            </a:r>
          </a:p>
        </p:txBody>
      </p:sp>
      <p:sp>
        <p:nvSpPr>
          <p:cNvPr id="12" name="vi2">
            <a:extLst xmlns:a="http://schemas.openxmlformats.org/drawingml/2006/main">
              <a:ext uri="{FF2B5EF4-FFF2-40B4-BE49-F238E27FC236}">
                <a16:creationId xmlns:a16="http://schemas.microsoft.com/office/drawing/2014/main" id="{B45F180E-34C9-4978-9C91-884B12F8580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ngủ</a:t>
            </a:r>
          </a:p>
        </p:txBody>
      </p:sp>
      <p:sp>
        <p:nvSpPr>
          <p:cNvPr id="13" name="zh3">
            <a:extLst xmlns:a="http://schemas.openxmlformats.org/drawingml/2006/main">
              <a:ext uri="{FF2B5EF4-FFF2-40B4-BE49-F238E27FC236}">
                <a16:creationId xmlns:a16="http://schemas.microsoft.com/office/drawing/2014/main" id="{01C63F3D-F0E1-4211-A0B4-DD309E6114D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找</a:t>
            </a:r>
          </a:p>
        </p:txBody>
      </p:sp>
      <p:sp>
        <p:nvSpPr>
          <p:cNvPr id="14" name="py3">
            <a:extLst xmlns:a="http://schemas.openxmlformats.org/drawingml/2006/main">
              <a:ext uri="{FF2B5EF4-FFF2-40B4-BE49-F238E27FC236}">
                <a16:creationId xmlns:a16="http://schemas.microsoft.com/office/drawing/2014/main" id="{C5E5EB48-9227-466F-9554-5EB5FD36C76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zhǎo</a:t>
            </a:r>
          </a:p>
        </p:txBody>
      </p:sp>
      <p:sp>
        <p:nvSpPr>
          <p:cNvPr id="15" name="vi3">
            <a:extLst xmlns:a="http://schemas.openxmlformats.org/drawingml/2006/main">
              <a:ext uri="{FF2B5EF4-FFF2-40B4-BE49-F238E27FC236}">
                <a16:creationId xmlns:a16="http://schemas.microsoft.com/office/drawing/2014/main" id="{3FB71A36-A748-494A-ADB7-5D5FE66F8748}"/>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tìm</a:t>
            </a:r>
          </a:p>
        </p:txBody>
      </p:sp>
    </p:spTree>
    <p:extLst>
      <p:ext uri="{BB962C8B-B14F-4D97-AF65-F5344CB8AC3E}">
        <p14:creationId xmlns:p14="http://schemas.microsoft.com/office/powerpoint/2010/main" val="2141010268"/>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5745B6E-989A-4AE7-B097-1CFA66ADC58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5B61D81C-1705-4458-90FC-0D87A28182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BFBC0B3-3483-484E-B52F-BC3DCA4C353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851D6EC7-2E0C-450D-BC45-136A31CAE56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A 是 B</a:t>
            </a:r>
          </a:p>
        </p:txBody>
      </p:sp>
      <p:sp>
        <p:nvSpPr>
          <p:cNvPr id="5" name="rule">
            <a:extLst xmlns:a="http://schemas.openxmlformats.org/drawingml/2006/main">
              <a:ext uri="{FF2B5EF4-FFF2-40B4-BE49-F238E27FC236}">
                <a16:creationId xmlns:a16="http://schemas.microsoft.com/office/drawing/2014/main" id="{7DC01BD5-0F2A-4209-9130-4779D98B74E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我是一名学生。 Tôi là một học sinh.</a:t>
            </a:r>
          </a:p>
        </p:txBody>
      </p:sp>
    </p:spTree>
    <p:extLst>
      <p:ext uri="{BB962C8B-B14F-4D97-AF65-F5344CB8AC3E}">
        <p14:creationId xmlns:p14="http://schemas.microsoft.com/office/powerpoint/2010/main" val="11251507"/>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7664549-E90D-425F-AA70-DD208F3B5E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B5B5AAD0-0F1F-4BA5-BF65-B6D35202AEA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FA0B494-8377-400E-ABB1-BD48AC74ED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0F3A8F7-BF63-4716-8CD8-BC7D3A92E7EF}"/>
              </a:ext>
            </a:extLst>
            <ns0:hlinkClick xmlns:ns0="http://schemas.openxmlformats.org/drawingml/2006/main" xmlns:ns1="http://schemas.openxmlformats.org/officeDocument/2006/relationships" ns1:id="rIdInteractive3">
              <ns0:snd ns1:embed="rIdEmbeddedAudio4" name="HSK1-0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CEDAA01-28A3-49FE-BA95-CD983DFB8932}"/>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67E24CA-469E-4466-999C-E71FFD2976A0}"/>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47639841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4CB1DC-DFD4-4F6C-BB19-A86E2A507A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CF6D087C-E6E5-4C7C-9037-C0FB079C61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6BB0FE8-9705-49B6-A4E1-39EFBE3DAE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D72B937-744D-4570-862A-5B9E56B7507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我叫小林。我是学生，小安也是学生。我们很高兴。</a:t>
            </a:r>
          </a:p>
        </p:txBody>
      </p:sp>
      <p:sp>
        <p:nvSpPr>
          <p:cNvPr id="5" name="q0">
            <a:extLst xmlns:a="http://schemas.openxmlformats.org/drawingml/2006/main">
              <a:ext uri="{FF2B5EF4-FFF2-40B4-BE49-F238E27FC236}">
                <a16:creationId xmlns:a16="http://schemas.microsoft.com/office/drawing/2014/main" id="{DFC7CB0D-5D80-45CE-8D98-54A06176D25F}"/>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小安是学生吗？</a:t>
            </a:r>
          </a:p>
        </p:txBody>
      </p:sp>
      <p:sp>
        <p:nvSpPr>
          <p:cNvPr id="6" name="q1">
            <a:extLst xmlns:a="http://schemas.openxmlformats.org/drawingml/2006/main">
              <a:ext uri="{FF2B5EF4-FFF2-40B4-BE49-F238E27FC236}">
                <a16:creationId xmlns:a16="http://schemas.microsoft.com/office/drawing/2014/main" id="{9BD8A4B3-414C-4CA1-9ABB-585D1A3B95A3}"/>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小林叫什么名字？</a:t>
            </a:r>
          </a:p>
        </p:txBody>
      </p:sp>
    </p:spTree>
    <p:extLst>
      <p:ext uri="{BB962C8B-B14F-4D97-AF65-F5344CB8AC3E}">
        <p14:creationId xmlns:p14="http://schemas.microsoft.com/office/powerpoint/2010/main" val="708144356"/>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22E27EB-B53E-4D5E-906F-8F71A263E5F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97AA2AF9-11D3-4D6B-92CB-3AFCF6D978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E4705F8-F99E-44D9-90EB-2B78C7E617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4DD51C1-9841-4A59-A110-539EEB5D49B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“bạn”?</a:t>
            </a:r>
          </a:p>
        </p:txBody>
      </p:sp>
      <p:sp>
        <p:nvSpPr>
          <p:cNvPr id="5" name="audio_game">
            <a:extLst xmlns:a="http://schemas.openxmlformats.org/drawingml/2006/main">
              <a:ext uri="{FF2B5EF4-FFF2-40B4-BE49-F238E27FC236}">
                <a16:creationId xmlns:a16="http://schemas.microsoft.com/office/drawing/2014/main" id="{838E1628-116B-4EF1-B90E-171FA2915A8C}"/>
              </a:ext>
            </a:extLst>
            <ns0:hlinkClick xmlns:ns0="http://schemas.openxmlformats.org/drawingml/2006/main" xmlns:ns1="http://schemas.openxmlformats.org/officeDocument/2006/relationships" ns1:id="rIdInteractive3">
              <ns0:snd ns1:embed="rIdEmbeddedAudio4" name="HSK1-0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F2584C31-8226-4E67-AB2F-C953128A9CD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你</a:t>
            </a:r>
          </a:p>
        </p:txBody>
      </p:sp>
      <p:sp>
        <p:nvSpPr>
          <p:cNvPr id="7" name="choice_1">
            <a:extLst xmlns:a="http://schemas.openxmlformats.org/drawingml/2006/main">
              <a:ext uri="{FF2B5EF4-FFF2-40B4-BE49-F238E27FC236}">
                <a16:creationId xmlns:a16="http://schemas.microsoft.com/office/drawing/2014/main" id="{05443A24-EC36-47DB-97FC-85552776846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我</a:t>
            </a:r>
          </a:p>
        </p:txBody>
      </p:sp>
      <p:sp>
        <p:nvSpPr>
          <p:cNvPr id="8" name="choice_2">
            <a:extLst xmlns:a="http://schemas.openxmlformats.org/drawingml/2006/main">
              <a:ext uri="{FF2B5EF4-FFF2-40B4-BE49-F238E27FC236}">
                <a16:creationId xmlns:a16="http://schemas.microsoft.com/office/drawing/2014/main" id="{86F79BB5-E944-4F96-8285-F0E15E9DF906}"/>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好</a:t>
            </a:r>
          </a:p>
        </p:txBody>
      </p:sp>
    </p:spTree>
    <p:extLst>
      <p:ext uri="{BB962C8B-B14F-4D97-AF65-F5344CB8AC3E}">
        <p14:creationId xmlns:p14="http://schemas.microsoft.com/office/powerpoint/2010/main" val="1068850586"/>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A65D551-E6CF-4B10-BB37-6D5024501A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002F42D8-922C-44ED-906B-AADD7B86EF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14EB1B5-0A66-4AAB-8202-4910A92A380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E1320F56-2398-43C0-B7E0-DA8C5267043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你 (nǐ) = bạn.</a:t>
            </a:r>
          </a:p>
        </p:txBody>
      </p:sp>
      <p:sp>
        <p:nvSpPr>
          <p:cNvPr id="5" name="stretch">
            <a:extLst xmlns:a="http://schemas.openxmlformats.org/drawingml/2006/main">
              <a:ext uri="{FF2B5EF4-FFF2-40B4-BE49-F238E27FC236}">
                <a16:creationId xmlns:a16="http://schemas.microsoft.com/office/drawing/2014/main" id="{1973D4FC-6ACF-48FF-B89A-982F5DB33F7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4E14EFC-BD0F-4BA7-9960-FE9C35EB3AD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93400716"/>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FE65A51-255C-44AF-9E8E-1F98E5C74F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5A45DC9E-BD23-4996-9B0E-527F7BE3E0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225EBB8-5466-4427-B2EB-28F1287F095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A938BBE-7522-46BC-B5B3-34AEFEEF6A0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99097B26-53BE-4BDC-A3C5-98A3C21E9F3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560656795"/>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6327938-D876-4178-B80C-4C0735670C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3388EE66-0DB0-40F4-BE61-906A103B8A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DC365BD-A22D-4720-9CF8-89B87E606C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0C73BA2-94B8-4DF9-AC4B-6021402CFAA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Mỗi người nhận một thẻ tên và nghề nghiệp khác nhau.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tên, xác nhận nghề rồi giới thiệu bạn với lớp.</a:t>
            </a:r>
          </a:p>
        </p:txBody>
      </p:sp>
      <p:sp>
        <p:nvSpPr>
          <p:cNvPr id="5" name="taskrule">
            <a:extLst xmlns:a="http://schemas.openxmlformats.org/drawingml/2006/main">
              <a:ext uri="{FF2B5EF4-FFF2-40B4-BE49-F238E27FC236}">
                <a16:creationId xmlns:a16="http://schemas.microsoft.com/office/drawing/2014/main" id="{9E48E2D9-743D-4D02-8DA1-65BD46D41B4A}"/>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673122228"/>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8668EA-78BF-4DED-A3EC-3A555701E7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627B690C-5A20-4B8A-8255-235D4E112E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7AE71A2-FD73-4590-8A36-C12BE9B2FB4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你"/>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我"/>
          <p:cNvPicPr>
            <ns1:picLocks xmlns:ns1="http://schemas.openxmlformats.org/drawingml/2006/main" noChangeAspect="1"/>
          </p:cNvPicPr>
          <p:nvPr/>
        </p:nvPicPr>
        <p:blipFill>
          <ns2:blip xmlns:ns2="http://schemas.openxmlformats.org/drawingml/2006/main" xmlns:ns3="http://schemas.openxmlformats.org/officeDocument/2006/relationships" ns3:embed="rIdGif9"/>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好"/>
          <p:cNvPicPr>
            <ns1:picLocks xmlns:ns1="http://schemas.openxmlformats.org/drawingml/2006/main" noChangeAspect="1"/>
          </p:cNvPicPr>
          <p:nvPr/>
        </p:nvPicPr>
        <p:blipFill>
          <ns2:blip xmlns:ns2="http://schemas.openxmlformats.org/drawingml/2006/main" xmlns:ns3="http://schemas.openxmlformats.org/officeDocument/2006/relationships" ns3:embed="rIdGif10"/>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您"/>
          <p:cNvPicPr>
            <ns1:picLocks xmlns:ns1="http://schemas.openxmlformats.org/drawingml/2006/main" noChangeAspect="1"/>
          </p:cNvPicPr>
          <p:nvPr/>
        </p:nvPicPr>
        <p:blipFill>
          <ns2:blip xmlns:ns2="http://schemas.openxmlformats.org/drawingml/2006/main" xmlns:ns3="http://schemas.openxmlformats.org/officeDocument/2006/relationships" ns3:embed="rIdGif11"/>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他"/>
          <p:cNvPicPr>
            <ns1:picLocks xmlns:ns1="http://schemas.openxmlformats.org/drawingml/2006/main" noChangeAspect="1"/>
          </p:cNvPicPr>
          <p:nvPr/>
        </p:nvPicPr>
        <p:blipFill>
          <ns2:blip xmlns:ns2="http://schemas.openxmlformats.org/drawingml/2006/main" xmlns:ns3="http://schemas.openxmlformats.org/officeDocument/2006/relationships" ns3:embed="rIdGif12"/>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她"/>
          <p:cNvPicPr>
            <ns1:picLocks xmlns:ns1="http://schemas.openxmlformats.org/drawingml/2006/main" noChangeAspect="1"/>
          </p:cNvPicPr>
          <p:nvPr/>
        </p:nvPicPr>
        <p:blipFill>
          <ns2:blip xmlns:ns2="http://schemas.openxmlformats.org/drawingml/2006/main" xmlns:ns3="http://schemas.openxmlformats.org/officeDocument/2006/relationships" ns3:embed="rIdGif13"/>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72746364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C5F95BC-114F-473D-83D4-632D66DC0E1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646C58E6-6064-4A41-88B6-335A78B0830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985CE6F-A7BD-4A36-B429-D0810BF4669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55C731C2-520C-4429-B0EE-5BDC3417649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5E39EA1-751F-4491-B1D2-3E5CDB995C2B}"/>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2EFB591-3E0C-49D6-9759-A5F8515E802E}"/>
              </a:ext>
            </a:extLst>
            <ns0:hlinkClick xmlns:ns0="http://schemas.openxmlformats.org/drawingml/2006/main" xmlns:ns1="http://schemas.openxmlformats.org/officeDocument/2006/relationships" ns1:id="rIdInteractive3">
              <ns0:snd ns1:embed="rIdEmbeddedAudio4" name="HSK1-0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39351889"/>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07BC528-99DE-4D85-9875-EF381F5F85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HSK1-01</a:t>
            </a:r>
          </a:p>
        </p:txBody>
      </p:sp>
      <p:sp>
        <p:nvSpPr>
          <p:cNvPr id="2" name="heading">
            <a:extLst xmlns:a="http://schemas.openxmlformats.org/drawingml/2006/main">
              <a:ext uri="{FF2B5EF4-FFF2-40B4-BE49-F238E27FC236}">
                <a16:creationId xmlns:a16="http://schemas.microsoft.com/office/drawing/2014/main" id="{3ACD64E8-4C1E-4BC2-A335-168983E3974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1D5BC54-4560-42F3-92F4-30119395D4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7CEC78A-F21D-474D-BB26-726253B4F055}"/>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AA5E36B9-449E-4206-A269-2D8CC405D06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47816875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64A87CF-1462-4452-B5F6-74B2C2A0C3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0E615B8B-11DE-4923-89C4-1117D023E8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Chào hỏi và làm quen</a:t>
            </a:r>
          </a:p>
        </p:txBody>
      </p:sp>
      <p:sp>
        <p:nvSpPr>
          <p:cNvPr id="3" name="page">
            <a:extLst xmlns:a="http://schemas.openxmlformats.org/drawingml/2006/main">
              <a:ext uri="{FF2B5EF4-FFF2-40B4-BE49-F238E27FC236}">
                <a16:creationId xmlns:a16="http://schemas.microsoft.com/office/drawing/2014/main" id="{9EB3A231-AAC4-4E8B-9A87-EB3C842EF20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BACC1E1B-ADDE-4DB3-87F2-86195E8CCBFC}"/>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A 叫 B và đọc tìm chi tiết.</a:t>
            </a:r>
          </a:p>
        </p:txBody>
      </p:sp>
      <p:sp>
        <p:nvSpPr>
          <p:cNvPr id="5" name="duration">
            <a:extLst xmlns:a="http://schemas.openxmlformats.org/drawingml/2006/main">
              <a:ext uri="{FF2B5EF4-FFF2-40B4-BE49-F238E27FC236}">
                <a16:creationId xmlns:a16="http://schemas.microsoft.com/office/drawing/2014/main" id="{1023AD88-65B4-4FA3-9BFB-40ACD779384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060898697"/>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B678C90-ACD5-4367-8151-A8B3971BAF7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AC22D859-AB1A-4AD0-92B5-BEBC51A099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69BB9EB-FDF6-43EB-A067-FCEA13F138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93543A8-7EC9-484F-AF7E-BAA7FDF994A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你     我     好</a:t>
            </a:r>
          </a:p>
        </p:txBody>
      </p:sp>
      <p:sp>
        <p:nvSpPr>
          <p:cNvPr id="5" name="retrieval">
            <a:extLst xmlns:a="http://schemas.openxmlformats.org/drawingml/2006/main">
              <a:ext uri="{FF2B5EF4-FFF2-40B4-BE49-F238E27FC236}">
                <a16:creationId xmlns:a16="http://schemas.microsoft.com/office/drawing/2014/main" id="{4088607E-5532-4378-BC35-3712DFC4491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63820378"/>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42045E53-4FB4-4EFB-B554-A2AAE94509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E334FE52-267D-444F-9E28-6F10EB7A23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5FDAD93-EE70-4DCE-9137-9DC879CB008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79B2218-1EC4-4622-9252-C1D1DE4D6C9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她</a:t>
            </a:r>
          </a:p>
        </p:txBody>
      </p:sp>
      <p:sp>
        <p:nvSpPr>
          <p:cNvPr id="5" name="py0">
            <a:extLst xmlns:a="http://schemas.openxmlformats.org/drawingml/2006/main">
              <a:ext uri="{FF2B5EF4-FFF2-40B4-BE49-F238E27FC236}">
                <a16:creationId xmlns:a16="http://schemas.microsoft.com/office/drawing/2014/main" id="{CD7C4C31-0C21-44FB-B5BE-415F11A10F1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a:t>
            </a:r>
          </a:p>
        </p:txBody>
      </p:sp>
      <p:sp>
        <p:nvSpPr>
          <p:cNvPr id="6" name="vi0">
            <a:extLst xmlns:a="http://schemas.openxmlformats.org/drawingml/2006/main">
              <a:ext uri="{FF2B5EF4-FFF2-40B4-BE49-F238E27FC236}">
                <a16:creationId xmlns:a16="http://schemas.microsoft.com/office/drawing/2014/main" id="{B4939084-2EC6-4719-A9D2-4D3011AFCC9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cô ấy</a:t>
            </a:r>
          </a:p>
        </p:txBody>
      </p:sp>
      <p:sp>
        <p:nvSpPr>
          <p:cNvPr id="7" name="zh1">
            <a:extLst xmlns:a="http://schemas.openxmlformats.org/drawingml/2006/main">
              <a:ext uri="{FF2B5EF4-FFF2-40B4-BE49-F238E27FC236}">
                <a16:creationId xmlns:a16="http://schemas.microsoft.com/office/drawing/2014/main" id="{850965F9-73E0-4960-B6F5-A8D4D76C66C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们</a:t>
            </a:r>
          </a:p>
        </p:txBody>
      </p:sp>
      <p:sp>
        <p:nvSpPr>
          <p:cNvPr id="8" name="py1">
            <a:extLst xmlns:a="http://schemas.openxmlformats.org/drawingml/2006/main">
              <a:ext uri="{FF2B5EF4-FFF2-40B4-BE49-F238E27FC236}">
                <a16:creationId xmlns:a16="http://schemas.microsoft.com/office/drawing/2014/main" id="{F46A5D77-B8FF-494A-AD2E-086B8B0D654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men</a:t>
            </a:r>
          </a:p>
        </p:txBody>
      </p:sp>
      <p:sp>
        <p:nvSpPr>
          <p:cNvPr id="9" name="vi1">
            <a:extLst xmlns:a="http://schemas.openxmlformats.org/drawingml/2006/main">
              <a:ext uri="{FF2B5EF4-FFF2-40B4-BE49-F238E27FC236}">
                <a16:creationId xmlns:a16="http://schemas.microsoft.com/office/drawing/2014/main" id="{7055791E-E367-4130-84FF-2B93AF41F6D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hậu tố số nhiều</a:t>
            </a:r>
          </a:p>
        </p:txBody>
      </p:sp>
      <p:sp>
        <p:nvSpPr>
          <p:cNvPr id="10" name="zh2">
            <a:extLst xmlns:a="http://schemas.openxmlformats.org/drawingml/2006/main">
              <a:ext uri="{FF2B5EF4-FFF2-40B4-BE49-F238E27FC236}">
                <a16:creationId xmlns:a16="http://schemas.microsoft.com/office/drawing/2014/main" id="{8463DBAE-A145-4AD0-BDF8-C8AED045C93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叫</a:t>
            </a:r>
          </a:p>
        </p:txBody>
      </p:sp>
      <p:sp>
        <p:nvSpPr>
          <p:cNvPr id="11" name="py2">
            <a:extLst xmlns:a="http://schemas.openxmlformats.org/drawingml/2006/main">
              <a:ext uri="{FF2B5EF4-FFF2-40B4-BE49-F238E27FC236}">
                <a16:creationId xmlns:a16="http://schemas.microsoft.com/office/drawing/2014/main" id="{0BB44EB2-15D8-4B69-9FC6-5BFA851C7D8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jiào</a:t>
            </a:r>
          </a:p>
        </p:txBody>
      </p:sp>
      <p:sp>
        <p:nvSpPr>
          <p:cNvPr id="12" name="vi2">
            <a:extLst xmlns:a="http://schemas.openxmlformats.org/drawingml/2006/main">
              <a:ext uri="{FF2B5EF4-FFF2-40B4-BE49-F238E27FC236}">
                <a16:creationId xmlns:a16="http://schemas.microsoft.com/office/drawing/2014/main" id="{75E9800B-EF9E-4DC1-AB0F-C0777356DB1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tên là</a:t>
            </a:r>
          </a:p>
        </p:txBody>
      </p:sp>
      <p:sp>
        <p:nvSpPr>
          <p:cNvPr id="13" name="zh3">
            <a:extLst xmlns:a="http://schemas.openxmlformats.org/drawingml/2006/main">
              <a:ext uri="{FF2B5EF4-FFF2-40B4-BE49-F238E27FC236}">
                <a16:creationId xmlns:a16="http://schemas.microsoft.com/office/drawing/2014/main" id="{1AEB508C-2DC1-4446-A4DD-1DF74C1A181C}"/>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什么</a:t>
            </a:r>
          </a:p>
        </p:txBody>
      </p:sp>
      <p:sp>
        <p:nvSpPr>
          <p:cNvPr id="14" name="py3">
            <a:extLst xmlns:a="http://schemas.openxmlformats.org/drawingml/2006/main">
              <a:ext uri="{FF2B5EF4-FFF2-40B4-BE49-F238E27FC236}">
                <a16:creationId xmlns:a16="http://schemas.microsoft.com/office/drawing/2014/main" id="{C1E9FC94-B84D-4403-865C-299AD63F44CB}"/>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shénme</a:t>
            </a:r>
          </a:p>
        </p:txBody>
      </p:sp>
      <p:sp>
        <p:nvSpPr>
          <p:cNvPr id="15" name="vi3">
            <a:extLst xmlns:a="http://schemas.openxmlformats.org/drawingml/2006/main">
              <a:ext uri="{FF2B5EF4-FFF2-40B4-BE49-F238E27FC236}">
                <a16:creationId xmlns:a16="http://schemas.microsoft.com/office/drawing/2014/main" id="{C1FEE222-A6BA-4904-A7A9-E5749469B17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cái gì</a:t>
            </a:r>
          </a:p>
        </p:txBody>
      </p:sp>
      <p:sp>
        <p:nvSpPr>
          <p:cNvPr id="16" name="zh4">
            <a:extLst xmlns:a="http://schemas.openxmlformats.org/drawingml/2006/main">
              <a:ext uri="{FF2B5EF4-FFF2-40B4-BE49-F238E27FC236}">
                <a16:creationId xmlns:a16="http://schemas.microsoft.com/office/drawing/2014/main" id="{475E495C-2E10-4726-A956-32A60862B34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名字</a:t>
            </a:r>
          </a:p>
        </p:txBody>
      </p:sp>
      <p:sp>
        <p:nvSpPr>
          <p:cNvPr id="17" name="py4">
            <a:extLst xmlns:a="http://schemas.openxmlformats.org/drawingml/2006/main">
              <a:ext uri="{FF2B5EF4-FFF2-40B4-BE49-F238E27FC236}">
                <a16:creationId xmlns:a16="http://schemas.microsoft.com/office/drawing/2014/main" id="{64FDDD12-B720-4F59-AC78-B737D59DCBEB}"/>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míngzi</a:t>
            </a:r>
          </a:p>
        </p:txBody>
      </p:sp>
      <p:sp>
        <p:nvSpPr>
          <p:cNvPr id="18" name="vi4">
            <a:extLst xmlns:a="http://schemas.openxmlformats.org/drawingml/2006/main">
              <a:ext uri="{FF2B5EF4-FFF2-40B4-BE49-F238E27FC236}">
                <a16:creationId xmlns:a16="http://schemas.microsoft.com/office/drawing/2014/main" id="{7358D1A5-F62E-4DE8-9DE0-2867FD285126}"/>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tên</a:t>
            </a:r>
          </a:p>
        </p:txBody>
      </p:sp>
      <p:sp>
        <p:nvSpPr>
          <p:cNvPr id="19" name="zh5">
            <a:extLst xmlns:a="http://schemas.openxmlformats.org/drawingml/2006/main">
              <a:ext uri="{FF2B5EF4-FFF2-40B4-BE49-F238E27FC236}">
                <a16:creationId xmlns:a16="http://schemas.microsoft.com/office/drawing/2014/main" id="{F0D57BFD-3786-4124-B306-5FBF23976B3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是</a:t>
            </a:r>
          </a:p>
        </p:txBody>
      </p:sp>
      <p:sp>
        <p:nvSpPr>
          <p:cNvPr id="20" name="py5">
            <a:extLst xmlns:a="http://schemas.openxmlformats.org/drawingml/2006/main">
              <a:ext uri="{FF2B5EF4-FFF2-40B4-BE49-F238E27FC236}">
                <a16:creationId xmlns:a16="http://schemas.microsoft.com/office/drawing/2014/main" id="{92F20A5B-B6E6-43DD-B110-813698D30942}"/>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shì</a:t>
            </a:r>
          </a:p>
        </p:txBody>
      </p:sp>
      <p:sp>
        <p:nvSpPr>
          <p:cNvPr id="21" name="vi5">
            <a:extLst xmlns:a="http://schemas.openxmlformats.org/drawingml/2006/main">
              <a:ext uri="{FF2B5EF4-FFF2-40B4-BE49-F238E27FC236}">
                <a16:creationId xmlns:a16="http://schemas.microsoft.com/office/drawing/2014/main" id="{C004664B-2C3C-4C7A-A4AB-12B2E76B341C}"/>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là</a:t>
            </a:r>
          </a:p>
        </p:txBody>
      </p:sp>
    </p:spTree>
    <p:extLst>
      <p:ext uri="{BB962C8B-B14F-4D97-AF65-F5344CB8AC3E}">
        <p14:creationId xmlns:p14="http://schemas.microsoft.com/office/powerpoint/2010/main" val="1400817995"/>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113759A1-F44B-4B91-ADFF-A357CA5F41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0617ED81-1EC9-4A53-BC1E-EB4C5F64ECA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D78E3EF-0034-4B6D-914A-3CE558ACA5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FE3265C-2CB1-4DE2-A09B-212E7598E3B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白天</a:t>
            </a:r>
          </a:p>
        </p:txBody>
      </p:sp>
      <p:sp>
        <p:nvSpPr>
          <p:cNvPr id="5" name="py0">
            <a:extLst xmlns:a="http://schemas.openxmlformats.org/drawingml/2006/main">
              <a:ext uri="{FF2B5EF4-FFF2-40B4-BE49-F238E27FC236}">
                <a16:creationId xmlns:a16="http://schemas.microsoft.com/office/drawing/2014/main" id="{F7E39839-6B35-4EF8-AF2C-75C949C02A7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báitiān</a:t>
            </a:r>
          </a:p>
        </p:txBody>
      </p:sp>
      <p:sp>
        <p:nvSpPr>
          <p:cNvPr id="6" name="vi0">
            <a:extLst xmlns:a="http://schemas.openxmlformats.org/drawingml/2006/main">
              <a:ext uri="{FF2B5EF4-FFF2-40B4-BE49-F238E27FC236}">
                <a16:creationId xmlns:a16="http://schemas.microsoft.com/office/drawing/2014/main" id="{01C730A7-884B-4029-8280-E504757F848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ban ngày</a:t>
            </a:r>
          </a:p>
        </p:txBody>
      </p:sp>
      <p:sp>
        <p:nvSpPr>
          <p:cNvPr id="7" name="zh1">
            <a:extLst xmlns:a="http://schemas.openxmlformats.org/drawingml/2006/main">
              <a:ext uri="{FF2B5EF4-FFF2-40B4-BE49-F238E27FC236}">
                <a16:creationId xmlns:a16="http://schemas.microsoft.com/office/drawing/2014/main" id="{01050C54-DF35-462E-96EE-4F93919D9AF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家人</a:t>
            </a:r>
          </a:p>
        </p:txBody>
      </p:sp>
      <p:sp>
        <p:nvSpPr>
          <p:cNvPr id="8" name="py1">
            <a:extLst xmlns:a="http://schemas.openxmlformats.org/drawingml/2006/main">
              <a:ext uri="{FF2B5EF4-FFF2-40B4-BE49-F238E27FC236}">
                <a16:creationId xmlns:a16="http://schemas.microsoft.com/office/drawing/2014/main" id="{17BD7092-D392-4BC6-B27D-46E71AD94A5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jiārén</a:t>
            </a:r>
          </a:p>
        </p:txBody>
      </p:sp>
      <p:sp>
        <p:nvSpPr>
          <p:cNvPr id="9" name="vi1">
            <a:extLst xmlns:a="http://schemas.openxmlformats.org/drawingml/2006/main">
              <a:ext uri="{FF2B5EF4-FFF2-40B4-BE49-F238E27FC236}">
                <a16:creationId xmlns:a16="http://schemas.microsoft.com/office/drawing/2014/main" id="{580E492F-4155-4F5A-A830-440741AA355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người nhà</a:t>
            </a:r>
          </a:p>
        </p:txBody>
      </p:sp>
      <p:sp>
        <p:nvSpPr>
          <p:cNvPr id="10" name="zh2">
            <a:extLst xmlns:a="http://schemas.openxmlformats.org/drawingml/2006/main">
              <a:ext uri="{FF2B5EF4-FFF2-40B4-BE49-F238E27FC236}">
                <a16:creationId xmlns:a16="http://schemas.microsoft.com/office/drawing/2014/main" id="{B76F82EB-22D6-4D0C-B07E-70B540342A5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说话</a:t>
            </a:r>
          </a:p>
        </p:txBody>
      </p:sp>
      <p:sp>
        <p:nvSpPr>
          <p:cNvPr id="11" name="py2">
            <a:extLst xmlns:a="http://schemas.openxmlformats.org/drawingml/2006/main">
              <a:ext uri="{FF2B5EF4-FFF2-40B4-BE49-F238E27FC236}">
                <a16:creationId xmlns:a16="http://schemas.microsoft.com/office/drawing/2014/main" id="{55650C47-A0D6-409B-8FD6-D18CF143E69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shuōhuà</a:t>
            </a:r>
          </a:p>
        </p:txBody>
      </p:sp>
      <p:sp>
        <p:nvSpPr>
          <p:cNvPr id="12" name="vi2">
            <a:extLst xmlns:a="http://schemas.openxmlformats.org/drawingml/2006/main">
              <a:ext uri="{FF2B5EF4-FFF2-40B4-BE49-F238E27FC236}">
                <a16:creationId xmlns:a16="http://schemas.microsoft.com/office/drawing/2014/main" id="{3F9286AF-4566-4E4C-BCDE-8B08B3AF22B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nói chuyện</a:t>
            </a:r>
          </a:p>
        </p:txBody>
      </p:sp>
      <p:sp>
        <p:nvSpPr>
          <p:cNvPr id="13" name="zh3">
            <a:extLst xmlns:a="http://schemas.openxmlformats.org/drawingml/2006/main">
              <a:ext uri="{FF2B5EF4-FFF2-40B4-BE49-F238E27FC236}">
                <a16:creationId xmlns:a16="http://schemas.microsoft.com/office/drawing/2014/main" id="{3E9EDBFE-5D47-4AAB-8138-9700A82A1D6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这边</a:t>
            </a:r>
          </a:p>
        </p:txBody>
      </p:sp>
      <p:sp>
        <p:nvSpPr>
          <p:cNvPr id="14" name="py3">
            <a:extLst xmlns:a="http://schemas.openxmlformats.org/drawingml/2006/main">
              <a:ext uri="{FF2B5EF4-FFF2-40B4-BE49-F238E27FC236}">
                <a16:creationId xmlns:a16="http://schemas.microsoft.com/office/drawing/2014/main" id="{CE91F6F1-6326-48BB-82B3-29F1FC9CF02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zhèbiān</a:t>
            </a:r>
          </a:p>
        </p:txBody>
      </p:sp>
      <p:sp>
        <p:nvSpPr>
          <p:cNvPr id="15" name="vi3">
            <a:extLst xmlns:a="http://schemas.openxmlformats.org/drawingml/2006/main">
              <a:ext uri="{FF2B5EF4-FFF2-40B4-BE49-F238E27FC236}">
                <a16:creationId xmlns:a16="http://schemas.microsoft.com/office/drawing/2014/main" id="{FF4AA9A4-7E99-473B-A047-EBF7790E788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phía này</a:t>
            </a:r>
          </a:p>
        </p:txBody>
      </p:sp>
    </p:spTree>
    <p:extLst>
      <p:ext uri="{BB962C8B-B14F-4D97-AF65-F5344CB8AC3E}">
        <p14:creationId xmlns:p14="http://schemas.microsoft.com/office/powerpoint/2010/main" val="1412988945"/>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2304D1-CC34-44D7-9BDC-18AFCA82B0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74E01326-0E82-4D3E-9233-5CCB32E8E9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FCC3A7E-22F9-4211-BC2B-536E298F54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6102155-D977-4E5C-8594-0D6EB741896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A 叫 B</a:t>
            </a:r>
          </a:p>
        </p:txBody>
      </p:sp>
      <p:sp>
        <p:nvSpPr>
          <p:cNvPr id="5" name="rule">
            <a:extLst xmlns:a="http://schemas.openxmlformats.org/drawingml/2006/main">
              <a:ext uri="{FF2B5EF4-FFF2-40B4-BE49-F238E27FC236}">
                <a16:creationId xmlns:a16="http://schemas.microsoft.com/office/drawing/2014/main" id="{5537F34C-0474-48F7-BA47-2F1A8031BB8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我叫小安。 Tôi tên Tiểu An.</a:t>
            </a:r>
          </a:p>
        </p:txBody>
      </p:sp>
    </p:spTree>
    <p:extLst>
      <p:ext uri="{BB962C8B-B14F-4D97-AF65-F5344CB8AC3E}">
        <p14:creationId xmlns:p14="http://schemas.microsoft.com/office/powerpoint/2010/main" val="559678795"/>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17AFE7-D413-40B6-9B6B-ABE300EC76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1FF444AA-6FB0-47C2-8E55-198E2B8937B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2E32A67-0ACC-4F2C-9F4C-E6E0732D909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87A5F9C-608E-43AD-939E-E67A0B6454F2}"/>
              </a:ext>
            </a:extLst>
            <ns0:hlinkClick xmlns:ns0="http://schemas.openxmlformats.org/drawingml/2006/main" xmlns:ns1="http://schemas.openxmlformats.org/officeDocument/2006/relationships" ns1:id="rIdInteractive3">
              <ns0:snd ns1:embed="rIdEmbeddedAudio4" name="HSK1-0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F810760-65FB-4249-88E9-B9D703C7D41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8A070AF-0965-4D63-A6A7-C939C1280C0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07294824"/>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8228FAE-E0E6-4B0E-B2B1-A22F9E189D1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56BEDF18-5997-4F83-BEE2-A9DF7DD26B0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3FC7682-E789-412F-AD4A-E3F5D05EC1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A4B883E-92EF-4E5C-899D-2CB7820D7EB1}"/>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我叫小林。我是学生，小安也是学生。我们很高兴。</a:t>
            </a:r>
          </a:p>
        </p:txBody>
      </p:sp>
      <p:sp>
        <p:nvSpPr>
          <p:cNvPr id="5" name="q0">
            <a:extLst xmlns:a="http://schemas.openxmlformats.org/drawingml/2006/main">
              <a:ext uri="{FF2B5EF4-FFF2-40B4-BE49-F238E27FC236}">
                <a16:creationId xmlns:a16="http://schemas.microsoft.com/office/drawing/2014/main" id="{F5AFE7C7-33F5-4D7D-9C60-6FC089C25724}"/>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小安是学生吗？</a:t>
            </a:r>
          </a:p>
        </p:txBody>
      </p:sp>
      <p:sp>
        <p:nvSpPr>
          <p:cNvPr id="6" name="q1">
            <a:extLst xmlns:a="http://schemas.openxmlformats.org/drawingml/2006/main">
              <a:ext uri="{FF2B5EF4-FFF2-40B4-BE49-F238E27FC236}">
                <a16:creationId xmlns:a16="http://schemas.microsoft.com/office/drawing/2014/main" id="{25E86A82-250B-40A6-A9AC-A1CB4056A879}"/>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小林叫什么名字？</a:t>
            </a:r>
          </a:p>
        </p:txBody>
      </p:sp>
    </p:spTree>
    <p:extLst>
      <p:ext uri="{BB962C8B-B14F-4D97-AF65-F5344CB8AC3E}">
        <p14:creationId xmlns:p14="http://schemas.microsoft.com/office/powerpoint/2010/main" val="1940759333"/>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981B38F-4BA2-4446-95AD-408A2DACD5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9055134C-1297-4AC6-A3F5-5A48318ACB2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32DFAF9-A524-441B-9F80-7BD642C168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8809F17-E05B-4B8A-94A6-331C2331BE4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小林叫什么名字？</a:t>
            </a:r>
          </a:p>
        </p:txBody>
      </p:sp>
      <p:sp>
        <p:nvSpPr>
          <p:cNvPr id="5" name="audio_game">
            <a:extLst xmlns:a="http://schemas.openxmlformats.org/drawingml/2006/main">
              <a:ext uri="{FF2B5EF4-FFF2-40B4-BE49-F238E27FC236}">
                <a16:creationId xmlns:a16="http://schemas.microsoft.com/office/drawing/2014/main" id="{A2D9B978-262E-42C1-A26C-5FEE45D03013}"/>
              </a:ext>
            </a:extLst>
            <ns0:hlinkClick xmlns:ns0="http://schemas.openxmlformats.org/drawingml/2006/main" xmlns:ns1="http://schemas.openxmlformats.org/officeDocument/2006/relationships" ns1:id="rIdInteractive3">
              <ns0:snd ns1:embed="rIdEmbeddedAudio4" name="HSK1-0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AD39A97C-255C-4F01-AF55-1F4E6BF25994}"/>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B83D7883-74F1-4A92-881C-D3DC7DAE911C}"/>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小林。</a:t>
            </a:r>
          </a:p>
        </p:txBody>
      </p:sp>
      <p:sp>
        <p:nvSpPr>
          <p:cNvPr id="8" name="choice_2">
            <a:extLst xmlns:a="http://schemas.openxmlformats.org/drawingml/2006/main">
              <a:ext uri="{FF2B5EF4-FFF2-40B4-BE49-F238E27FC236}">
                <a16:creationId xmlns:a16="http://schemas.microsoft.com/office/drawing/2014/main" id="{6FAAC975-3F1C-4EC6-A683-11ABB667E8D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是。</a:t>
            </a:r>
          </a:p>
        </p:txBody>
      </p:sp>
    </p:spTree>
    <p:extLst>
      <p:ext uri="{BB962C8B-B14F-4D97-AF65-F5344CB8AC3E}">
        <p14:creationId xmlns:p14="http://schemas.microsoft.com/office/powerpoint/2010/main" val="12333962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2BB30C2-F75A-4685-A695-3D12550E545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D737A86B-74FB-47A8-A478-63513373FA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DA6EDFD-505C-4319-9604-1E1A7B61D2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2677813-381B-489F-8B4C-7AF58A9A178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小林。 Đối chiếu bài đọc để nêu bằng chứng.</a:t>
            </a:r>
          </a:p>
        </p:txBody>
      </p:sp>
      <p:sp>
        <p:nvSpPr>
          <p:cNvPr id="5" name="stretch">
            <a:extLst xmlns:a="http://schemas.openxmlformats.org/drawingml/2006/main">
              <a:ext uri="{FF2B5EF4-FFF2-40B4-BE49-F238E27FC236}">
                <a16:creationId xmlns:a16="http://schemas.microsoft.com/office/drawing/2014/main" id="{68ECDAC9-3A8C-4DD9-BDE2-92E81FE8D1D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3A5BFAB-10C2-478F-8635-3A7D33EA534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49238156"/>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779FF0-41AB-4217-BB60-83F4BB0584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48611630-04B1-47E7-8A16-FD5FBB81E14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C5C1B1B-B6CA-40DC-8C2C-41A0394F83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964A95B-4657-4B99-B961-C6BB8248A11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02374A0-B78A-4C5B-8625-9011E01E1A9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89495970"/>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55F5A1-D29A-4FDD-89C5-A94D462C7D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B48C6D07-C283-43EB-B032-0900D17FFF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C25F5B9-0840-44FB-81DA-81FC2B08C5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4AB74A2-7E27-4A1F-9682-8178FC8E3B9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Mỗi người nhận một thẻ tên và nghề nghiệp khác nhau.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tên, xác nhận nghề rồi giới thiệu bạn với lớp.</a:t>
            </a:r>
          </a:p>
        </p:txBody>
      </p:sp>
      <p:sp>
        <p:nvSpPr>
          <p:cNvPr id="5" name="taskrule">
            <a:extLst xmlns:a="http://schemas.openxmlformats.org/drawingml/2006/main">
              <a:ext uri="{FF2B5EF4-FFF2-40B4-BE49-F238E27FC236}">
                <a16:creationId xmlns:a16="http://schemas.microsoft.com/office/drawing/2014/main" id="{14071B71-7EBC-44BA-BE72-F6A1F946750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03545977"/>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36BDF0-5B16-4FA1-8F2A-29B89AC7C5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ADF8B89C-515E-4D7B-8336-F6D120FC99B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CEC38A5-E1C8-439B-849F-3583BCF851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她"/>
          <p:cNvPicPr>
            <ns1:picLocks xmlns:ns1="http://schemas.openxmlformats.org/drawingml/2006/main" noChangeAspect="1"/>
          </p:cNvPicPr>
          <p:nvPr/>
        </p:nvPicPr>
        <p:blipFill>
          <ns2:blip xmlns:ns2="http://schemas.openxmlformats.org/drawingml/2006/main" xmlns:ns3="http://schemas.openxmlformats.org/officeDocument/2006/relationships" ns3:embed="rIdGif9"/>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们"/>
          <p:cNvPicPr>
            <ns1:picLocks xmlns:ns1="http://schemas.openxmlformats.org/drawingml/2006/main" noChangeAspect="1"/>
          </p:cNvPicPr>
          <p:nvPr/>
        </p:nvPicPr>
        <p:blipFill>
          <ns2:blip xmlns:ns2="http://schemas.openxmlformats.org/drawingml/2006/main" xmlns:ns3="http://schemas.openxmlformats.org/officeDocument/2006/relationships" ns3:embed="rIdGif10"/>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叫"/>
          <p:cNvPicPr>
            <ns1:picLocks xmlns:ns1="http://schemas.openxmlformats.org/drawingml/2006/main" noChangeAspect="1"/>
          </p:cNvPicPr>
          <p:nvPr/>
        </p:nvPicPr>
        <p:blipFill>
          <ns2:blip xmlns:ns2="http://schemas.openxmlformats.org/drawingml/2006/main" xmlns:ns3="http://schemas.openxmlformats.org/officeDocument/2006/relationships" ns3:embed="rIdGif11"/>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什"/>
          <p:cNvPicPr>
            <ns1:picLocks xmlns:ns1="http://schemas.openxmlformats.org/drawingml/2006/main" noChangeAspect="1"/>
          </p:cNvPicPr>
          <p:nvPr/>
        </p:nvPicPr>
        <p:blipFill>
          <ns2:blip xmlns:ns2="http://schemas.openxmlformats.org/drawingml/2006/main" xmlns:ns3="http://schemas.openxmlformats.org/officeDocument/2006/relationships" ns3:embed="rIdGif12"/>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么"/>
          <p:cNvPicPr>
            <ns1:picLocks xmlns:ns1="http://schemas.openxmlformats.org/drawingml/2006/main" noChangeAspect="1"/>
          </p:cNvPicPr>
          <p:nvPr/>
        </p:nvPicPr>
        <p:blipFill>
          <ns2:blip xmlns:ns2="http://schemas.openxmlformats.org/drawingml/2006/main" xmlns:ns3="http://schemas.openxmlformats.org/officeDocument/2006/relationships" ns3:embed="rIdGif13"/>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名"/>
          <p:cNvPicPr>
            <ns1:picLocks xmlns:ns1="http://schemas.openxmlformats.org/drawingml/2006/main" noChangeAspect="1"/>
          </p:cNvPicPr>
          <p:nvPr/>
        </p:nvPicPr>
        <p:blipFill>
          <ns2:blip xmlns:ns2="http://schemas.openxmlformats.org/drawingml/2006/main" xmlns:ns3="http://schemas.openxmlformats.org/officeDocument/2006/relationships" ns3:embed="rIdGif14"/>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612313175"/>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01DF2AC-4472-46E6-AB05-DC09603D29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8F0C73B5-D8FA-4C8E-83B5-3416B6EE7E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E3206DA6-CA24-436B-AC7B-2922C29DFF0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91B9B80-230E-497A-B664-CE4E135F91F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5E32095-796C-4FB6-AF37-1036BD1F415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0CF3BA1-B616-45EA-845F-1247C16DB87F}"/>
              </a:ext>
            </a:extLst>
            <ns0:hlinkClick xmlns:ns0="http://schemas.openxmlformats.org/drawingml/2006/main" xmlns:ns1="http://schemas.openxmlformats.org/officeDocument/2006/relationships" ns1:id="rIdInteractive3">
              <ns0:snd ns1:embed="rIdEmbeddedAudio4" name="HSK1-0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34238125"/>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2DFD24-49D4-4D2C-BAD4-ACA6C248A9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HSK1-02</a:t>
            </a:r>
          </a:p>
        </p:txBody>
      </p:sp>
      <p:sp>
        <p:nvSpPr>
          <p:cNvPr id="2" name="heading">
            <a:extLst xmlns:a="http://schemas.openxmlformats.org/drawingml/2006/main">
              <a:ext uri="{FF2B5EF4-FFF2-40B4-BE49-F238E27FC236}">
                <a16:creationId xmlns:a16="http://schemas.microsoft.com/office/drawing/2014/main" id="{F1A9AFDE-6526-4823-81E8-D53558B7AC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A627F7A-D107-4BBE-AFD9-EC285BC922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0696BA2-DB60-4731-B0E6-CED230A4B79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4BAD3F5-369B-4906-9468-39BE2AB22661}"/>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141984754"/>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3686323-0C75-4796-83E2-8FB8486A64D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8E3B0E47-5C0E-47FF-9AC9-5E81A74286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Chào hỏi và làm quen</a:t>
            </a:r>
          </a:p>
        </p:txBody>
      </p:sp>
      <p:sp>
        <p:nvSpPr>
          <p:cNvPr id="3" name="page">
            <a:extLst xmlns:a="http://schemas.openxmlformats.org/drawingml/2006/main">
              <a:ext uri="{FF2B5EF4-FFF2-40B4-BE49-F238E27FC236}">
                <a16:creationId xmlns:a16="http://schemas.microsoft.com/office/drawing/2014/main" id="{59438502-2A65-4AC0-8FCA-463BB1A418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21984D2-4EE3-4DA7-AABC-085697D3C52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chào hỏi và làm quen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9C13FDF3-267A-4872-8A76-D709307B856C}"/>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339624483"/>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5A441AA-3F24-43B9-BDD6-5B22426ED5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279D09A6-866F-4026-9DB9-013039A28B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7B8F59BF-0409-4D6F-951C-A1D30B4D0B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E0661E2-57D0-4EE6-8EE5-0436B3310C7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你     我     好</a:t>
            </a:r>
          </a:p>
        </p:txBody>
      </p:sp>
      <p:sp>
        <p:nvSpPr>
          <p:cNvPr id="5" name="retrieval">
            <a:extLst xmlns:a="http://schemas.openxmlformats.org/drawingml/2006/main">
              <a:ext uri="{FF2B5EF4-FFF2-40B4-BE49-F238E27FC236}">
                <a16:creationId xmlns:a16="http://schemas.microsoft.com/office/drawing/2014/main" id="{E458B79B-7A0E-40FC-941E-56E9D297A86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69315024"/>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34FEC08-4C19-4B78-B9BC-9EAB1AA8AA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85BCF203-FA78-4805-8F40-588987E11B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07CF848-D1F2-45CC-940C-AB0503CD48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5D4E53B4-9703-4656-A213-D76C4132BC9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a:t>
            </a:r>
          </a:p>
        </p:txBody>
      </p:sp>
      <p:sp>
        <p:nvSpPr>
          <p:cNvPr id="5" name="py0">
            <a:extLst xmlns:a="http://schemas.openxmlformats.org/drawingml/2006/main">
              <a:ext uri="{FF2B5EF4-FFF2-40B4-BE49-F238E27FC236}">
                <a16:creationId xmlns:a16="http://schemas.microsoft.com/office/drawing/2014/main" id="{9D0887C4-DBF6-49E5-BE3B-654C1A71882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bù</a:t>
            </a:r>
          </a:p>
        </p:txBody>
      </p:sp>
      <p:sp>
        <p:nvSpPr>
          <p:cNvPr id="6" name="vi0">
            <a:extLst xmlns:a="http://schemas.openxmlformats.org/drawingml/2006/main">
              <a:ext uri="{FF2B5EF4-FFF2-40B4-BE49-F238E27FC236}">
                <a16:creationId xmlns:a16="http://schemas.microsoft.com/office/drawing/2014/main" id="{233BD9D8-C185-4856-97D8-F7B1A6C5544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a:t>
            </a:r>
          </a:p>
        </p:txBody>
      </p:sp>
      <p:sp>
        <p:nvSpPr>
          <p:cNvPr id="7" name="zh1">
            <a:extLst xmlns:a="http://schemas.openxmlformats.org/drawingml/2006/main">
              <a:ext uri="{FF2B5EF4-FFF2-40B4-BE49-F238E27FC236}">
                <a16:creationId xmlns:a16="http://schemas.microsoft.com/office/drawing/2014/main" id="{7C60123A-DDDE-452C-BE1F-814F4F9AFE9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吗</a:t>
            </a:r>
          </a:p>
        </p:txBody>
      </p:sp>
      <p:sp>
        <p:nvSpPr>
          <p:cNvPr id="8" name="py1">
            <a:extLst xmlns:a="http://schemas.openxmlformats.org/drawingml/2006/main">
              <a:ext uri="{FF2B5EF4-FFF2-40B4-BE49-F238E27FC236}">
                <a16:creationId xmlns:a16="http://schemas.microsoft.com/office/drawing/2014/main" id="{670BBBBC-537C-4F6C-A8D1-E2A825D5297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ma</a:t>
            </a:r>
          </a:p>
        </p:txBody>
      </p:sp>
      <p:sp>
        <p:nvSpPr>
          <p:cNvPr id="9" name="vi1">
            <a:extLst xmlns:a="http://schemas.openxmlformats.org/drawingml/2006/main">
              <a:ext uri="{FF2B5EF4-FFF2-40B4-BE49-F238E27FC236}">
                <a16:creationId xmlns:a16="http://schemas.microsoft.com/office/drawing/2014/main" id="{9187A0B2-C26A-47AA-93BF-DC93B1E4EB7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hỏi</a:t>
            </a:r>
          </a:p>
        </p:txBody>
      </p:sp>
      <p:sp>
        <p:nvSpPr>
          <p:cNvPr id="10" name="zh2">
            <a:extLst xmlns:a="http://schemas.openxmlformats.org/drawingml/2006/main">
              <a:ext uri="{FF2B5EF4-FFF2-40B4-BE49-F238E27FC236}">
                <a16:creationId xmlns:a16="http://schemas.microsoft.com/office/drawing/2014/main" id="{23D03364-4B81-41AC-BE1D-EFEC6161148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呢</a:t>
            </a:r>
          </a:p>
        </p:txBody>
      </p:sp>
      <p:sp>
        <p:nvSpPr>
          <p:cNvPr id="11" name="py2">
            <a:extLst xmlns:a="http://schemas.openxmlformats.org/drawingml/2006/main">
              <a:ext uri="{FF2B5EF4-FFF2-40B4-BE49-F238E27FC236}">
                <a16:creationId xmlns:a16="http://schemas.microsoft.com/office/drawing/2014/main" id="{AA23154C-4667-4794-BE3D-7427A02ADBC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ne</a:t>
            </a:r>
          </a:p>
        </p:txBody>
      </p:sp>
      <p:sp>
        <p:nvSpPr>
          <p:cNvPr id="12" name="vi2">
            <a:extLst xmlns:a="http://schemas.openxmlformats.org/drawingml/2006/main">
              <a:ext uri="{FF2B5EF4-FFF2-40B4-BE49-F238E27FC236}">
                <a16:creationId xmlns:a16="http://schemas.microsoft.com/office/drawing/2014/main" id="{D839EA81-8613-43BC-BE90-12F431708BD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thì sao</a:t>
            </a:r>
          </a:p>
        </p:txBody>
      </p:sp>
      <p:sp>
        <p:nvSpPr>
          <p:cNvPr id="13" name="zh3">
            <a:extLst xmlns:a="http://schemas.openxmlformats.org/drawingml/2006/main">
              <a:ext uri="{FF2B5EF4-FFF2-40B4-BE49-F238E27FC236}">
                <a16:creationId xmlns:a16="http://schemas.microsoft.com/office/drawing/2014/main" id="{821077C7-FF10-4FEA-93DA-DB804A17DEA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也</a:t>
            </a:r>
          </a:p>
        </p:txBody>
      </p:sp>
      <p:sp>
        <p:nvSpPr>
          <p:cNvPr id="14" name="py3">
            <a:extLst xmlns:a="http://schemas.openxmlformats.org/drawingml/2006/main">
              <a:ext uri="{FF2B5EF4-FFF2-40B4-BE49-F238E27FC236}">
                <a16:creationId xmlns:a16="http://schemas.microsoft.com/office/drawing/2014/main" id="{C2C38421-F906-40B1-B243-E82BFC93DDBB}"/>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yě</a:t>
            </a:r>
          </a:p>
        </p:txBody>
      </p:sp>
      <p:sp>
        <p:nvSpPr>
          <p:cNvPr id="15" name="vi3">
            <a:extLst xmlns:a="http://schemas.openxmlformats.org/drawingml/2006/main">
              <a:ext uri="{FF2B5EF4-FFF2-40B4-BE49-F238E27FC236}">
                <a16:creationId xmlns:a16="http://schemas.microsoft.com/office/drawing/2014/main" id="{CC86757C-EA1F-4B30-BCB1-D79E25EAFB5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cũng</a:t>
            </a:r>
          </a:p>
        </p:txBody>
      </p:sp>
      <p:sp>
        <p:nvSpPr>
          <p:cNvPr id="16" name="zh4">
            <a:extLst xmlns:a="http://schemas.openxmlformats.org/drawingml/2006/main">
              <a:ext uri="{FF2B5EF4-FFF2-40B4-BE49-F238E27FC236}">
                <a16:creationId xmlns:a16="http://schemas.microsoft.com/office/drawing/2014/main" id="{2A1958E6-0E2C-4BEB-82AD-4705B890B22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很</a:t>
            </a:r>
          </a:p>
        </p:txBody>
      </p:sp>
      <p:sp>
        <p:nvSpPr>
          <p:cNvPr id="17" name="py4">
            <a:extLst xmlns:a="http://schemas.openxmlformats.org/drawingml/2006/main">
              <a:ext uri="{FF2B5EF4-FFF2-40B4-BE49-F238E27FC236}">
                <a16:creationId xmlns:a16="http://schemas.microsoft.com/office/drawing/2014/main" id="{7E0F3B54-05D5-4CF7-96E2-0A477BC3B56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hěn</a:t>
            </a:r>
          </a:p>
        </p:txBody>
      </p:sp>
      <p:sp>
        <p:nvSpPr>
          <p:cNvPr id="18" name="vi4">
            <a:extLst xmlns:a="http://schemas.openxmlformats.org/drawingml/2006/main">
              <a:ext uri="{FF2B5EF4-FFF2-40B4-BE49-F238E27FC236}">
                <a16:creationId xmlns:a16="http://schemas.microsoft.com/office/drawing/2014/main" id="{121EF459-18B8-4493-B6F0-9AB40EC33CE1}"/>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rất</a:t>
            </a:r>
          </a:p>
        </p:txBody>
      </p:sp>
      <p:sp>
        <p:nvSpPr>
          <p:cNvPr id="19" name="zh5">
            <a:extLst xmlns:a="http://schemas.openxmlformats.org/drawingml/2006/main">
              <a:ext uri="{FF2B5EF4-FFF2-40B4-BE49-F238E27FC236}">
                <a16:creationId xmlns:a16="http://schemas.microsoft.com/office/drawing/2014/main" id="{80866134-63A3-43BE-AB85-96750C63F90E}"/>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高兴</a:t>
            </a:r>
          </a:p>
        </p:txBody>
      </p:sp>
      <p:sp>
        <p:nvSpPr>
          <p:cNvPr id="20" name="py5">
            <a:extLst xmlns:a="http://schemas.openxmlformats.org/drawingml/2006/main">
              <a:ext uri="{FF2B5EF4-FFF2-40B4-BE49-F238E27FC236}">
                <a16:creationId xmlns:a16="http://schemas.microsoft.com/office/drawing/2014/main" id="{7ED7F212-FCC6-4D73-8E0F-E60464C0D8F0}"/>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gāoxìng</a:t>
            </a:r>
          </a:p>
        </p:txBody>
      </p:sp>
      <p:sp>
        <p:nvSpPr>
          <p:cNvPr id="21" name="vi5">
            <a:extLst xmlns:a="http://schemas.openxmlformats.org/drawingml/2006/main">
              <a:ext uri="{FF2B5EF4-FFF2-40B4-BE49-F238E27FC236}">
                <a16:creationId xmlns:a16="http://schemas.microsoft.com/office/drawing/2014/main" id="{5B0F26D2-7922-4C79-82EA-88EE2CE6E8D3}"/>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vui</a:t>
            </a:r>
          </a:p>
        </p:txBody>
      </p:sp>
    </p:spTree>
    <p:extLst>
      <p:ext uri="{BB962C8B-B14F-4D97-AF65-F5344CB8AC3E}">
        <p14:creationId xmlns:p14="http://schemas.microsoft.com/office/powerpoint/2010/main" val="162372426"/>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9F2AF7FE-D388-4789-A4EF-81681391E7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E8DFFDF7-905D-45C4-B0A0-882E9457F8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9C8CC23-FD21-42D4-B97E-68628482FB0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9AA5F08-1778-425B-B3B6-A47E2A155EA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包子</a:t>
            </a:r>
          </a:p>
        </p:txBody>
      </p:sp>
      <p:sp>
        <p:nvSpPr>
          <p:cNvPr id="5" name="py0">
            <a:extLst xmlns:a="http://schemas.openxmlformats.org/drawingml/2006/main">
              <a:ext uri="{FF2B5EF4-FFF2-40B4-BE49-F238E27FC236}">
                <a16:creationId xmlns:a16="http://schemas.microsoft.com/office/drawing/2014/main" id="{25C01B6E-AE05-42E6-B189-B0DBD13EB49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bāozi</a:t>
            </a:r>
          </a:p>
        </p:txBody>
      </p:sp>
      <p:sp>
        <p:nvSpPr>
          <p:cNvPr id="6" name="vi0">
            <a:extLst xmlns:a="http://schemas.openxmlformats.org/drawingml/2006/main">
              <a:ext uri="{FF2B5EF4-FFF2-40B4-BE49-F238E27FC236}">
                <a16:creationId xmlns:a16="http://schemas.microsoft.com/office/drawing/2014/main" id="{44343BA3-A1C5-452C-AB50-E1E1B074D38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bánh bao</a:t>
            </a:r>
          </a:p>
        </p:txBody>
      </p:sp>
      <p:sp>
        <p:nvSpPr>
          <p:cNvPr id="7" name="zh1">
            <a:extLst xmlns:a="http://schemas.openxmlformats.org/drawingml/2006/main">
              <a:ext uri="{FF2B5EF4-FFF2-40B4-BE49-F238E27FC236}">
                <a16:creationId xmlns:a16="http://schemas.microsoft.com/office/drawing/2014/main" id="{A7308A55-62F6-4B34-B884-7D8399B3F5F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件</a:t>
            </a:r>
          </a:p>
        </p:txBody>
      </p:sp>
      <p:sp>
        <p:nvSpPr>
          <p:cNvPr id="8" name="py1">
            <a:extLst xmlns:a="http://schemas.openxmlformats.org/drawingml/2006/main">
              <a:ext uri="{FF2B5EF4-FFF2-40B4-BE49-F238E27FC236}">
                <a16:creationId xmlns:a16="http://schemas.microsoft.com/office/drawing/2014/main" id="{8D92845D-256C-49E0-96D8-7D3A46015A9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jiàn</a:t>
            </a:r>
          </a:p>
        </p:txBody>
      </p:sp>
      <p:sp>
        <p:nvSpPr>
          <p:cNvPr id="9" name="vi1">
            <a:extLst xmlns:a="http://schemas.openxmlformats.org/drawingml/2006/main">
              <a:ext uri="{FF2B5EF4-FFF2-40B4-BE49-F238E27FC236}">
                <a16:creationId xmlns:a16="http://schemas.microsoft.com/office/drawing/2014/main" id="{BA9BADE2-B30C-4C29-8D4E-3DE37AB68E4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áo</a:t>
            </a:r>
          </a:p>
        </p:txBody>
      </p:sp>
      <p:sp>
        <p:nvSpPr>
          <p:cNvPr id="10" name="zh2">
            <a:extLst xmlns:a="http://schemas.openxmlformats.org/drawingml/2006/main">
              <a:ext uri="{FF2B5EF4-FFF2-40B4-BE49-F238E27FC236}">
                <a16:creationId xmlns:a16="http://schemas.microsoft.com/office/drawing/2014/main" id="{B96DB23E-FC3C-44C9-91DC-84E537E1CE4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它</a:t>
            </a:r>
          </a:p>
        </p:txBody>
      </p:sp>
      <p:sp>
        <p:nvSpPr>
          <p:cNvPr id="11" name="py2">
            <a:extLst xmlns:a="http://schemas.openxmlformats.org/drawingml/2006/main">
              <a:ext uri="{FF2B5EF4-FFF2-40B4-BE49-F238E27FC236}">
                <a16:creationId xmlns:a16="http://schemas.microsoft.com/office/drawing/2014/main" id="{396D4F87-1FE0-4E16-8AB5-0649ACFB87B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a:t>
            </a:r>
          </a:p>
        </p:txBody>
      </p:sp>
      <p:sp>
        <p:nvSpPr>
          <p:cNvPr id="12" name="vi2">
            <a:extLst xmlns:a="http://schemas.openxmlformats.org/drawingml/2006/main">
              <a:ext uri="{FF2B5EF4-FFF2-40B4-BE49-F238E27FC236}">
                <a16:creationId xmlns:a16="http://schemas.microsoft.com/office/drawing/2014/main" id="{1341E416-7EDD-42A0-8BBA-24F2EF98DEC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nó chỉ vật</a:t>
            </a:r>
          </a:p>
        </p:txBody>
      </p:sp>
      <p:sp>
        <p:nvSpPr>
          <p:cNvPr id="13" name="zh3">
            <a:extLst xmlns:a="http://schemas.openxmlformats.org/drawingml/2006/main">
              <a:ext uri="{FF2B5EF4-FFF2-40B4-BE49-F238E27FC236}">
                <a16:creationId xmlns:a16="http://schemas.microsoft.com/office/drawing/2014/main" id="{DB81F73D-2BD3-4346-848B-8F1706C7C81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这儿</a:t>
            </a:r>
          </a:p>
        </p:txBody>
      </p:sp>
      <p:sp>
        <p:nvSpPr>
          <p:cNvPr id="14" name="py3">
            <a:extLst xmlns:a="http://schemas.openxmlformats.org/drawingml/2006/main">
              <a:ext uri="{FF2B5EF4-FFF2-40B4-BE49-F238E27FC236}">
                <a16:creationId xmlns:a16="http://schemas.microsoft.com/office/drawing/2014/main" id="{6036B452-B64E-48E5-9E3A-1838FD18C51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zhèr</a:t>
            </a:r>
          </a:p>
        </p:txBody>
      </p:sp>
      <p:sp>
        <p:nvSpPr>
          <p:cNvPr id="15" name="vi3">
            <a:extLst xmlns:a="http://schemas.openxmlformats.org/drawingml/2006/main">
              <a:ext uri="{FF2B5EF4-FFF2-40B4-BE49-F238E27FC236}">
                <a16:creationId xmlns:a16="http://schemas.microsoft.com/office/drawing/2014/main" id="{3B8DB683-34EF-48AC-A715-71EB4AA035F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chỗ này</a:t>
            </a:r>
          </a:p>
        </p:txBody>
      </p:sp>
    </p:spTree>
    <p:extLst>
      <p:ext uri="{BB962C8B-B14F-4D97-AF65-F5344CB8AC3E}">
        <p14:creationId xmlns:p14="http://schemas.microsoft.com/office/powerpoint/2010/main" val="670367129"/>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76134CF-4520-4648-8A60-F22CE489737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C44F4F96-ADD4-4C10-974E-CB6289B3160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70F89D8-7C59-4165-B71A-3DBF8F9432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04FA3D1-E72E-4634-9E79-0B890ED857F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……吗</a:t>
            </a:r>
          </a:p>
        </p:txBody>
      </p:sp>
      <p:sp>
        <p:nvSpPr>
          <p:cNvPr id="5" name="rule">
            <a:extLst xmlns:a="http://schemas.openxmlformats.org/drawingml/2006/main">
              <a:ext uri="{FF2B5EF4-FFF2-40B4-BE49-F238E27FC236}">
                <a16:creationId xmlns:a16="http://schemas.microsoft.com/office/drawing/2014/main" id="{80E5ABF7-2204-49AC-8BB5-636B6EE06AE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你是老师吗？ Bạn là giáo viên phải không？</a:t>
            </a:r>
          </a:p>
        </p:txBody>
      </p:sp>
    </p:spTree>
    <p:extLst>
      <p:ext uri="{BB962C8B-B14F-4D97-AF65-F5344CB8AC3E}">
        <p14:creationId xmlns:p14="http://schemas.microsoft.com/office/powerpoint/2010/main" val="1640407454"/>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B23D0A-799E-4AC1-8891-52AA88164A3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1ED85381-894C-425F-9F6E-C5C1EDBEC9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320AC36-2E57-41CB-911B-66819742AF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89FCFE3-1B04-412F-B913-B1C92C0443A6}"/>
              </a:ext>
            </a:extLst>
            <ns0:hlinkClick xmlns:ns0="http://schemas.openxmlformats.org/drawingml/2006/main" xmlns:ns1="http://schemas.openxmlformats.org/officeDocument/2006/relationships" ns1:id="rIdInteractive3">
              <ns0:snd ns1:embed="rIdEmbeddedAudio4" name="HSK1-0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434D8E7-0081-40CC-8D5F-23513762943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EE8BB12-2C0F-499A-A0A8-AE24437F18F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17219896"/>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67CE764-41ED-4884-9DAF-03B22DC2CF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E1E2BD64-01F2-4257-A81F-210C11DDF4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4A47EC2-00F2-48C5-9E75-56D93F0DD4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B019DAB-3A63-4E0F-AB4B-2822A2B80319}"/>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我叫小林。我是学生，小安也是学生。我们很高兴。</a:t>
            </a:r>
          </a:p>
        </p:txBody>
      </p:sp>
      <p:sp>
        <p:nvSpPr>
          <p:cNvPr id="5" name="q0">
            <a:extLst xmlns:a="http://schemas.openxmlformats.org/drawingml/2006/main">
              <a:ext uri="{FF2B5EF4-FFF2-40B4-BE49-F238E27FC236}">
                <a16:creationId xmlns:a16="http://schemas.microsoft.com/office/drawing/2014/main" id="{C804880F-2F4C-4952-A720-A121F0EC2B92}"/>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小安是学生吗？</a:t>
            </a:r>
          </a:p>
        </p:txBody>
      </p:sp>
      <p:sp>
        <p:nvSpPr>
          <p:cNvPr id="6" name="q1">
            <a:extLst xmlns:a="http://schemas.openxmlformats.org/drawingml/2006/main">
              <a:ext uri="{FF2B5EF4-FFF2-40B4-BE49-F238E27FC236}">
                <a16:creationId xmlns:a16="http://schemas.microsoft.com/office/drawing/2014/main" id="{BE28CF58-E178-492C-98A4-C93BF0FCDB9A}"/>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小林叫什么名字？</a:t>
            </a:r>
          </a:p>
        </p:txBody>
      </p:sp>
    </p:spTree>
    <p:extLst>
      <p:ext uri="{BB962C8B-B14F-4D97-AF65-F5344CB8AC3E}">
        <p14:creationId xmlns:p14="http://schemas.microsoft.com/office/powerpoint/2010/main" val="109712506"/>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B1B4AFF-9BED-454A-95AE-31CBD4CA50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3AD1A6A4-221C-4854-AC82-A87D2367C48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D1E67DA-05F8-4806-9E39-ED4500FA8C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E7BBDA3-AB3F-4D94-990D-048FF41FF8C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A7A3DE58-E9A7-460C-B2E4-C5C34BBD68F3}"/>
              </a:ext>
            </a:extLst>
            <ns0:hlinkClick xmlns:ns0="http://schemas.openxmlformats.org/drawingml/2006/main" xmlns:ns1="http://schemas.openxmlformats.org/officeDocument/2006/relationships" ns1:id="rIdInteractive3">
              <ns0:snd ns1:embed="rIdEmbeddedAudio4" name="HSK1-0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B8BC057-5576-4D11-95BE-32BC7BFE9AB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吗</a:t>
            </a:r>
          </a:p>
        </p:txBody>
      </p:sp>
      <p:sp>
        <p:nvSpPr>
          <p:cNvPr id="7" name="choice_1">
            <a:extLst xmlns:a="http://schemas.openxmlformats.org/drawingml/2006/main">
              <a:ext uri="{FF2B5EF4-FFF2-40B4-BE49-F238E27FC236}">
                <a16:creationId xmlns:a16="http://schemas.microsoft.com/office/drawing/2014/main" id="{34237FB3-10FC-4E60-A9DB-9BC6C7B29A7C}"/>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呢</a:t>
            </a:r>
          </a:p>
        </p:txBody>
      </p:sp>
      <p:sp>
        <p:nvSpPr>
          <p:cNvPr id="8" name="choice_2">
            <a:extLst xmlns:a="http://schemas.openxmlformats.org/drawingml/2006/main">
              <a:ext uri="{FF2B5EF4-FFF2-40B4-BE49-F238E27FC236}">
                <a16:creationId xmlns:a16="http://schemas.microsoft.com/office/drawing/2014/main" id="{1B442A4C-BEA1-4892-B8C4-711DD2467D4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不</a:t>
            </a:r>
          </a:p>
        </p:txBody>
      </p:sp>
    </p:spTree>
    <p:extLst>
      <p:ext uri="{BB962C8B-B14F-4D97-AF65-F5344CB8AC3E}">
        <p14:creationId xmlns:p14="http://schemas.microsoft.com/office/powerpoint/2010/main" val="895914962"/>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C5966CD-FDDB-4108-A000-9C921181CC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B4C38BF2-9380-4498-A068-3FB5F2832F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2F40F253-260F-43C9-B891-73C83CF3BD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6F581B1-5A9D-4530-8726-4A320432370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不 (bù).</a:t>
            </a:r>
          </a:p>
        </p:txBody>
      </p:sp>
      <p:sp>
        <p:nvSpPr>
          <p:cNvPr id="5" name="stretch">
            <a:extLst xmlns:a="http://schemas.openxmlformats.org/drawingml/2006/main">
              <a:ext uri="{FF2B5EF4-FFF2-40B4-BE49-F238E27FC236}">
                <a16:creationId xmlns:a16="http://schemas.microsoft.com/office/drawing/2014/main" id="{A826F910-63B6-4A1C-AECA-D12C6806684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76B6E3C0-C57B-4907-9366-0120681E955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27604544"/>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A853C47-541E-4706-9FCB-E85DD97E9D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A86F20DC-D0AC-426E-AE6C-5D2FBFCCA0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3395CED-34E0-470A-A5B6-58CD72E74C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DF1C308-4E80-47A3-8BDE-D30AEE0C1F8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C0044BB-F6FC-4C81-92D9-23FB262D6B5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519576568"/>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22772B1-2E6F-4AEC-8400-046645ED74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9CE88E28-E732-4F85-8465-D151AD35E40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FA428D49-41BF-4D04-9310-7950C9F7C6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3CEC824A-9DEB-492E-A512-5403754BD1C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Mỗi người nhận một thẻ tên và nghề nghiệp khác nhau.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tên, xác nhận nghề rồi giới thiệu bạn với lớp.</a:t>
            </a:r>
          </a:p>
        </p:txBody>
      </p:sp>
      <p:sp>
        <p:nvSpPr>
          <p:cNvPr id="5" name="taskrule">
            <a:extLst xmlns:a="http://schemas.openxmlformats.org/drawingml/2006/main">
              <a:ext uri="{FF2B5EF4-FFF2-40B4-BE49-F238E27FC236}">
                <a16:creationId xmlns:a16="http://schemas.microsoft.com/office/drawing/2014/main" id="{7B0B5559-2E54-4CCC-9E21-1979C0E0D815}"/>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89429168"/>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A43013-54D8-438C-A423-D2A2F9BC25A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8F12F3D3-17C4-4FA1-8E58-18129F9EB1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B8699440-482A-4E32-AC7E-1B79EA9493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不"/>
          <p:cNvPicPr>
            <ns1:picLocks xmlns:ns1="http://schemas.openxmlformats.org/drawingml/2006/main" noChangeAspect="1"/>
          </p:cNvPicPr>
          <p:nvPr/>
        </p:nvPicPr>
        <p:blipFill>
          <ns2:blip xmlns:ns2="http://schemas.openxmlformats.org/drawingml/2006/main" xmlns:ns3="http://schemas.openxmlformats.org/officeDocument/2006/relationships" ns3:embed="rIdGif9"/>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吗"/>
          <p:cNvPicPr>
            <ns1:picLocks xmlns:ns1="http://schemas.openxmlformats.org/drawingml/2006/main" noChangeAspect="1"/>
          </p:cNvPicPr>
          <p:nvPr/>
        </p:nvPicPr>
        <p:blipFill>
          <ns2:blip xmlns:ns2="http://schemas.openxmlformats.org/drawingml/2006/main" xmlns:ns3="http://schemas.openxmlformats.org/officeDocument/2006/relationships" ns3:embed="rIdGif10"/>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呢"/>
          <p:cNvPicPr>
            <ns1:picLocks xmlns:ns1="http://schemas.openxmlformats.org/drawingml/2006/main" noChangeAspect="1"/>
          </p:cNvPicPr>
          <p:nvPr/>
        </p:nvPicPr>
        <p:blipFill>
          <ns2:blip xmlns:ns2="http://schemas.openxmlformats.org/drawingml/2006/main" xmlns:ns3="http://schemas.openxmlformats.org/officeDocument/2006/relationships" ns3:embed="rIdGif11"/>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也"/>
          <p:cNvPicPr>
            <ns1:picLocks xmlns:ns1="http://schemas.openxmlformats.org/drawingml/2006/main" noChangeAspect="1"/>
          </p:cNvPicPr>
          <p:nvPr/>
        </p:nvPicPr>
        <p:blipFill>
          <ns2:blip xmlns:ns2="http://schemas.openxmlformats.org/drawingml/2006/main" xmlns:ns3="http://schemas.openxmlformats.org/officeDocument/2006/relationships" ns3:embed="rIdGif12"/>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很"/>
          <p:cNvPicPr>
            <ns1:picLocks xmlns:ns1="http://schemas.openxmlformats.org/drawingml/2006/main" noChangeAspect="1"/>
          </p:cNvPicPr>
          <p:nvPr/>
        </p:nvPicPr>
        <p:blipFill>
          <ns2:blip xmlns:ns2="http://schemas.openxmlformats.org/drawingml/2006/main" xmlns:ns3="http://schemas.openxmlformats.org/officeDocument/2006/relationships" ns3:embed="rIdGif13"/>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高"/>
          <p:cNvPicPr>
            <ns1:picLocks xmlns:ns1="http://schemas.openxmlformats.org/drawingml/2006/main" noChangeAspect="1"/>
          </p:cNvPicPr>
          <p:nvPr/>
        </p:nvPicPr>
        <p:blipFill>
          <ns2:blip xmlns:ns2="http://schemas.openxmlformats.org/drawingml/2006/main" xmlns:ns3="http://schemas.openxmlformats.org/officeDocument/2006/relationships" ns3:embed="rIdGif14"/>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49098948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6B63EB-ADE7-40BE-9757-C390942F13B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2460AAB7-7557-4C68-9BF9-07F110DE830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364450B-2344-40CC-B186-3A21E40FB5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962016AD-6E5E-46C3-9400-D31AD1BF777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6AA89D5-FD84-42B3-A9A3-9263D50798AB}"/>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71077446-7F1F-4449-A3CD-F731292A60A3}"/>
              </a:ext>
            </a:extLst>
            <ns0:hlinkClick xmlns:ns0="http://schemas.openxmlformats.org/drawingml/2006/main" xmlns:ns1="http://schemas.openxmlformats.org/officeDocument/2006/relationships" ns1:id="rIdInteractive3">
              <ns0:snd ns1:embed="rIdEmbeddedAudio4" name="HSK1-0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431483057"/>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6E76F3D-8147-40A1-8A95-5DA8D87370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HSK1-03</a:t>
            </a:r>
          </a:p>
        </p:txBody>
      </p:sp>
      <p:sp>
        <p:nvSpPr>
          <p:cNvPr id="2" name="heading">
            <a:extLst xmlns:a="http://schemas.openxmlformats.org/drawingml/2006/main">
              <a:ext uri="{FF2B5EF4-FFF2-40B4-BE49-F238E27FC236}">
                <a16:creationId xmlns:a16="http://schemas.microsoft.com/office/drawing/2014/main" id="{F46705C4-AFBD-41D5-AB9A-EDE85CBB50D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3ED86B83-D4B1-4B02-90C4-38E693B9ADE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D55121A-D1D2-4F9F-97AD-65CAA266AFD1}"/>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9B9FDC4-84A2-4C29-BDBE-C17CD9F04DE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3896894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2026-10-18T07:25:25.8040000Z</dcterms:created>
  <dcterms:modified xsi:type="dcterms:W3CDTF">2026-10-18T07:25:25.8040000Z</dcterms:modified>
</coreProperties>
</file>