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8ecfad77f6ff4a21" /><Relationship Type="http://schemas.openxmlformats.org/officeDocument/2006/relationships/extended-properties" Target="/docProps/app.xml" Id="Re294187b2fa34983" /><Relationship Type="http://schemas.openxmlformats.org/officeDocument/2006/relationships/officeDocument" Target="/ppt/presentation.xml" Id="Rcfa861e1b8524cb9" /></Relationships>
</file>

<file path=ppt/presentation.xml><?xml version="1.0" encoding="utf-8"?>
<p:presentation xmlns:p="http://schemas.openxmlformats.org/presentationml/2006/main">
  <p:sldMasterIdLst>
    <p:sldMasterId xmlns:r="http://schemas.openxmlformats.org/officeDocument/2006/relationships" id="2147483648" r:id="Ra446637f81634afd"/>
  </p:sldMasterIdLst>
  <p:notesMasterIdLst>
    <p:notesMasterId xmlns:r="http://schemas.openxmlformats.org/officeDocument/2006/relationships" r:id="Rfd0f411210c24859"/>
  </p:notesMasterIdLst>
  <p:sldIdLst>
    <p:sldId xmlns:r="http://schemas.openxmlformats.org/officeDocument/2006/relationships" id="256" r:id="Rae0a1a2ee22d4b58"/>
    <p:sldId xmlns:r="http://schemas.openxmlformats.org/officeDocument/2006/relationships" id="257" r:id="R24778ccac9b1495d"/>
    <p:sldId xmlns:r="http://schemas.openxmlformats.org/officeDocument/2006/relationships" id="258" r:id="R87bd75bb76fa485f"/>
    <p:sldId xmlns:r="http://schemas.openxmlformats.org/officeDocument/2006/relationships" id="259" r:id="R0978bb37d758423c"/>
    <p:sldId xmlns:r="http://schemas.openxmlformats.org/officeDocument/2006/relationships" id="260" r:id="Rd1bc3019259c4ba5"/>
    <p:sldId xmlns:r="http://schemas.openxmlformats.org/officeDocument/2006/relationships" id="261" r:id="Rab8a733c2b684954"/>
    <p:sldId xmlns:r="http://schemas.openxmlformats.org/officeDocument/2006/relationships" id="262" r:id="Rd550497f4e044222"/>
    <p:sldId xmlns:r="http://schemas.openxmlformats.org/officeDocument/2006/relationships" id="263" r:id="R3ca7109320094e29"/>
    <p:sldId xmlns:r="http://schemas.openxmlformats.org/officeDocument/2006/relationships" id="264" r:id="Rbd21a3e57cbd47be"/>
    <p:sldId xmlns:r="http://schemas.openxmlformats.org/officeDocument/2006/relationships" id="265" r:id="R3b6900c3c8244187"/>
    <p:sldId xmlns:r="http://schemas.openxmlformats.org/officeDocument/2006/relationships" id="266" r:id="R765dd25db5c0441d"/>
    <p:sldId xmlns:r="http://schemas.openxmlformats.org/officeDocument/2006/relationships" id="267" r:id="R72df4354299147ac"/>
    <p:sldId xmlns:r="http://schemas.openxmlformats.org/officeDocument/2006/relationships" id="268" r:id="R5e31b49012d54073"/>
    <p:sldId xmlns:r="http://schemas.openxmlformats.org/officeDocument/2006/relationships" id="269" r:id="R23b6c85aedee4117"/>
    <p:sldId xmlns:r="http://schemas.openxmlformats.org/officeDocument/2006/relationships" id="270" r:id="Rb2f1d7a659224a51"/>
    <p:sldId xmlns:r="http://schemas.openxmlformats.org/officeDocument/2006/relationships" id="271" r:id="R7001d91977ab4a33"/>
    <p:sldId xmlns:r="http://schemas.openxmlformats.org/officeDocument/2006/relationships" id="272" r:id="R6a54849bbf294881"/>
    <p:sldId xmlns:r="http://schemas.openxmlformats.org/officeDocument/2006/relationships" id="273" r:id="R702d03c4cf424c8a"/>
    <p:sldId xmlns:r="http://schemas.openxmlformats.org/officeDocument/2006/relationships" id="274" r:id="R8a0e5bea79f5456c"/>
    <p:sldId xmlns:r="http://schemas.openxmlformats.org/officeDocument/2006/relationships" id="275" r:id="R3ffab59306e74e21"/>
    <p:sldId xmlns:r="http://schemas.openxmlformats.org/officeDocument/2006/relationships" id="276" r:id="R5a43ec8b5f81422d"/>
    <p:sldId xmlns:r="http://schemas.openxmlformats.org/officeDocument/2006/relationships" id="277" r:id="Rf6f755b661f74d41"/>
    <p:sldId xmlns:r="http://schemas.openxmlformats.org/officeDocument/2006/relationships" id="278" r:id="R9524e4ac5dba4964"/>
    <p:sldId xmlns:r="http://schemas.openxmlformats.org/officeDocument/2006/relationships" id="279" r:id="R9dbbae9ce7224abe"/>
    <p:sldId xmlns:r="http://schemas.openxmlformats.org/officeDocument/2006/relationships" id="280" r:id="R8801f35955ec459d"/>
    <p:sldId xmlns:r="http://schemas.openxmlformats.org/officeDocument/2006/relationships" id="281" r:id="R90b919497ab244f6"/>
    <p:sldId xmlns:r="http://schemas.openxmlformats.org/officeDocument/2006/relationships" id="282" r:id="R947658f1900d4c75"/>
    <p:sldId xmlns:r="http://schemas.openxmlformats.org/officeDocument/2006/relationships" id="283" r:id="Ref24f561b4444f4e"/>
    <p:sldId xmlns:r="http://schemas.openxmlformats.org/officeDocument/2006/relationships" id="284" r:id="Rc77e9849b10342a2"/>
    <p:sldId xmlns:r="http://schemas.openxmlformats.org/officeDocument/2006/relationships" id="285" r:id="R8427c3ae32d84f0f"/>
    <p:sldId xmlns:r="http://schemas.openxmlformats.org/officeDocument/2006/relationships" id="286" r:id="Ra164f890ff314090"/>
    <p:sldId xmlns:r="http://schemas.openxmlformats.org/officeDocument/2006/relationships" id="287" r:id="Ree0b96387169408a"/>
    <p:sldId xmlns:r="http://schemas.openxmlformats.org/officeDocument/2006/relationships" id="288" r:id="R7489abc57c1c44cc"/>
    <p:sldId xmlns:r="http://schemas.openxmlformats.org/officeDocument/2006/relationships" id="289" r:id="R937ceba9f4674314"/>
    <p:sldId xmlns:r="http://schemas.openxmlformats.org/officeDocument/2006/relationships" id="290" r:id="R8ef096bc38e74449"/>
    <p:sldId xmlns:r="http://schemas.openxmlformats.org/officeDocument/2006/relationships" id="291" r:id="R491e8491a6874118"/>
    <p:sldId xmlns:r="http://schemas.openxmlformats.org/officeDocument/2006/relationships" id="292" r:id="R5a3fd38e527b41c4"/>
    <p:sldId xmlns:r="http://schemas.openxmlformats.org/officeDocument/2006/relationships" id="293" r:id="R78e4d6bb79554864"/>
    <p:sldId xmlns:r="http://schemas.openxmlformats.org/officeDocument/2006/relationships" id="294" r:id="R09587a41b57b4c43"/>
    <p:sldId xmlns:r="http://schemas.openxmlformats.org/officeDocument/2006/relationships" id="295" r:id="R92852de727d54f9e"/>
    <p:sldId xmlns:r="http://schemas.openxmlformats.org/officeDocument/2006/relationships" id="296" r:id="Rad2b8eecb1f9485a"/>
    <p:sldId xmlns:r="http://schemas.openxmlformats.org/officeDocument/2006/relationships" id="297" r:id="R8aeb87902c0f4a1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5111fb61cd49f3" /><Relationship Type="http://schemas.openxmlformats.org/officeDocument/2006/relationships/slideMaster" Target="/ppt/slideMasters/slideMaster1.xml" Id="Ra446637f81634afd" /><Relationship Type="http://schemas.openxmlformats.org/officeDocument/2006/relationships/notesMaster" Target="/ppt/notesMasters/notesMaster1.xml" Id="Rfd0f411210c24859" /><Relationship Type="http://schemas.openxmlformats.org/officeDocument/2006/relationships/presProps" Target="/ppt/presProps.xml" Id="R023254cc9af04ad5" /><Relationship Type="http://schemas.openxmlformats.org/officeDocument/2006/relationships/tableStyles" Target="/ppt/tableStyles.xml" Id="R2f750c69a1cb44fb" /><Relationship Type="http://schemas.openxmlformats.org/officeDocument/2006/relationships/slide" Target="/ppt/slides/slide1.xml" Id="Rae0a1a2ee22d4b58" /><Relationship Type="http://schemas.openxmlformats.org/officeDocument/2006/relationships/slide" Target="/ppt/slides/slide2.xml" Id="R24778ccac9b1495d" /><Relationship Type="http://schemas.openxmlformats.org/officeDocument/2006/relationships/slide" Target="/ppt/slides/slide3.xml" Id="R87bd75bb76fa485f" /><Relationship Type="http://schemas.openxmlformats.org/officeDocument/2006/relationships/slide" Target="/ppt/slides/slide4.xml" Id="R0978bb37d758423c" /><Relationship Type="http://schemas.openxmlformats.org/officeDocument/2006/relationships/slide" Target="/ppt/slides/slide5.xml" Id="Rd1bc3019259c4ba5" /><Relationship Type="http://schemas.openxmlformats.org/officeDocument/2006/relationships/slide" Target="/ppt/slides/slide6.xml" Id="Rab8a733c2b684954" /><Relationship Type="http://schemas.openxmlformats.org/officeDocument/2006/relationships/slide" Target="/ppt/slides/slide7.xml" Id="Rd550497f4e044222" /><Relationship Type="http://schemas.openxmlformats.org/officeDocument/2006/relationships/slide" Target="/ppt/slides/slide8.xml" Id="R3ca7109320094e29" /><Relationship Type="http://schemas.openxmlformats.org/officeDocument/2006/relationships/slide" Target="/ppt/slides/slide9.xml" Id="Rbd21a3e57cbd47be" /><Relationship Type="http://schemas.openxmlformats.org/officeDocument/2006/relationships/slide" Target="/ppt/slides/slide10.xml" Id="R3b6900c3c8244187" /><Relationship Type="http://schemas.openxmlformats.org/officeDocument/2006/relationships/slide" Target="/ppt/slides/slide11.xml" Id="R765dd25db5c0441d" /><Relationship Type="http://schemas.openxmlformats.org/officeDocument/2006/relationships/slide" Target="/ppt/slides/slide12.xml" Id="R72df4354299147ac" /><Relationship Type="http://schemas.openxmlformats.org/officeDocument/2006/relationships/slide" Target="/ppt/slides/slide13.xml" Id="R5e31b49012d54073" /><Relationship Type="http://schemas.openxmlformats.org/officeDocument/2006/relationships/slide" Target="/ppt/slides/slide14.xml" Id="R23b6c85aedee4117" /><Relationship Type="http://schemas.openxmlformats.org/officeDocument/2006/relationships/slide" Target="/ppt/slides/slide15.xml" Id="Rb2f1d7a659224a51" /><Relationship Type="http://schemas.openxmlformats.org/officeDocument/2006/relationships/slide" Target="/ppt/slides/slide16.xml" Id="R7001d91977ab4a33" /><Relationship Type="http://schemas.openxmlformats.org/officeDocument/2006/relationships/slide" Target="/ppt/slides/slide17.xml" Id="R6a54849bbf294881" /><Relationship Type="http://schemas.openxmlformats.org/officeDocument/2006/relationships/slide" Target="/ppt/slides/slide18.xml" Id="R702d03c4cf424c8a" /><Relationship Type="http://schemas.openxmlformats.org/officeDocument/2006/relationships/slide" Target="/ppt/slides/slide19.xml" Id="R8a0e5bea79f5456c" /><Relationship Type="http://schemas.openxmlformats.org/officeDocument/2006/relationships/slide" Target="/ppt/slides/slide20.xml" Id="R3ffab59306e74e21" /><Relationship Type="http://schemas.openxmlformats.org/officeDocument/2006/relationships/slide" Target="/ppt/slides/slide21.xml" Id="R5a43ec8b5f81422d" /><Relationship Type="http://schemas.openxmlformats.org/officeDocument/2006/relationships/slide" Target="/ppt/slides/slide22.xml" Id="Rf6f755b661f74d41" /><Relationship Type="http://schemas.openxmlformats.org/officeDocument/2006/relationships/slide" Target="/ppt/slides/slide23.xml" Id="R9524e4ac5dba4964" /><Relationship Type="http://schemas.openxmlformats.org/officeDocument/2006/relationships/slide" Target="/ppt/slides/slide24.xml" Id="R9dbbae9ce7224abe" /><Relationship Type="http://schemas.openxmlformats.org/officeDocument/2006/relationships/slide" Target="/ppt/slides/slide25.xml" Id="R8801f35955ec459d" /><Relationship Type="http://schemas.openxmlformats.org/officeDocument/2006/relationships/slide" Target="/ppt/slides/slide26.xml" Id="R90b919497ab244f6" /><Relationship Type="http://schemas.openxmlformats.org/officeDocument/2006/relationships/slide" Target="/ppt/slides/slide27.xml" Id="R947658f1900d4c75" /><Relationship Type="http://schemas.openxmlformats.org/officeDocument/2006/relationships/slide" Target="/ppt/slides/slide28.xml" Id="Ref24f561b4444f4e" /><Relationship Type="http://schemas.openxmlformats.org/officeDocument/2006/relationships/slide" Target="/ppt/slides/slide29.xml" Id="Rc77e9849b10342a2" /><Relationship Type="http://schemas.openxmlformats.org/officeDocument/2006/relationships/slide" Target="/ppt/slides/slide30.xml" Id="R8427c3ae32d84f0f" /><Relationship Type="http://schemas.openxmlformats.org/officeDocument/2006/relationships/slide" Target="/ppt/slides/slide31.xml" Id="Ra164f890ff314090" /><Relationship Type="http://schemas.openxmlformats.org/officeDocument/2006/relationships/slide" Target="/ppt/slides/slide32.xml" Id="Ree0b96387169408a" /><Relationship Type="http://schemas.openxmlformats.org/officeDocument/2006/relationships/slide" Target="/ppt/slides/slide33.xml" Id="R7489abc57c1c44cc" /><Relationship Type="http://schemas.openxmlformats.org/officeDocument/2006/relationships/slide" Target="/ppt/slides/slide34.xml" Id="R937ceba9f4674314" /><Relationship Type="http://schemas.openxmlformats.org/officeDocument/2006/relationships/slide" Target="/ppt/slides/slide35.xml" Id="R8ef096bc38e74449" /><Relationship Type="http://schemas.openxmlformats.org/officeDocument/2006/relationships/slide" Target="/ppt/slides/slide36.xml" Id="R491e8491a6874118" /><Relationship Type="http://schemas.openxmlformats.org/officeDocument/2006/relationships/slide" Target="/ppt/slides/slide37.xml" Id="R5a3fd38e527b41c4" /><Relationship Type="http://schemas.openxmlformats.org/officeDocument/2006/relationships/slide" Target="/ppt/slides/slide38.xml" Id="R78e4d6bb79554864" /><Relationship Type="http://schemas.openxmlformats.org/officeDocument/2006/relationships/slide" Target="/ppt/slides/slide39.xml" Id="R09587a41b57b4c43" /><Relationship Type="http://schemas.openxmlformats.org/officeDocument/2006/relationships/slide" Target="/ppt/slides/slide40.xml" Id="R92852de727d54f9e" /><Relationship Type="http://schemas.openxmlformats.org/officeDocument/2006/relationships/slide" Target="/ppt/slides/slide41.xml" Id="Rad2b8eecb1f9485a" /><Relationship Type="http://schemas.openxmlformats.org/officeDocument/2006/relationships/slide" Target="/ppt/slides/slide42.xml" Id="R8aeb87902c0f4a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ea0046dcfd476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1a8252ab89401f" /><Relationship Type="http://schemas.openxmlformats.org/officeDocument/2006/relationships/notesMaster" Target="/ppt/notesMasters/notesMaster1.xml" Id="R7955994abc964b6c"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cb94f0f9e144c8" /><Relationship Type="http://schemas.openxmlformats.org/officeDocument/2006/relationships/notesMaster" Target="/ppt/notesMasters/notesMaster1.xml" Id="R40f83b5b56af4a0c" /></Relationships>
</file>

<file path=ppt/notesSlides/_rels/notesSlide3.xml.rels>&#65279;<?xml version="1.0" encoding="utf-8"?><Relationships xmlns="http://schemas.openxmlformats.org/package/2006/relationships"><Relationship Type="http://schemas.openxmlformats.org/officeDocument/2006/relationships/slide" Target="/ppt/slides/slide3.xml" Id="Rbbf08eff45934ce9" /><Relationship Type="http://schemas.openxmlformats.org/officeDocument/2006/relationships/notesMaster" Target="/ppt/notesMasters/notesMaster1.xml" Id="Rd302e729787c4f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9dc491295e924c58" /><Relationship Type="http://schemas.openxmlformats.org/officeDocument/2006/relationships/notesMaster" Target="/ppt/notesMasters/notesMaster1.xml" Id="R6bc61897f9a44963" /></Relationships>
</file>

<file path=ppt/notesSlides/_rels/notesSlide5.xml.rels>&#65279;<?xml version="1.0" encoding="utf-8"?><Relationships xmlns="http://schemas.openxmlformats.org/package/2006/relationships"><Relationship Type="http://schemas.openxmlformats.org/officeDocument/2006/relationships/slide" Target="/ppt/slides/slide5.xml" Id="R6a2a01379a2544b0" /><Relationship Type="http://schemas.openxmlformats.org/officeDocument/2006/relationships/notesMaster" Target="/ppt/notesMasters/notesMaster1.xml" Id="R262088b24be745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07b53fc509ec4775" /><Relationship Type="http://schemas.openxmlformats.org/officeDocument/2006/relationships/notesMaster" Target="/ppt/notesMasters/notesMaster1.xml" Id="Rccfcc05fb7c54a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f5caf95293054f3a" /><Relationship Type="http://schemas.openxmlformats.org/officeDocument/2006/relationships/notesMaster" Target="/ppt/notesMasters/notesMaster1.xml" Id="Rca474e1fefb44556"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a0101ea68d46c1" /><Relationship Type="http://schemas.openxmlformats.org/officeDocument/2006/relationships/notesMaster" Target="/ppt/notesMasters/notesMaster1.xml" Id="Rc838a8167bf34ea6"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ec34e6703c440d" /><Relationship Type="http://schemas.openxmlformats.org/officeDocument/2006/relationships/notesMaster" Target="/ppt/notesMasters/notesMaster1.xml" Id="R89877221be0246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20d9b798609461f" /><Relationship Type="http://schemas.openxmlformats.org/officeDocument/2006/relationships/notesMaster" Target="/ppt/notesMasters/notesMaster1.xml" Id="Re88946d71337447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0647b0097fe41b7" /><Relationship Type="http://schemas.openxmlformats.org/officeDocument/2006/relationships/notesMaster" Target="/ppt/notesMasters/notesMaster1.xml" Id="R98b1c4b918504cf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be04daa530845a5" /><Relationship Type="http://schemas.openxmlformats.org/officeDocument/2006/relationships/notesMaster" Target="/ppt/notesMasters/notesMaster1.xml" Id="R214d8fc06e3d4eb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7e025f211424296" /><Relationship Type="http://schemas.openxmlformats.org/officeDocument/2006/relationships/notesMaster" Target="/ppt/notesMasters/notesMaster1.xml" Id="R3fe1e7ee1638451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146e84c96c840ca" /><Relationship Type="http://schemas.openxmlformats.org/officeDocument/2006/relationships/notesMaster" Target="/ppt/notesMasters/notesMaster1.xml" Id="R27d00507d29c4f1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6c33510e31447c8" /><Relationship Type="http://schemas.openxmlformats.org/officeDocument/2006/relationships/notesMaster" Target="/ppt/notesMasters/notesMaster1.xml" Id="R99f5912c616644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fbd7e48eca74ca2" /><Relationship Type="http://schemas.openxmlformats.org/officeDocument/2006/relationships/notesMaster" Target="/ppt/notesMasters/notesMaster1.xml" Id="R783d4abb5d0c4f0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107ed3244a94801" /><Relationship Type="http://schemas.openxmlformats.org/officeDocument/2006/relationships/notesMaster" Target="/ppt/notesMasters/notesMaster1.xml" Id="Rb01e122beb9147c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30d2b4fbb404c64" /><Relationship Type="http://schemas.openxmlformats.org/officeDocument/2006/relationships/notesMaster" Target="/ppt/notesMasters/notesMaster1.xml" Id="R7fea91df632f4a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9da19c37a6249f4" /><Relationship Type="http://schemas.openxmlformats.org/officeDocument/2006/relationships/notesMaster" Target="/ppt/notesMasters/notesMaster1.xml" Id="R2a4e499129ba4cd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36ebec13d1c4873" /><Relationship Type="http://schemas.openxmlformats.org/officeDocument/2006/relationships/notesMaster" Target="/ppt/notesMasters/notesMaster1.xml" Id="R1a787722c048420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b96c6406ea84597" /><Relationship Type="http://schemas.openxmlformats.org/officeDocument/2006/relationships/notesMaster" Target="/ppt/notesMasters/notesMaster1.xml" Id="Rc4e26e4de2264f7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156c0a601f14bc8" /><Relationship Type="http://schemas.openxmlformats.org/officeDocument/2006/relationships/notesMaster" Target="/ppt/notesMasters/notesMaster1.xml" Id="Rbdf00410611741c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57e018640284538" /><Relationship Type="http://schemas.openxmlformats.org/officeDocument/2006/relationships/notesMaster" Target="/ppt/notesMasters/notesMaster1.xml" Id="Rcbd7c9fc3d8041b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3ce23f3d8904be9" /><Relationship Type="http://schemas.openxmlformats.org/officeDocument/2006/relationships/notesMaster" Target="/ppt/notesMasters/notesMaster1.xml" Id="R829707f9456b4ae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320fa1026e64b35" /><Relationship Type="http://schemas.openxmlformats.org/officeDocument/2006/relationships/notesMaster" Target="/ppt/notesMasters/notesMaster1.xml" Id="R416d0f700b33421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b16f10dfaca45af" /><Relationship Type="http://schemas.openxmlformats.org/officeDocument/2006/relationships/notesMaster" Target="/ppt/notesMasters/notesMaster1.xml" Id="R873242c2bebc4e5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60ef3b59fca4b1a" /><Relationship Type="http://schemas.openxmlformats.org/officeDocument/2006/relationships/notesMaster" Target="/ppt/notesMasters/notesMaster1.xml" Id="Rd4cafb06da9048a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7efff6c44bc43a9" /><Relationship Type="http://schemas.openxmlformats.org/officeDocument/2006/relationships/notesMaster" Target="/ppt/notesMasters/notesMaster1.xml" Id="Rad9dc7031410476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731cfa9ccc7441d" /><Relationship Type="http://schemas.openxmlformats.org/officeDocument/2006/relationships/notesMaster" Target="/ppt/notesMasters/notesMaster1.xml" Id="R5deb336db1814fc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d84545e480847b0" /><Relationship Type="http://schemas.openxmlformats.org/officeDocument/2006/relationships/notesMaster" Target="/ppt/notesMasters/notesMaster1.xml" Id="Rc8ac4643eaa9445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398ba4680514171" /><Relationship Type="http://schemas.openxmlformats.org/officeDocument/2006/relationships/notesMaster" Target="/ppt/notesMasters/notesMaster1.xml" Id="R275b2e7e0c4346e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623a8ab0cc948ce" /><Relationship Type="http://schemas.openxmlformats.org/officeDocument/2006/relationships/notesMaster" Target="/ppt/notesMasters/notesMaster1.xml" Id="R1ee865e4d2d2451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8a2bcc9d53842d7" /><Relationship Type="http://schemas.openxmlformats.org/officeDocument/2006/relationships/notesMaster" Target="/ppt/notesMasters/notesMaster1.xml" Id="R51d0ebd32e7e472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c504b5c3eb4434c" /><Relationship Type="http://schemas.openxmlformats.org/officeDocument/2006/relationships/notesMaster" Target="/ppt/notesMasters/notesMaster1.xml" Id="Rd3694821cd3e419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71593b4133a4224" /><Relationship Type="http://schemas.openxmlformats.org/officeDocument/2006/relationships/notesMaster" Target="/ppt/notesMasters/notesMaster1.xml" Id="R947bf88e8c8b4dd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8ad3d13dfe34f67" /><Relationship Type="http://schemas.openxmlformats.org/officeDocument/2006/relationships/notesMaster" Target="/ppt/notesMasters/notesMaster1.xml" Id="Ra8ffb74884e7406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9991a046ba34af3" /><Relationship Type="http://schemas.openxmlformats.org/officeDocument/2006/relationships/notesMaster" Target="/ppt/notesMasters/notesMaster1.xml" Id="R13f111a5a8b443d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6456747c3b847ee" /><Relationship Type="http://schemas.openxmlformats.org/officeDocument/2006/relationships/notesMaster" Target="/ppt/notesMasters/notesMaster1.xml" Id="Rf13ab2fb62f74bc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12839255b5c454c" /><Relationship Type="http://schemas.openxmlformats.org/officeDocument/2006/relationships/notesMaster" Target="/ppt/notesMasters/notesMaster1.xml" Id="Ree7a4727a5f74ba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f6cc90999cd4d86" /><Relationship Type="http://schemas.openxmlformats.org/officeDocument/2006/relationships/notesMaster" Target="/ppt/notesMasters/notesMaster1.xml" Id="Rf07609580fd14ec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58ae9bd1b5b4a61" /><Relationship Type="http://schemas.openxmlformats.org/officeDocument/2006/relationships/notesMaster" Target="/ppt/notesMasters/notesMaster1.xml" Id="R2d58d2dabf234e7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eeb95d1f0644c87" /><Relationship Type="http://schemas.openxmlformats.org/officeDocument/2006/relationships/notesMaster" Target="/ppt/notesMasters/notesMaster1.xml" Id="R42f233547f4648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../Audio/HSK1-04_MODEL.mp3. Sau khi tải, giữ thư mục Audio cạnh thư mục Slides. Script: 中国。越南。人。哪。国。中文。你是哪国人？。我是越南人。你呢？。我是中国人。。你会说英语吗？。会，也会说一点儿中文。。我们一起学中文吧。.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Người kể chuyện。 / 英语。.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中国 (zhōng guó) = Trung Quốc. Chọn đáp án bằng chuột trong trình chiếu. Chế độ đội: 20 giây trao đổi, 10 giây giải thích. Nhóm đúng và giải thích được nhận hai điểm. Script GAME: 中国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HSK1-04: Quốc tịch và ngôn ngữ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../Audio/HSK1-05_MODEL.mp3. Sau khi tải, giữ thư mục Audio cạnh thư mục Slides. Script: 汉语。英语。说。学。会。一点儿。我是越南人。我的朋友是中国人。我们都学英语，也说中文。.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Người kể chuyện。 / 英语。.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英语。 Đối chiếu bài đọc để nêu bằng chứng. Chọn đáp án bằng chuột trong trình chiếu. Chế độ đội: 20 giây trao đổi, 10 giây giải thích. Nhóm đúng và giải thích được nhận hai điểm. Script GAME: 汉语</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HSK1-05: Quốc tịch và ngôn ngữ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../Audio/HSK1-06_MODEL.mp3. Sau khi tải, giữ thư mục Audio cạnh thư mục Slides. Script: 朋友。认识。同学。和。都。谁。我是越南人。我的朋友是中国人。我们都学英语，也说中文。。谁是越南人？。两个人都学什么？.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Người kể chuyện。 / 英语。.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朋友 (péng yǒu). Chọn đáp án bằng chuột trong trình chiếu. Chế độ đội: 20 giây trao đổi, 10 giây giải thích. Nhóm đúng và giải thích được nhận hai điểm. Script GAME: 朋友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HSK1-06: Quốc tịch và ngôn ngữ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0eac3decff4f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c53c4add00141b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c5413e7259349d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0a053164f324b5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bd155baa1e74bb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9925b9a7d54400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0904C95-4945-4F29-AD8C-7449412AFC7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F395881-638F-4316-ACE6-6F8DF006583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76FF17F-23FA-4ABF-9A76-0DF975FA200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A5E732A-15CE-4359-827C-F799691AF2A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B17409C-43E9-4822-B526-79E2EF6538D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7BD7ACF-1AC1-44E6-93B4-00A2B61E1D2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149069B-CE62-4015-8733-FBEB3573125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6FF7779-E189-4901-9260-646A281EC96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AB90F37-1EF8-42C6-9FC9-5896983A02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99F3029-93A7-4A0F-86D1-CABD9AAC62E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7df9e27088c4bb2" /><Relationship Type="http://schemas.openxmlformats.org/officeDocument/2006/relationships/slideLayout" Target="/ppt/slideLayouts/slideLayout1.xml" Id="R392bb25baa8543a2" /><Relationship Type="http://schemas.openxmlformats.org/officeDocument/2006/relationships/slideLayout" Target="/ppt/slideLayouts/slideLayout2.xml" Id="R51305b17f68e4f92" /><Relationship Type="http://schemas.openxmlformats.org/officeDocument/2006/relationships/slideLayout" Target="/ppt/slideLayouts/slideLayout3.xml" Id="Rd6a4d485e5f44828" /><Relationship Type="http://schemas.openxmlformats.org/officeDocument/2006/relationships/slideLayout" Target="/ppt/slideLayouts/slideLayout4.xml" Id="Rdaa733ba43fb4e36" /><Relationship Type="http://schemas.openxmlformats.org/officeDocument/2006/relationships/slideLayout" Target="/ppt/slideLayouts/slideLayout5.xml" Id="R60530b553bad443d" /><Relationship Type="http://schemas.openxmlformats.org/officeDocument/2006/relationships/slideLayout" Target="/ppt/slideLayouts/slideLayout6.xml" Id="R4adff5c2296042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92bb25baa8543a2"/>
    <p:sldLayoutId xmlns:r="http://schemas.openxmlformats.org/officeDocument/2006/relationships" id="2147483650" r:id="R51305b17f68e4f92"/>
    <p:sldLayoutId xmlns:r="http://schemas.openxmlformats.org/officeDocument/2006/relationships" id="2147483651" r:id="Rd6a4d485e5f44828"/>
    <p:sldLayoutId xmlns:r="http://schemas.openxmlformats.org/officeDocument/2006/relationships" id="2147483652" r:id="Rdaa733ba43fb4e36"/>
    <p:sldLayoutId xmlns:r="http://schemas.openxmlformats.org/officeDocument/2006/relationships" id="2147483653" r:id="R60530b553bad443d"/>
    <p:sldLayoutId xmlns:r="http://schemas.openxmlformats.org/officeDocument/2006/relationships" id="2147483654" r:id="R4adff5c2296042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f5702f890934a14" /><Relationship Type="http://schemas.openxmlformats.org/officeDocument/2006/relationships/notesSlide" Target="/ppt/notesSlides/notesSlide1.xml" Id="R569e71001b9b414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d518072233d4607" /><Relationship Type="http://schemas.openxmlformats.org/officeDocument/2006/relationships/notesSlide" Target="/ppt/notesSlides/notesSlide2.xml" Id="Rbb236fa6f9b04c6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39a27544b6443ec" /><Relationship Type="http://schemas.openxmlformats.org/officeDocument/2006/relationships/notesSlide" Target="/ppt/notesSlides/notesSlide3.xml" Id="R11899741494d46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e35a9f82be04ecc" /><Relationship Type="http://schemas.openxmlformats.org/officeDocument/2006/relationships/notesSlide" Target="/ppt/notesSlides/notesSlide4.xml" Id="Rb416d26910554ff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2b986a4f5bc418e" /><Relationship Type="http://schemas.openxmlformats.org/officeDocument/2006/relationships/notesSlide" Target="/ppt/notesSlides/notesSlide5.xml" Id="R1e64442b600440cc"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5b0c11e32b5a4494"/><Relationship Type="http://schemas.openxmlformats.org/officeDocument/2006/relationships/notesSlide" Target="/ppt/notesSlides/notesSlide6.xml" Id="R58c72e7578eb46b5"/><Relationship Id="rIdInteractive3" Type="http://schemas.openxmlformats.org/officeDocument/2006/relationships/hyperlink" Target="../Audio/HSK1-04_MODEL.mp3" TargetMode="External"/><Relationship Id="rIdEmbeddedAudio4" Type="http://schemas.openxmlformats.org/officeDocument/2006/relationships/audio" Target="../media/HSK1-04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67efd8bab2e40a6" /><Relationship Type="http://schemas.openxmlformats.org/officeDocument/2006/relationships/notesSlide" Target="/ppt/notesSlides/notesSlide7.xml" Id="Rc76e69258a764f9d"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3697dcaa0ea74fe4"/><Relationship Type="http://schemas.openxmlformats.org/officeDocument/2006/relationships/notesSlide" Target="/ppt/notesSlides/notesSlide8.xml" Id="Rf1e8595c35bb4740"/><Relationship Id="rIdInteractive3" Type="http://schemas.openxmlformats.org/officeDocument/2006/relationships/hyperlink" Target="../Audio/HSK1-04_GAME.mp3" TargetMode="External"/><Relationship Id="rIdEmbeddedAudio4" Type="http://schemas.openxmlformats.org/officeDocument/2006/relationships/audio" Target="../media/HSK1-04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d750533b7e7243c6"/><Relationship Type="http://schemas.openxmlformats.org/officeDocument/2006/relationships/notesSlide" Target="/ppt/notesSlides/notesSlide9.xml" Id="R0fb2ef6a96984154"/><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9d6aeccef15c4dad"/><Relationship Type="http://schemas.openxmlformats.org/officeDocument/2006/relationships/notesSlide" Target="/ppt/notesSlides/notesSlide10.xml" Id="R97f343dad34f429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0091417978f40f5" /><Relationship Type="http://schemas.openxmlformats.org/officeDocument/2006/relationships/notesSlide" Target="/ppt/notesSlides/notesSlide11.xml" Id="R1e92bc48519f4313"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d3a902f0f03d42f0"/><Relationship Type="http://schemas.openxmlformats.org/officeDocument/2006/relationships/notesSlide" Target="/ppt/notesSlides/notesSlide12.xml" Id="Rba372d5450ac41aa"/><Relationship Id="rIdGif3" Type="http://schemas.openxmlformats.org/officeDocument/2006/relationships/image" Target="../media/stroke_20013.gif"/><Relationship Id="rIdGif4" Type="http://schemas.openxmlformats.org/officeDocument/2006/relationships/image" Target="../media/stroke_22269.gif"/><Relationship Id="rIdGif5" Type="http://schemas.openxmlformats.org/officeDocument/2006/relationships/image" Target="../media/stroke_36234.gif"/><Relationship Id="rIdGif6" Type="http://schemas.openxmlformats.org/officeDocument/2006/relationships/image" Target="../media/stroke_21335.gif"/><Relationship Id="rIdGif7" Type="http://schemas.openxmlformats.org/officeDocument/2006/relationships/image" Target="../media/stroke_20154.gif"/><Relationship Id="rIdGif8" Type="http://schemas.openxmlformats.org/officeDocument/2006/relationships/image" Target="../media/stroke_21738.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d238599e736847ab"/><Relationship Type="http://schemas.openxmlformats.org/officeDocument/2006/relationships/notesSlide" Target="/ppt/notesSlides/notesSlide13.xml" Id="R372a7c67ade44248"/><Relationship Id="rIdInteractive3" Type="http://schemas.openxmlformats.org/officeDocument/2006/relationships/hyperlink" Target="../Audio/HSK1-04_MODEL.mp3" TargetMode="External"/><Relationship Id="rIdEmbeddedAudio4" Type="http://schemas.openxmlformats.org/officeDocument/2006/relationships/audio" Target="../media/HSK1-04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05ba64ee0a949d7" /><Relationship Type="http://schemas.openxmlformats.org/officeDocument/2006/relationships/notesSlide" Target="/ppt/notesSlides/notesSlide14.xml" Id="R2d3610a58f0d433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06265fd25b8b4091" /><Relationship Type="http://schemas.openxmlformats.org/officeDocument/2006/relationships/notesSlide" Target="/ppt/notesSlides/notesSlide15.xml" Id="R9659932266ce40f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2e8877850b374e05" /><Relationship Type="http://schemas.openxmlformats.org/officeDocument/2006/relationships/notesSlide" Target="/ppt/notesSlides/notesSlide16.xml" Id="Rd6eb857bd8c140b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62b504894414a53" /><Relationship Type="http://schemas.openxmlformats.org/officeDocument/2006/relationships/notesSlide" Target="/ppt/notesSlides/notesSlide17.xml" Id="Ra5375303314e42d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6c4a5a823dc4cf3" /><Relationship Type="http://schemas.openxmlformats.org/officeDocument/2006/relationships/notesSlide" Target="/ppt/notesSlides/notesSlide18.xml" Id="R2aea9800c13e431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2f8082c8e00404b" /><Relationship Type="http://schemas.openxmlformats.org/officeDocument/2006/relationships/notesSlide" Target="/ppt/notesSlides/notesSlide19.xml" Id="Rc1e4b11ad7f7420d"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5f7d77ee416b4317"/><Relationship Type="http://schemas.openxmlformats.org/officeDocument/2006/relationships/notesSlide" Target="/ppt/notesSlides/notesSlide20.xml" Id="R09a8fcf8528740cc"/><Relationship Id="rIdInteractive3" Type="http://schemas.openxmlformats.org/officeDocument/2006/relationships/hyperlink" Target="../Audio/HSK1-05_MODEL.mp3" TargetMode="External"/><Relationship Id="rIdEmbeddedAudio4" Type="http://schemas.openxmlformats.org/officeDocument/2006/relationships/audio" Target="../media/HSK1-05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12bd36e20a004325" /><Relationship Type="http://schemas.openxmlformats.org/officeDocument/2006/relationships/notesSlide" Target="/ppt/notesSlides/notesSlide21.xml" Id="R9920a2bcb8da4817"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99ce48fd2de64c83"/><Relationship Type="http://schemas.openxmlformats.org/officeDocument/2006/relationships/notesSlide" Target="/ppt/notesSlides/notesSlide22.xml" Id="Rdf984db8f66149f8"/><Relationship Id="rIdInteractive3" Type="http://schemas.openxmlformats.org/officeDocument/2006/relationships/hyperlink" Target="../Audio/HSK1-05_GAME.mp3" TargetMode="External"/><Relationship Id="rIdEmbeddedAudio4" Type="http://schemas.openxmlformats.org/officeDocument/2006/relationships/audio" Target="../media/HSK1-05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f745157bea854dc0"/><Relationship Type="http://schemas.openxmlformats.org/officeDocument/2006/relationships/notesSlide" Target="/ppt/notesSlides/notesSlide23.xml" Id="R9051f5797b5e4ec5"/><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ea35309651ea4fa8"/><Relationship Type="http://schemas.openxmlformats.org/officeDocument/2006/relationships/notesSlide" Target="/ppt/notesSlides/notesSlide24.xml" Id="Re7e1619512504e78"/><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c25bad7d8f7c4d5e" /><Relationship Type="http://schemas.openxmlformats.org/officeDocument/2006/relationships/notesSlide" Target="/ppt/notesSlides/notesSlide25.xml" Id="R37fbb68326f44aaa"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0c0b277d6e364b6d"/><Relationship Type="http://schemas.openxmlformats.org/officeDocument/2006/relationships/notesSlide" Target="/ppt/notesSlides/notesSlide26.xml" Id="Rb9c9d548e9f84985"/><Relationship Id="rIdGif3" Type="http://schemas.openxmlformats.org/officeDocument/2006/relationships/image" Target="../media/stroke_27721.gif"/><Relationship Id="rIdGif4" Type="http://schemas.openxmlformats.org/officeDocument/2006/relationships/image" Target="../media/stroke_35821.gif"/><Relationship Id="rIdGif5" Type="http://schemas.openxmlformats.org/officeDocument/2006/relationships/image" Target="../media/stroke_33521.gif"/><Relationship Id="rIdGif6" Type="http://schemas.openxmlformats.org/officeDocument/2006/relationships/image" Target="../media/stroke_35828.gif"/><Relationship Id="rIdGif7" Type="http://schemas.openxmlformats.org/officeDocument/2006/relationships/image" Target="../media/stroke_23398.gif"/><Relationship Id="rIdGif8" Type="http://schemas.openxmlformats.org/officeDocument/2006/relationships/image" Target="../media/stroke_20250.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b771a83f4f66471c"/><Relationship Type="http://schemas.openxmlformats.org/officeDocument/2006/relationships/notesSlide" Target="/ppt/notesSlides/notesSlide27.xml" Id="Re06ad9c9015240a9"/><Relationship Id="rIdInteractive3" Type="http://schemas.openxmlformats.org/officeDocument/2006/relationships/hyperlink" Target="../Audio/HSK1-05_MODEL.mp3" TargetMode="External"/><Relationship Id="rIdEmbeddedAudio4" Type="http://schemas.openxmlformats.org/officeDocument/2006/relationships/audio" Target="../media/HSK1-05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1580cafa3227418c" /><Relationship Type="http://schemas.openxmlformats.org/officeDocument/2006/relationships/notesSlide" Target="/ppt/notesSlides/notesSlide28.xml" Id="Rb25896083b5a49b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93d843b308440f2" /><Relationship Type="http://schemas.openxmlformats.org/officeDocument/2006/relationships/notesSlide" Target="/ppt/notesSlides/notesSlide29.xml" Id="Rc1f2077ee5bc4fc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f8c0415542ad4373" /><Relationship Type="http://schemas.openxmlformats.org/officeDocument/2006/relationships/notesSlide" Target="/ppt/notesSlides/notesSlide30.xml" Id="R1787dcd08a1842e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7387e4d5c8014b80" /><Relationship Type="http://schemas.openxmlformats.org/officeDocument/2006/relationships/notesSlide" Target="/ppt/notesSlides/notesSlide31.xml" Id="R263a01e0ef75455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178139efad114f95" /><Relationship Type="http://schemas.openxmlformats.org/officeDocument/2006/relationships/notesSlide" Target="/ppt/notesSlides/notesSlide32.xml" Id="R6791f59b0067496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68e09046d8924391" /><Relationship Type="http://schemas.openxmlformats.org/officeDocument/2006/relationships/notesSlide" Target="/ppt/notesSlides/notesSlide33.xml" Id="R4aef607cccd04f98"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1923e4939b8548c2"/><Relationship Type="http://schemas.openxmlformats.org/officeDocument/2006/relationships/notesSlide" Target="/ppt/notesSlides/notesSlide34.xml" Id="Rfbd21f684df245c5"/><Relationship Id="rIdInteractive3" Type="http://schemas.openxmlformats.org/officeDocument/2006/relationships/hyperlink" Target="../Audio/HSK1-06_MODEL.mp3" TargetMode="External"/><Relationship Id="rIdEmbeddedAudio4" Type="http://schemas.openxmlformats.org/officeDocument/2006/relationships/audio" Target="../media/HSK1-06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f5a18c243eab4827" /><Relationship Type="http://schemas.openxmlformats.org/officeDocument/2006/relationships/notesSlide" Target="/ppt/notesSlides/notesSlide35.xml" Id="Rfba11dc6555d49d4"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71112e90dcb44e97"/><Relationship Type="http://schemas.openxmlformats.org/officeDocument/2006/relationships/notesSlide" Target="/ppt/notesSlides/notesSlide36.xml" Id="R4e26e4defdf440e9"/><Relationship Id="rIdInteractive3" Type="http://schemas.openxmlformats.org/officeDocument/2006/relationships/hyperlink" Target="../Audio/HSK1-06_GAME.mp3" TargetMode="External"/><Relationship Id="rIdEmbeddedAudio4" Type="http://schemas.openxmlformats.org/officeDocument/2006/relationships/audio" Target="../media/HSK1-06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301d5735d6a9428a"/><Relationship Type="http://schemas.openxmlformats.org/officeDocument/2006/relationships/notesSlide" Target="/ppt/notesSlides/notesSlide37.xml" Id="R77bdc58c891341f2"/><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1ad5f45fb2c84d5a"/><Relationship Type="http://schemas.openxmlformats.org/officeDocument/2006/relationships/notesSlide" Target="/ppt/notesSlides/notesSlide38.xml" Id="R174de5ec32534539"/><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34582c93f29e46c0" /><Relationship Type="http://schemas.openxmlformats.org/officeDocument/2006/relationships/notesSlide" Target="/ppt/notesSlides/notesSlide39.xml" Id="Re5d076cfe11a410e"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f7fb1da025a84a6f"/><Relationship Type="http://schemas.openxmlformats.org/officeDocument/2006/relationships/notesSlide" Target="/ppt/notesSlides/notesSlide40.xml" Id="R8c053bdba61d4c9c"/><Relationship Id="rIdGif3" Type="http://schemas.openxmlformats.org/officeDocument/2006/relationships/image" Target="../media/stroke_26379.gif"/><Relationship Id="rIdGif4" Type="http://schemas.openxmlformats.org/officeDocument/2006/relationships/image" Target="../media/stroke_21451.gif"/><Relationship Id="rIdGif5" Type="http://schemas.openxmlformats.org/officeDocument/2006/relationships/image" Target="../media/stroke_35748.gif"/><Relationship Id="rIdGif6" Type="http://schemas.openxmlformats.org/officeDocument/2006/relationships/image" Target="../media/stroke_35782.gif"/><Relationship Id="rIdGif7" Type="http://schemas.openxmlformats.org/officeDocument/2006/relationships/image" Target="../media/stroke_21516.gif"/><Relationship Id="rIdGif8" Type="http://schemas.openxmlformats.org/officeDocument/2006/relationships/image" Target="../media/stroke_23398.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5850922660f84fba"/><Relationship Type="http://schemas.openxmlformats.org/officeDocument/2006/relationships/notesSlide" Target="/ppt/notesSlides/notesSlide41.xml" Id="R1ea9a76723a244e0"/><Relationship Id="rIdInteractive3" Type="http://schemas.openxmlformats.org/officeDocument/2006/relationships/hyperlink" Target="../Audio/HSK1-06_MODEL.mp3" TargetMode="External"/><Relationship Id="rIdEmbeddedAudio4" Type="http://schemas.openxmlformats.org/officeDocument/2006/relationships/audio" Target="../media/HSK1-06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fd08fc068a8443e9" /><Relationship Type="http://schemas.openxmlformats.org/officeDocument/2006/relationships/notesSlide" Target="/ppt/notesSlides/notesSlide42.xml" Id="R8122dc5d17fd46a2"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9B243A-FE7F-42C1-925F-BBD26E6807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A3DB5DB5-31E0-4359-B7B1-EAAF2D2228B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Quốc tịch và ngôn ngữ</a:t>
            </a:r>
          </a:p>
        </p:txBody>
      </p:sp>
      <p:sp>
        <p:nvSpPr>
          <p:cNvPr id="3" name="page">
            <a:extLst xmlns:a="http://schemas.openxmlformats.org/drawingml/2006/main">
              <a:ext uri="{FF2B5EF4-FFF2-40B4-BE49-F238E27FC236}">
                <a16:creationId xmlns:a16="http://schemas.microsoft.com/office/drawing/2014/main" id="{B526D2F2-C041-4484-A7E2-3AA783B617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BAB65A08-E0BE-49BF-AB52-B71091645A0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quốc tịch và ngôn ngữ;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41A24568-12A6-498E-939E-4ECAF839B74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3094861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7EC030-D4DF-4940-92EF-EF298604B7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D5AB307F-9055-4EA9-BCC2-7A265DCCEC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86B9E2AC-24E0-459E-B585-443C599A3A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FC29FC57-A841-46A1-AF2D-64CB0063D9C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她     们     叫</a:t>
            </a:r>
          </a:p>
        </p:txBody>
      </p:sp>
      <p:sp>
        <p:nvSpPr>
          <p:cNvPr id="5" name="retrieval">
            <a:extLst xmlns:a="http://schemas.openxmlformats.org/drawingml/2006/main">
              <a:ext uri="{FF2B5EF4-FFF2-40B4-BE49-F238E27FC236}">
                <a16:creationId xmlns:a16="http://schemas.microsoft.com/office/drawing/2014/main" id="{0BD348FB-32EA-4B16-B3F0-E7D3EACE8A7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47822864"/>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40BD72CC-CA99-4378-8460-8445ACE4E61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0E22767F-4A69-41A3-8DCA-94194AF75F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A72B27B-FC79-459C-B39F-9F3949457D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C98CCC4-1CDC-4114-B2F3-9394F7D8DCD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中国</a:t>
            </a:r>
          </a:p>
        </p:txBody>
      </p:sp>
      <p:sp>
        <p:nvSpPr>
          <p:cNvPr id="5" name="py0">
            <a:extLst xmlns:a="http://schemas.openxmlformats.org/drawingml/2006/main">
              <a:ext uri="{FF2B5EF4-FFF2-40B4-BE49-F238E27FC236}">
                <a16:creationId xmlns:a16="http://schemas.microsoft.com/office/drawing/2014/main" id="{1DDE88C1-CD9C-411C-9776-8BE3092991D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Zhōngguó</a:t>
            </a:r>
          </a:p>
        </p:txBody>
      </p:sp>
      <p:sp>
        <p:nvSpPr>
          <p:cNvPr id="6" name="vi0">
            <a:extLst xmlns:a="http://schemas.openxmlformats.org/drawingml/2006/main">
              <a:ext uri="{FF2B5EF4-FFF2-40B4-BE49-F238E27FC236}">
                <a16:creationId xmlns:a16="http://schemas.microsoft.com/office/drawing/2014/main" id="{EDA7D368-E2A8-447F-8748-A2422CC17D0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Trung Quốc</a:t>
            </a:r>
          </a:p>
        </p:txBody>
      </p:sp>
      <p:sp>
        <p:nvSpPr>
          <p:cNvPr id="7" name="zh1">
            <a:extLst xmlns:a="http://schemas.openxmlformats.org/drawingml/2006/main">
              <a:ext uri="{FF2B5EF4-FFF2-40B4-BE49-F238E27FC236}">
                <a16:creationId xmlns:a16="http://schemas.microsoft.com/office/drawing/2014/main" id="{96DDC4D6-D323-4017-8600-4E94BD33A26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越南</a:t>
            </a:r>
          </a:p>
        </p:txBody>
      </p:sp>
      <p:sp>
        <p:nvSpPr>
          <p:cNvPr id="8" name="py1">
            <a:extLst xmlns:a="http://schemas.openxmlformats.org/drawingml/2006/main">
              <a:ext uri="{FF2B5EF4-FFF2-40B4-BE49-F238E27FC236}">
                <a16:creationId xmlns:a16="http://schemas.microsoft.com/office/drawing/2014/main" id="{3EE3C4D9-4AB7-4159-B560-C9BA605F37E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yuè nán</a:t>
            </a:r>
          </a:p>
        </p:txBody>
      </p:sp>
      <p:sp>
        <p:nvSpPr>
          <p:cNvPr id="9" name="vi1">
            <a:extLst xmlns:a="http://schemas.openxmlformats.org/drawingml/2006/main">
              <a:ext uri="{FF2B5EF4-FFF2-40B4-BE49-F238E27FC236}">
                <a16:creationId xmlns:a16="http://schemas.microsoft.com/office/drawing/2014/main" id="{3C46FC91-6645-4C81-86C4-F10F18392DA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Việt Nam</a:t>
            </a:r>
          </a:p>
        </p:txBody>
      </p:sp>
      <p:sp>
        <p:nvSpPr>
          <p:cNvPr id="10" name="zh2">
            <a:extLst xmlns:a="http://schemas.openxmlformats.org/drawingml/2006/main">
              <a:ext uri="{FF2B5EF4-FFF2-40B4-BE49-F238E27FC236}">
                <a16:creationId xmlns:a16="http://schemas.microsoft.com/office/drawing/2014/main" id="{320E1AB1-DCA9-4CC1-9373-E58C64044358}"/>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人</a:t>
            </a:r>
          </a:p>
        </p:txBody>
      </p:sp>
      <p:sp>
        <p:nvSpPr>
          <p:cNvPr id="11" name="py2">
            <a:extLst xmlns:a="http://schemas.openxmlformats.org/drawingml/2006/main">
              <a:ext uri="{FF2B5EF4-FFF2-40B4-BE49-F238E27FC236}">
                <a16:creationId xmlns:a16="http://schemas.microsoft.com/office/drawing/2014/main" id="{D5379711-8017-4068-BFF2-72B9A2DA90F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rén</a:t>
            </a:r>
          </a:p>
        </p:txBody>
      </p:sp>
      <p:sp>
        <p:nvSpPr>
          <p:cNvPr id="12" name="vi2">
            <a:extLst xmlns:a="http://schemas.openxmlformats.org/drawingml/2006/main">
              <a:ext uri="{FF2B5EF4-FFF2-40B4-BE49-F238E27FC236}">
                <a16:creationId xmlns:a16="http://schemas.microsoft.com/office/drawing/2014/main" id="{3CFC635E-7F77-43DC-AAC9-18576325D3A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người</a:t>
            </a:r>
          </a:p>
        </p:txBody>
      </p:sp>
      <p:sp>
        <p:nvSpPr>
          <p:cNvPr id="13" name="zh3">
            <a:extLst xmlns:a="http://schemas.openxmlformats.org/drawingml/2006/main">
              <a:ext uri="{FF2B5EF4-FFF2-40B4-BE49-F238E27FC236}">
                <a16:creationId xmlns:a16="http://schemas.microsoft.com/office/drawing/2014/main" id="{70BC7246-F116-41E3-84DC-E653C2352FD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哪</a:t>
            </a:r>
          </a:p>
        </p:txBody>
      </p:sp>
      <p:sp>
        <p:nvSpPr>
          <p:cNvPr id="14" name="py3">
            <a:extLst xmlns:a="http://schemas.openxmlformats.org/drawingml/2006/main">
              <a:ext uri="{FF2B5EF4-FFF2-40B4-BE49-F238E27FC236}">
                <a16:creationId xmlns:a16="http://schemas.microsoft.com/office/drawing/2014/main" id="{813E17F9-47F1-4A8F-BEF8-D4C44E3F7C8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a:t>
            </a:r>
          </a:p>
        </p:txBody>
      </p:sp>
      <p:sp>
        <p:nvSpPr>
          <p:cNvPr id="15" name="vi3">
            <a:extLst xmlns:a="http://schemas.openxmlformats.org/drawingml/2006/main">
              <a:ext uri="{FF2B5EF4-FFF2-40B4-BE49-F238E27FC236}">
                <a16:creationId xmlns:a16="http://schemas.microsoft.com/office/drawing/2014/main" id="{0DAE08E1-41F7-4357-B411-384198730D2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nào</a:t>
            </a:r>
          </a:p>
        </p:txBody>
      </p:sp>
      <p:sp>
        <p:nvSpPr>
          <p:cNvPr id="16" name="zh4">
            <a:extLst xmlns:a="http://schemas.openxmlformats.org/drawingml/2006/main">
              <a:ext uri="{FF2B5EF4-FFF2-40B4-BE49-F238E27FC236}">
                <a16:creationId xmlns:a16="http://schemas.microsoft.com/office/drawing/2014/main" id="{F117F48C-FDAC-4355-8FCF-9AF64232570B}"/>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国</a:t>
            </a:r>
          </a:p>
        </p:txBody>
      </p:sp>
      <p:sp>
        <p:nvSpPr>
          <p:cNvPr id="17" name="py4">
            <a:extLst xmlns:a="http://schemas.openxmlformats.org/drawingml/2006/main">
              <a:ext uri="{FF2B5EF4-FFF2-40B4-BE49-F238E27FC236}">
                <a16:creationId xmlns:a16="http://schemas.microsoft.com/office/drawing/2014/main" id="{90123A8B-8C2D-49C2-AB12-E5A82A4B2BB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guó</a:t>
            </a:r>
          </a:p>
        </p:txBody>
      </p:sp>
      <p:sp>
        <p:nvSpPr>
          <p:cNvPr id="18" name="vi4">
            <a:extLst xmlns:a="http://schemas.openxmlformats.org/drawingml/2006/main">
              <a:ext uri="{FF2B5EF4-FFF2-40B4-BE49-F238E27FC236}">
                <a16:creationId xmlns:a16="http://schemas.microsoft.com/office/drawing/2014/main" id="{C48C9558-5469-4946-91F1-EDDCD9EA2FF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nước</a:t>
            </a:r>
          </a:p>
        </p:txBody>
      </p:sp>
      <p:sp>
        <p:nvSpPr>
          <p:cNvPr id="19" name="zh5">
            <a:extLst xmlns:a="http://schemas.openxmlformats.org/drawingml/2006/main">
              <a:ext uri="{FF2B5EF4-FFF2-40B4-BE49-F238E27FC236}">
                <a16:creationId xmlns:a16="http://schemas.microsoft.com/office/drawing/2014/main" id="{AD3EB154-F0B3-48B7-8139-427A16BB9B4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中文</a:t>
            </a:r>
          </a:p>
        </p:txBody>
      </p:sp>
      <p:sp>
        <p:nvSpPr>
          <p:cNvPr id="20" name="py5">
            <a:extLst xmlns:a="http://schemas.openxmlformats.org/drawingml/2006/main">
              <a:ext uri="{FF2B5EF4-FFF2-40B4-BE49-F238E27FC236}">
                <a16:creationId xmlns:a16="http://schemas.microsoft.com/office/drawing/2014/main" id="{F30942FA-484B-4BE8-A317-DB4C7AC172AC}"/>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Zhōngwén</a:t>
            </a:r>
          </a:p>
        </p:txBody>
      </p:sp>
      <p:sp>
        <p:nvSpPr>
          <p:cNvPr id="21" name="vi5">
            <a:extLst xmlns:a="http://schemas.openxmlformats.org/drawingml/2006/main">
              <a:ext uri="{FF2B5EF4-FFF2-40B4-BE49-F238E27FC236}">
                <a16:creationId xmlns:a16="http://schemas.microsoft.com/office/drawing/2014/main" id="{9E0190A4-A1BF-42CA-9D23-0CFAAAC5A0C5}"/>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tiếng Trung</a:t>
            </a:r>
          </a:p>
        </p:txBody>
      </p:sp>
    </p:spTree>
    <p:extLst>
      <p:ext uri="{BB962C8B-B14F-4D97-AF65-F5344CB8AC3E}">
        <p14:creationId xmlns:p14="http://schemas.microsoft.com/office/powerpoint/2010/main" val="917730690"/>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D605D317-8288-4FBB-B4B1-F7E61B5DB0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0816BBDC-C886-4CBC-9914-4545B028492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45815E3F-73C7-45F6-B90B-5B396B74145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A84A3B3-83EE-494A-9BBF-A7A21B79BCD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杯子</a:t>
            </a:r>
          </a:p>
        </p:txBody>
      </p:sp>
      <p:sp>
        <p:nvSpPr>
          <p:cNvPr id="5" name="py0">
            <a:extLst xmlns:a="http://schemas.openxmlformats.org/drawingml/2006/main">
              <a:ext uri="{FF2B5EF4-FFF2-40B4-BE49-F238E27FC236}">
                <a16:creationId xmlns:a16="http://schemas.microsoft.com/office/drawing/2014/main" id="{278F8274-7321-4B8C-B094-1ADF2BD352B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bēizi</a:t>
            </a:r>
          </a:p>
        </p:txBody>
      </p:sp>
      <p:sp>
        <p:nvSpPr>
          <p:cNvPr id="6" name="vi0">
            <a:extLst xmlns:a="http://schemas.openxmlformats.org/drawingml/2006/main">
              <a:ext uri="{FF2B5EF4-FFF2-40B4-BE49-F238E27FC236}">
                <a16:creationId xmlns:a16="http://schemas.microsoft.com/office/drawing/2014/main" id="{B59DAABF-2ED5-47D5-99EE-D199666235E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cốc</a:t>
            </a:r>
          </a:p>
        </p:txBody>
      </p:sp>
      <p:sp>
        <p:nvSpPr>
          <p:cNvPr id="7" name="zh1">
            <a:extLst xmlns:a="http://schemas.openxmlformats.org/drawingml/2006/main">
              <a:ext uri="{FF2B5EF4-FFF2-40B4-BE49-F238E27FC236}">
                <a16:creationId xmlns:a16="http://schemas.microsoft.com/office/drawing/2014/main" id="{E4DBFE2A-5F43-4E42-96DE-EF48D82E39F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饺子</a:t>
            </a:r>
          </a:p>
        </p:txBody>
      </p:sp>
      <p:sp>
        <p:nvSpPr>
          <p:cNvPr id="8" name="py1">
            <a:extLst xmlns:a="http://schemas.openxmlformats.org/drawingml/2006/main">
              <a:ext uri="{FF2B5EF4-FFF2-40B4-BE49-F238E27FC236}">
                <a16:creationId xmlns:a16="http://schemas.microsoft.com/office/drawing/2014/main" id="{D092C02F-55AE-4A07-999A-8FF02D9EA39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jiǎozi</a:t>
            </a:r>
          </a:p>
        </p:txBody>
      </p:sp>
      <p:sp>
        <p:nvSpPr>
          <p:cNvPr id="9" name="vi1">
            <a:extLst xmlns:a="http://schemas.openxmlformats.org/drawingml/2006/main">
              <a:ext uri="{FF2B5EF4-FFF2-40B4-BE49-F238E27FC236}">
                <a16:creationId xmlns:a16="http://schemas.microsoft.com/office/drawing/2014/main" id="{A8A878EC-CD2D-4EA4-B9BE-5292E5737BC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sủi cảo</a:t>
            </a:r>
          </a:p>
        </p:txBody>
      </p:sp>
      <p:sp>
        <p:nvSpPr>
          <p:cNvPr id="10" name="zh2">
            <a:extLst xmlns:a="http://schemas.openxmlformats.org/drawingml/2006/main">
              <a:ext uri="{FF2B5EF4-FFF2-40B4-BE49-F238E27FC236}">
                <a16:creationId xmlns:a16="http://schemas.microsoft.com/office/drawing/2014/main" id="{1BE77989-A08A-4C98-A9BC-F281595396B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他们</a:t>
            </a:r>
          </a:p>
        </p:txBody>
      </p:sp>
      <p:sp>
        <p:nvSpPr>
          <p:cNvPr id="11" name="py2">
            <a:extLst xmlns:a="http://schemas.openxmlformats.org/drawingml/2006/main">
              <a:ext uri="{FF2B5EF4-FFF2-40B4-BE49-F238E27FC236}">
                <a16:creationId xmlns:a16="http://schemas.microsoft.com/office/drawing/2014/main" id="{05A8D78E-AA58-4A38-B1AD-E52B33FC093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tāmen</a:t>
            </a:r>
          </a:p>
        </p:txBody>
      </p:sp>
      <p:sp>
        <p:nvSpPr>
          <p:cNvPr id="12" name="vi2">
            <a:extLst xmlns:a="http://schemas.openxmlformats.org/drawingml/2006/main">
              <a:ext uri="{FF2B5EF4-FFF2-40B4-BE49-F238E27FC236}">
                <a16:creationId xmlns:a16="http://schemas.microsoft.com/office/drawing/2014/main" id="{D73FC5A5-E2BF-4723-BC67-1ECA23EB9CE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 nam hoặc nhóm hỗn hợp</a:t>
            </a:r>
          </a:p>
        </p:txBody>
      </p:sp>
      <p:sp>
        <p:nvSpPr>
          <p:cNvPr id="13" name="zh3">
            <a:extLst xmlns:a="http://schemas.openxmlformats.org/drawingml/2006/main">
              <a:ext uri="{FF2B5EF4-FFF2-40B4-BE49-F238E27FC236}">
                <a16:creationId xmlns:a16="http://schemas.microsoft.com/office/drawing/2014/main" id="{538C68EF-7A2A-4A09-8AF6-30857DB66CC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这些</a:t>
            </a:r>
          </a:p>
        </p:txBody>
      </p:sp>
      <p:sp>
        <p:nvSpPr>
          <p:cNvPr id="14" name="py3">
            <a:extLst xmlns:a="http://schemas.openxmlformats.org/drawingml/2006/main">
              <a:ext uri="{FF2B5EF4-FFF2-40B4-BE49-F238E27FC236}">
                <a16:creationId xmlns:a16="http://schemas.microsoft.com/office/drawing/2014/main" id="{42C68538-38EC-41A9-992E-031DD492C20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zhèxiē</a:t>
            </a:r>
          </a:p>
        </p:txBody>
      </p:sp>
      <p:sp>
        <p:nvSpPr>
          <p:cNvPr id="15" name="vi3">
            <a:extLst xmlns:a="http://schemas.openxmlformats.org/drawingml/2006/main">
              <a:ext uri="{FF2B5EF4-FFF2-40B4-BE49-F238E27FC236}">
                <a16:creationId xmlns:a16="http://schemas.microsoft.com/office/drawing/2014/main" id="{0B41EA16-486A-4E11-AB92-3B48533FEB1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những cái này</a:t>
            </a:r>
          </a:p>
        </p:txBody>
      </p:sp>
    </p:spTree>
    <p:extLst>
      <p:ext uri="{BB962C8B-B14F-4D97-AF65-F5344CB8AC3E}">
        <p14:creationId xmlns:p14="http://schemas.microsoft.com/office/powerpoint/2010/main" val="450619360"/>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E290078-C712-4C0E-98FB-62A1A1BBFE9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35D276FA-87F7-471B-8001-1610229738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7759C1A-838E-4AE6-B98C-EA0C2D3A28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2282D14A-6B6F-473D-89CB-F384C5DD872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哪国人</a:t>
            </a:r>
          </a:p>
        </p:txBody>
      </p:sp>
      <p:sp>
        <p:nvSpPr>
          <p:cNvPr id="5" name="rule">
            <a:extLst xmlns:a="http://schemas.openxmlformats.org/drawingml/2006/main">
              <a:ext uri="{FF2B5EF4-FFF2-40B4-BE49-F238E27FC236}">
                <a16:creationId xmlns:a16="http://schemas.microsoft.com/office/drawing/2014/main" id="{6DF481E4-B25E-4257-AD3A-CA6AC9E675D9}"/>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你是哪国人？ Bạn là người nước nào？</a:t>
            </a:r>
          </a:p>
        </p:txBody>
      </p:sp>
    </p:spTree>
    <p:extLst>
      <p:ext uri="{BB962C8B-B14F-4D97-AF65-F5344CB8AC3E}">
        <p14:creationId xmlns:p14="http://schemas.microsoft.com/office/powerpoint/2010/main" val="110999189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07A7384-AF42-4CEC-A212-46F98E89EB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BC35F8BA-57E8-4AA8-BD05-604C4700DF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0D2FEF6-99AF-407D-868A-7447AF1D23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C079C95-FE84-4B46-888B-D7EB7700BC17}"/>
              </a:ext>
            </a:extLst>
            <ns0:hlinkClick xmlns:ns0="http://schemas.openxmlformats.org/drawingml/2006/main" xmlns:ns1="http://schemas.openxmlformats.org/officeDocument/2006/relationships" ns1:id="rIdInteractive3">
              <ns0:snd ns1:embed="rIdEmbeddedAudio4" name="HSK1-0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7494494-489D-4391-961B-600184FBBBB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D386E08-5B35-4F95-88FF-7751CCED841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6125073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84FEC05-BEC2-4CB6-9F50-D41F0398C8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720F98CC-ECCC-4F3B-ACED-D824EBF201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E15B71E-1D52-4886-9445-ABE9736985F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44B198E1-1A31-4D6A-82B9-389BF6430919}"/>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我是越南人。我的朋友是中国人。我们都学英语，也说中文。</a:t>
            </a:r>
          </a:p>
        </p:txBody>
      </p:sp>
      <p:sp>
        <p:nvSpPr>
          <p:cNvPr id="5" name="q0">
            <a:extLst xmlns:a="http://schemas.openxmlformats.org/drawingml/2006/main">
              <a:ext uri="{FF2B5EF4-FFF2-40B4-BE49-F238E27FC236}">
                <a16:creationId xmlns:a16="http://schemas.microsoft.com/office/drawing/2014/main" id="{4F57BFDE-1FA7-48C0-BE8E-C26C257280BF}"/>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谁是越南人？</a:t>
            </a:r>
          </a:p>
        </p:txBody>
      </p:sp>
      <p:sp>
        <p:nvSpPr>
          <p:cNvPr id="6" name="q1">
            <a:extLst xmlns:a="http://schemas.openxmlformats.org/drawingml/2006/main">
              <a:ext uri="{FF2B5EF4-FFF2-40B4-BE49-F238E27FC236}">
                <a16:creationId xmlns:a16="http://schemas.microsoft.com/office/drawing/2014/main" id="{7498590D-0CA4-4F59-A7C2-660F6A44B58D}"/>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两个人都学什么？</a:t>
            </a:r>
          </a:p>
        </p:txBody>
      </p:sp>
    </p:spTree>
    <p:extLst>
      <p:ext uri="{BB962C8B-B14F-4D97-AF65-F5344CB8AC3E}">
        <p14:creationId xmlns:p14="http://schemas.microsoft.com/office/powerpoint/2010/main" val="1268295691"/>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51E351F7-F35C-4B66-8A0A-97F4D9DBE2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E8855049-72B4-4453-B11C-E32825541D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A5173F1-A3E2-4EDD-856A-43B9A3A664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061B203-35D1-427A-8FCA-96F2D393016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“Trung Quốc”?</a:t>
            </a:r>
          </a:p>
        </p:txBody>
      </p:sp>
      <p:sp>
        <p:nvSpPr>
          <p:cNvPr id="5" name="audio_game">
            <a:extLst xmlns:a="http://schemas.openxmlformats.org/drawingml/2006/main">
              <a:ext uri="{FF2B5EF4-FFF2-40B4-BE49-F238E27FC236}">
                <a16:creationId xmlns:a16="http://schemas.microsoft.com/office/drawing/2014/main" id="{F387C3E3-1A8E-488C-A581-E0A435D51E50}"/>
              </a:ext>
            </a:extLst>
            <ns0:hlinkClick xmlns:ns0="http://schemas.openxmlformats.org/drawingml/2006/main" xmlns:ns1="http://schemas.openxmlformats.org/officeDocument/2006/relationships" ns1:id="rIdInteractive3">
              <ns0:snd ns1:embed="rIdEmbeddedAudio4" name="HSK1-0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BAF257ED-2BEC-4281-A861-825EE36BCB5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中国</a:t>
            </a:r>
          </a:p>
        </p:txBody>
      </p:sp>
      <p:sp>
        <p:nvSpPr>
          <p:cNvPr id="7" name="choice_1">
            <a:extLst xmlns:a="http://schemas.openxmlformats.org/drawingml/2006/main">
              <a:ext uri="{FF2B5EF4-FFF2-40B4-BE49-F238E27FC236}">
                <a16:creationId xmlns:a16="http://schemas.microsoft.com/office/drawing/2014/main" id="{FAC8C7C5-0F6B-4750-B5B5-F716F61B12B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越南</a:t>
            </a:r>
          </a:p>
        </p:txBody>
      </p:sp>
      <p:sp>
        <p:nvSpPr>
          <p:cNvPr id="8" name="choice_2">
            <a:extLst xmlns:a="http://schemas.openxmlformats.org/drawingml/2006/main">
              <a:ext uri="{FF2B5EF4-FFF2-40B4-BE49-F238E27FC236}">
                <a16:creationId xmlns:a16="http://schemas.microsoft.com/office/drawing/2014/main" id="{0AD943F1-1DA0-4146-8A1F-8C9C83EC6DA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人</a:t>
            </a:r>
          </a:p>
        </p:txBody>
      </p:sp>
    </p:spTree>
    <p:extLst>
      <p:ext uri="{BB962C8B-B14F-4D97-AF65-F5344CB8AC3E}">
        <p14:creationId xmlns:p14="http://schemas.microsoft.com/office/powerpoint/2010/main" val="314943917"/>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E10F409-5344-4172-90FA-F701F02CE6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FCE99323-F4D5-48C5-8D9D-40C385DB6A9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9BBFBC2-3526-4BBD-BDF5-36C7D69C40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2C0620D-91B7-406B-9CF7-4F5A0F37420B}"/>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中国 (zhōng guó) = Trung Quốc.</a:t>
            </a:r>
          </a:p>
        </p:txBody>
      </p:sp>
      <p:sp>
        <p:nvSpPr>
          <p:cNvPr id="5" name="stretch">
            <a:extLst xmlns:a="http://schemas.openxmlformats.org/drawingml/2006/main">
              <a:ext uri="{FF2B5EF4-FFF2-40B4-BE49-F238E27FC236}">
                <a16:creationId xmlns:a16="http://schemas.microsoft.com/office/drawing/2014/main" id="{CDC0A649-21C6-4CDC-9E5E-B2EC4E64E11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D61AEFB-93DF-4A6C-991B-22FE2109A5B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07718264"/>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72EB15-2440-48E7-9CBF-E8ABBEF6B1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B618B158-ED9C-4D65-B216-908BB11BC5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FB64437-774F-4E97-ABC9-E96124447B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C71E4BA-7CEA-4758-A16B-3DF7DE03B23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F7CBDDC-A4A3-4F4F-9257-5E1049EC30B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57569818"/>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58288EE-22D3-47B3-A100-777E1343E9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15780FA9-A8E4-4144-96D4-5998FDCB15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1FFFC777-55AF-413D-8E5F-C116DDF8E4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7433DD4-14B7-4CEC-99E8-1EE65126C103}"/>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Phỏng vấn ba bạn về quốc tịch và ngôn ngữ. Ghi lại câu trả</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lời rồi báo cáo bằng ba câu.</a:t>
            </a:r>
          </a:p>
        </p:txBody>
      </p:sp>
      <p:sp>
        <p:nvSpPr>
          <p:cNvPr id="5" name="taskrule">
            <a:extLst xmlns:a="http://schemas.openxmlformats.org/drawingml/2006/main">
              <a:ext uri="{FF2B5EF4-FFF2-40B4-BE49-F238E27FC236}">
                <a16:creationId xmlns:a16="http://schemas.microsoft.com/office/drawing/2014/main" id="{91CA9444-3343-4075-B00A-8C261DF6BC1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58665128"/>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BCB11A1-C07A-49C7-ACA5-0B3C222EF6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3DAE1382-5586-44AD-A168-8D651211A7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1DA7F69-0B3B-40C7-802B-725413A8562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中"/>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国"/>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越"/>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南"/>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人"/>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哪"/>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6617812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300A89A-461B-4E46-892B-B7A7BA8EEEC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A9614074-860F-4675-809B-44392B48CD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9F147AA-E2F2-4D0E-9180-624885474A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26BE8A9-9280-42A0-80EE-86CD83F92FC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2AB7F11-15E5-41B4-B5D7-0C38989160F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A36D122-A1F8-4BC2-BEE1-D30A1667BEE2}"/>
              </a:ext>
            </a:extLst>
            <ns0:hlinkClick xmlns:ns0="http://schemas.openxmlformats.org/drawingml/2006/main" xmlns:ns1="http://schemas.openxmlformats.org/officeDocument/2006/relationships" ns1:id="rIdInteractive3">
              <ns0:snd ns1:embed="rIdEmbeddedAudio4" name="HSK1-0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877416725"/>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877C592-E933-4C99-8C77-A091A69DC5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HSK1-04</a:t>
            </a:r>
          </a:p>
        </p:txBody>
      </p:sp>
      <p:sp>
        <p:nvSpPr>
          <p:cNvPr id="2" name="heading">
            <a:extLst xmlns:a="http://schemas.openxmlformats.org/drawingml/2006/main">
              <a:ext uri="{FF2B5EF4-FFF2-40B4-BE49-F238E27FC236}">
                <a16:creationId xmlns:a16="http://schemas.microsoft.com/office/drawing/2014/main" id="{78BE712E-12B5-4DCA-9522-36C6EE7D3F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BD0C9A6-BB96-4335-91B9-F2E3F75EEF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93B1509-1493-4B75-B45B-234FD7415C6F}"/>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4E0CFD8-70BC-4FAC-93A7-875AFBE247D1}"/>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908372860"/>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0BFC57-367B-42B3-837C-F0A8B9F140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5A9BFD13-3569-47E4-8A56-423903759A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Quốc tịch và ngôn ngữ</a:t>
            </a:r>
          </a:p>
        </p:txBody>
      </p:sp>
      <p:sp>
        <p:nvSpPr>
          <p:cNvPr id="3" name="page">
            <a:extLst xmlns:a="http://schemas.openxmlformats.org/drawingml/2006/main">
              <a:ext uri="{FF2B5EF4-FFF2-40B4-BE49-F238E27FC236}">
                <a16:creationId xmlns:a16="http://schemas.microsoft.com/office/drawing/2014/main" id="{AE923C89-9A4E-4CBA-A091-3CE9E1D7039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EB1291A-0D22-46F7-BDAA-1A13585CE838}"/>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会 加 động từ và đọc tìm chi tiết.</a:t>
            </a:r>
          </a:p>
        </p:txBody>
      </p:sp>
      <p:sp>
        <p:nvSpPr>
          <p:cNvPr id="5" name="duration">
            <a:extLst xmlns:a="http://schemas.openxmlformats.org/drawingml/2006/main">
              <a:ext uri="{FF2B5EF4-FFF2-40B4-BE49-F238E27FC236}">
                <a16:creationId xmlns:a16="http://schemas.microsoft.com/office/drawing/2014/main" id="{AC737DDF-6520-4FD8-9635-8BE1DEA20C6D}"/>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44205038"/>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D2B4E2A-120D-46BD-B045-EC816E5287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8F2B5C25-7A92-44EA-8E9F-BD77FAF5416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72306F17-0F56-487A-841B-1B9D8071A57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6195FD86-10BE-4DA3-A192-1302C982CD1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不     吗     呢</a:t>
            </a:r>
          </a:p>
        </p:txBody>
      </p:sp>
      <p:sp>
        <p:nvSpPr>
          <p:cNvPr id="5" name="retrieval">
            <a:extLst xmlns:a="http://schemas.openxmlformats.org/drawingml/2006/main">
              <a:ext uri="{FF2B5EF4-FFF2-40B4-BE49-F238E27FC236}">
                <a16:creationId xmlns:a16="http://schemas.microsoft.com/office/drawing/2014/main" id="{1E101258-B298-422B-B533-6357509C4A4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57177777"/>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B21AF195-CA2A-41AD-B2DF-414B0DE0A7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6B2AE8B2-DDDA-4FCA-A3E2-5C34DE7BC90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4980EF73-EC9D-4157-92C3-B5F38F71A8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3231F8C-9526-4314-A149-C84451AB7C5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汉语</a:t>
            </a:r>
          </a:p>
        </p:txBody>
      </p:sp>
      <p:sp>
        <p:nvSpPr>
          <p:cNvPr id="5" name="py0">
            <a:extLst xmlns:a="http://schemas.openxmlformats.org/drawingml/2006/main">
              <a:ext uri="{FF2B5EF4-FFF2-40B4-BE49-F238E27FC236}">
                <a16:creationId xmlns:a16="http://schemas.microsoft.com/office/drawing/2014/main" id="{E063EB62-180A-469C-9562-89EFD79B676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Hànyǔ</a:t>
            </a:r>
          </a:p>
        </p:txBody>
      </p:sp>
      <p:sp>
        <p:nvSpPr>
          <p:cNvPr id="6" name="vi0">
            <a:extLst xmlns:a="http://schemas.openxmlformats.org/drawingml/2006/main">
              <a:ext uri="{FF2B5EF4-FFF2-40B4-BE49-F238E27FC236}">
                <a16:creationId xmlns:a16="http://schemas.microsoft.com/office/drawing/2014/main" id="{697359F4-8A5A-43CC-AC0B-CFAAD6F3803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Hán ngữ</a:t>
            </a:r>
          </a:p>
        </p:txBody>
      </p:sp>
      <p:sp>
        <p:nvSpPr>
          <p:cNvPr id="7" name="zh1">
            <a:extLst xmlns:a="http://schemas.openxmlformats.org/drawingml/2006/main">
              <a:ext uri="{FF2B5EF4-FFF2-40B4-BE49-F238E27FC236}">
                <a16:creationId xmlns:a16="http://schemas.microsoft.com/office/drawing/2014/main" id="{91DFAFD3-1E10-41CB-9123-DDA2A803853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英语</a:t>
            </a:r>
          </a:p>
        </p:txBody>
      </p:sp>
      <p:sp>
        <p:nvSpPr>
          <p:cNvPr id="8" name="py1">
            <a:extLst xmlns:a="http://schemas.openxmlformats.org/drawingml/2006/main">
              <a:ext uri="{FF2B5EF4-FFF2-40B4-BE49-F238E27FC236}">
                <a16:creationId xmlns:a16="http://schemas.microsoft.com/office/drawing/2014/main" id="{F7206AF1-C2AC-45D6-B385-D141867DA55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yīng yǔ</a:t>
            </a:r>
          </a:p>
        </p:txBody>
      </p:sp>
      <p:sp>
        <p:nvSpPr>
          <p:cNvPr id="9" name="vi1">
            <a:extLst xmlns:a="http://schemas.openxmlformats.org/drawingml/2006/main">
              <a:ext uri="{FF2B5EF4-FFF2-40B4-BE49-F238E27FC236}">
                <a16:creationId xmlns:a16="http://schemas.microsoft.com/office/drawing/2014/main" id="{AA30A013-96FB-44B9-836D-901758E4880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tiếng Anh</a:t>
            </a:r>
          </a:p>
        </p:txBody>
      </p:sp>
      <p:sp>
        <p:nvSpPr>
          <p:cNvPr id="10" name="zh2">
            <a:extLst xmlns:a="http://schemas.openxmlformats.org/drawingml/2006/main">
              <a:ext uri="{FF2B5EF4-FFF2-40B4-BE49-F238E27FC236}">
                <a16:creationId xmlns:a16="http://schemas.microsoft.com/office/drawing/2014/main" id="{150143F3-59C9-4F6D-8B59-90F5141C11A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说</a:t>
            </a:r>
          </a:p>
        </p:txBody>
      </p:sp>
      <p:sp>
        <p:nvSpPr>
          <p:cNvPr id="11" name="py2">
            <a:extLst xmlns:a="http://schemas.openxmlformats.org/drawingml/2006/main">
              <a:ext uri="{FF2B5EF4-FFF2-40B4-BE49-F238E27FC236}">
                <a16:creationId xmlns:a16="http://schemas.microsoft.com/office/drawing/2014/main" id="{3BC6401D-4592-45C5-BF04-77B629A58C1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shuō</a:t>
            </a:r>
          </a:p>
        </p:txBody>
      </p:sp>
      <p:sp>
        <p:nvSpPr>
          <p:cNvPr id="12" name="vi2">
            <a:extLst xmlns:a="http://schemas.openxmlformats.org/drawingml/2006/main">
              <a:ext uri="{FF2B5EF4-FFF2-40B4-BE49-F238E27FC236}">
                <a16:creationId xmlns:a16="http://schemas.microsoft.com/office/drawing/2014/main" id="{0A4C69F0-6701-4B53-B7EE-818B7FB3C9C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nói</a:t>
            </a:r>
          </a:p>
        </p:txBody>
      </p:sp>
      <p:sp>
        <p:nvSpPr>
          <p:cNvPr id="13" name="zh3">
            <a:extLst xmlns:a="http://schemas.openxmlformats.org/drawingml/2006/main">
              <a:ext uri="{FF2B5EF4-FFF2-40B4-BE49-F238E27FC236}">
                <a16:creationId xmlns:a16="http://schemas.microsoft.com/office/drawing/2014/main" id="{7FA1243A-F16E-45FE-8951-D8B665AF0D1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学</a:t>
            </a:r>
          </a:p>
        </p:txBody>
      </p:sp>
      <p:sp>
        <p:nvSpPr>
          <p:cNvPr id="14" name="py3">
            <a:extLst xmlns:a="http://schemas.openxmlformats.org/drawingml/2006/main">
              <a:ext uri="{FF2B5EF4-FFF2-40B4-BE49-F238E27FC236}">
                <a16:creationId xmlns:a16="http://schemas.microsoft.com/office/drawing/2014/main" id="{02D64E3C-6835-4188-B946-FA6FC5E395F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xué</a:t>
            </a:r>
          </a:p>
        </p:txBody>
      </p:sp>
      <p:sp>
        <p:nvSpPr>
          <p:cNvPr id="15" name="vi3">
            <a:extLst xmlns:a="http://schemas.openxmlformats.org/drawingml/2006/main">
              <a:ext uri="{FF2B5EF4-FFF2-40B4-BE49-F238E27FC236}">
                <a16:creationId xmlns:a16="http://schemas.microsoft.com/office/drawing/2014/main" id="{2A4983CC-C53E-4C81-A60C-FE0B47BF2E6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học</a:t>
            </a:r>
          </a:p>
        </p:txBody>
      </p:sp>
      <p:sp>
        <p:nvSpPr>
          <p:cNvPr id="16" name="zh4">
            <a:extLst xmlns:a="http://schemas.openxmlformats.org/drawingml/2006/main">
              <a:ext uri="{FF2B5EF4-FFF2-40B4-BE49-F238E27FC236}">
                <a16:creationId xmlns:a16="http://schemas.microsoft.com/office/drawing/2014/main" id="{3C5188A9-DB19-470B-9E65-809CB604923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会</a:t>
            </a:r>
          </a:p>
        </p:txBody>
      </p:sp>
      <p:sp>
        <p:nvSpPr>
          <p:cNvPr id="17" name="py4">
            <a:extLst xmlns:a="http://schemas.openxmlformats.org/drawingml/2006/main">
              <a:ext uri="{FF2B5EF4-FFF2-40B4-BE49-F238E27FC236}">
                <a16:creationId xmlns:a16="http://schemas.microsoft.com/office/drawing/2014/main" id="{8C8B0E02-CDC9-448F-B7B4-B90AA7D9DC0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huì</a:t>
            </a:r>
          </a:p>
        </p:txBody>
      </p:sp>
      <p:sp>
        <p:nvSpPr>
          <p:cNvPr id="18" name="vi4">
            <a:extLst xmlns:a="http://schemas.openxmlformats.org/drawingml/2006/main">
              <a:ext uri="{FF2B5EF4-FFF2-40B4-BE49-F238E27FC236}">
                <a16:creationId xmlns:a16="http://schemas.microsoft.com/office/drawing/2014/main" id="{560D4ADD-0DFB-449D-8941-5F235052E50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biết có kỹ năng</a:t>
            </a:r>
          </a:p>
        </p:txBody>
      </p:sp>
      <p:sp>
        <p:nvSpPr>
          <p:cNvPr id="19" name="zh5">
            <a:extLst xmlns:a="http://schemas.openxmlformats.org/drawingml/2006/main">
              <a:ext uri="{FF2B5EF4-FFF2-40B4-BE49-F238E27FC236}">
                <a16:creationId xmlns:a16="http://schemas.microsoft.com/office/drawing/2014/main" id="{BD58AF00-A0AA-4FBB-A30E-5EF1F2535B7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一点儿</a:t>
            </a:r>
          </a:p>
        </p:txBody>
      </p:sp>
      <p:sp>
        <p:nvSpPr>
          <p:cNvPr id="20" name="py5">
            <a:extLst xmlns:a="http://schemas.openxmlformats.org/drawingml/2006/main">
              <a:ext uri="{FF2B5EF4-FFF2-40B4-BE49-F238E27FC236}">
                <a16:creationId xmlns:a16="http://schemas.microsoft.com/office/drawing/2014/main" id="{0B0C49B5-C94A-4875-B52E-4A118EE92A9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yìdiǎnr</a:t>
            </a:r>
          </a:p>
        </p:txBody>
      </p:sp>
      <p:sp>
        <p:nvSpPr>
          <p:cNvPr id="21" name="vi5">
            <a:extLst xmlns:a="http://schemas.openxmlformats.org/drawingml/2006/main">
              <a:ext uri="{FF2B5EF4-FFF2-40B4-BE49-F238E27FC236}">
                <a16:creationId xmlns:a16="http://schemas.microsoft.com/office/drawing/2014/main" id="{3ED7CF99-495A-41D0-BDF3-6DA4EB97499B}"/>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chút</a:t>
            </a:r>
          </a:p>
        </p:txBody>
      </p:sp>
    </p:spTree>
    <p:extLst>
      <p:ext uri="{BB962C8B-B14F-4D97-AF65-F5344CB8AC3E}">
        <p14:creationId xmlns:p14="http://schemas.microsoft.com/office/powerpoint/2010/main" val="1249872325"/>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49258358-21B2-48F3-B91C-96FA738D50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65C1F309-10C9-4A52-81E5-1465C3B8329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4B46BCB4-DBD7-4969-8A19-0F4CE6AB32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91E9002D-1C1F-4A76-A2AD-A717442B1BE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本</a:t>
            </a:r>
          </a:p>
        </p:txBody>
      </p:sp>
      <p:sp>
        <p:nvSpPr>
          <p:cNvPr id="5" name="py0">
            <a:extLst xmlns:a="http://schemas.openxmlformats.org/drawingml/2006/main">
              <a:ext uri="{FF2B5EF4-FFF2-40B4-BE49-F238E27FC236}">
                <a16:creationId xmlns:a16="http://schemas.microsoft.com/office/drawing/2014/main" id="{BDCA7994-459E-48CC-80C6-3D0EF96930E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běn</a:t>
            </a:r>
          </a:p>
        </p:txBody>
      </p:sp>
      <p:sp>
        <p:nvSpPr>
          <p:cNvPr id="6" name="vi0">
            <a:extLst xmlns:a="http://schemas.openxmlformats.org/drawingml/2006/main">
              <a:ext uri="{FF2B5EF4-FFF2-40B4-BE49-F238E27FC236}">
                <a16:creationId xmlns:a16="http://schemas.microsoft.com/office/drawing/2014/main" id="{F09F3AC1-CBA4-45EB-AFD8-70007B26070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sách</a:t>
            </a:r>
          </a:p>
        </p:txBody>
      </p:sp>
      <p:sp>
        <p:nvSpPr>
          <p:cNvPr id="7" name="zh1">
            <a:extLst xmlns:a="http://schemas.openxmlformats.org/drawingml/2006/main">
              <a:ext uri="{FF2B5EF4-FFF2-40B4-BE49-F238E27FC236}">
                <a16:creationId xmlns:a16="http://schemas.microsoft.com/office/drawing/2014/main" id="{DCBF18D4-7BF9-4201-A681-5091FCB32DA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觉得</a:t>
            </a:r>
          </a:p>
        </p:txBody>
      </p:sp>
      <p:sp>
        <p:nvSpPr>
          <p:cNvPr id="8" name="py1">
            <a:extLst xmlns:a="http://schemas.openxmlformats.org/drawingml/2006/main">
              <a:ext uri="{FF2B5EF4-FFF2-40B4-BE49-F238E27FC236}">
                <a16:creationId xmlns:a16="http://schemas.microsoft.com/office/drawing/2014/main" id="{EFD96262-5D45-4991-BA4F-BBBED75A23F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juéde</a:t>
            </a:r>
          </a:p>
        </p:txBody>
      </p:sp>
      <p:sp>
        <p:nvSpPr>
          <p:cNvPr id="9" name="vi1">
            <a:extLst xmlns:a="http://schemas.openxmlformats.org/drawingml/2006/main">
              <a:ext uri="{FF2B5EF4-FFF2-40B4-BE49-F238E27FC236}">
                <a16:creationId xmlns:a16="http://schemas.microsoft.com/office/drawing/2014/main" id="{98EAB915-7FFA-466F-B6DC-5390253A5F2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cảm thấy</a:t>
            </a:r>
          </a:p>
        </p:txBody>
      </p:sp>
      <p:sp>
        <p:nvSpPr>
          <p:cNvPr id="10" name="zh2">
            <a:extLst xmlns:a="http://schemas.openxmlformats.org/drawingml/2006/main">
              <a:ext uri="{FF2B5EF4-FFF2-40B4-BE49-F238E27FC236}">
                <a16:creationId xmlns:a16="http://schemas.microsoft.com/office/drawing/2014/main" id="{1E647FB2-72CA-4138-A134-9611D4BA6F3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它们</a:t>
            </a:r>
          </a:p>
        </p:txBody>
      </p:sp>
      <p:sp>
        <p:nvSpPr>
          <p:cNvPr id="11" name="py2">
            <a:extLst xmlns:a="http://schemas.openxmlformats.org/drawingml/2006/main">
              <a:ext uri="{FF2B5EF4-FFF2-40B4-BE49-F238E27FC236}">
                <a16:creationId xmlns:a16="http://schemas.microsoft.com/office/drawing/2014/main" id="{0ED2BE32-8FA8-440F-8833-BA3683507DA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tāmen</a:t>
            </a:r>
          </a:p>
        </p:txBody>
      </p:sp>
      <p:sp>
        <p:nvSpPr>
          <p:cNvPr id="12" name="vi2">
            <a:extLst xmlns:a="http://schemas.openxmlformats.org/drawingml/2006/main">
              <a:ext uri="{FF2B5EF4-FFF2-40B4-BE49-F238E27FC236}">
                <a16:creationId xmlns:a16="http://schemas.microsoft.com/office/drawing/2014/main" id="{A3A2A466-BB46-479C-8349-DADE6FDE0BD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chúng chỉ vật</a:t>
            </a:r>
          </a:p>
        </p:txBody>
      </p:sp>
      <p:sp>
        <p:nvSpPr>
          <p:cNvPr id="13" name="zh3">
            <a:extLst xmlns:a="http://schemas.openxmlformats.org/drawingml/2006/main">
              <a:ext uri="{FF2B5EF4-FFF2-40B4-BE49-F238E27FC236}">
                <a16:creationId xmlns:a16="http://schemas.microsoft.com/office/drawing/2014/main" id="{3A892A6F-D940-42B4-90C8-F3F5FC27B34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真</a:t>
            </a:r>
          </a:p>
        </p:txBody>
      </p:sp>
      <p:sp>
        <p:nvSpPr>
          <p:cNvPr id="14" name="py3">
            <a:extLst xmlns:a="http://schemas.openxmlformats.org/drawingml/2006/main">
              <a:ext uri="{FF2B5EF4-FFF2-40B4-BE49-F238E27FC236}">
                <a16:creationId xmlns:a16="http://schemas.microsoft.com/office/drawing/2014/main" id="{257B2767-B517-4B85-84CB-CFBD182731E5}"/>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zhēn</a:t>
            </a:r>
          </a:p>
        </p:txBody>
      </p:sp>
      <p:sp>
        <p:nvSpPr>
          <p:cNvPr id="15" name="vi3">
            <a:extLst xmlns:a="http://schemas.openxmlformats.org/drawingml/2006/main">
              <a:ext uri="{FF2B5EF4-FFF2-40B4-BE49-F238E27FC236}">
                <a16:creationId xmlns:a16="http://schemas.microsoft.com/office/drawing/2014/main" id="{179FFB31-6C24-404D-9963-D0727165771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thật</a:t>
            </a:r>
          </a:p>
        </p:txBody>
      </p:sp>
    </p:spTree>
    <p:extLst>
      <p:ext uri="{BB962C8B-B14F-4D97-AF65-F5344CB8AC3E}">
        <p14:creationId xmlns:p14="http://schemas.microsoft.com/office/powerpoint/2010/main" val="1896821311"/>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B5DB3C4-F791-4FA2-8A12-8E3604546B5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151C2466-B206-4AED-84BE-9F36DEC2C95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8503224-BE9A-445E-8D5C-791AB8E7C3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E98B229-6417-402B-A3A7-6053AC1A5C1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会 加 động từ</a:t>
            </a:r>
          </a:p>
        </p:txBody>
      </p:sp>
      <p:sp>
        <p:nvSpPr>
          <p:cNvPr id="5" name="rule">
            <a:extLst xmlns:a="http://schemas.openxmlformats.org/drawingml/2006/main">
              <a:ext uri="{FF2B5EF4-FFF2-40B4-BE49-F238E27FC236}">
                <a16:creationId xmlns:a16="http://schemas.microsoft.com/office/drawing/2014/main" id="{4C34E142-FA38-4624-802C-221370F09F2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我会说越南语。 Tôi biết nói tiếng Việt.</a:t>
            </a:r>
          </a:p>
        </p:txBody>
      </p:sp>
    </p:spTree>
    <p:extLst>
      <p:ext uri="{BB962C8B-B14F-4D97-AF65-F5344CB8AC3E}">
        <p14:creationId xmlns:p14="http://schemas.microsoft.com/office/powerpoint/2010/main" val="232721773"/>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091FC9A-46C2-44EB-A26D-0F112642443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8ADBF1C4-11DF-4B2E-BDB4-5C5582D76D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C796F35-8A01-41A5-B1E9-3D2A2BD109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27B7193-49D3-47EF-B2E0-93CA59DFFE84}"/>
              </a:ext>
            </a:extLst>
            <ns0:hlinkClick xmlns:ns0="http://schemas.openxmlformats.org/drawingml/2006/main" xmlns:ns1="http://schemas.openxmlformats.org/officeDocument/2006/relationships" ns1:id="rIdInteractive3">
              <ns0:snd ns1:embed="rIdEmbeddedAudio4" name="HSK1-0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87F186C-9317-4662-9F8B-8C832C77C16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B976916-9460-457B-BDCB-1622C067962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84470412"/>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C92EB94-1138-4E2C-8037-30120F4E871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FF9C93DE-18D3-41D2-A8D6-B72F4723EC1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8166713-8388-454A-9AED-4F94991B480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6088B2B2-B9B3-4640-A49A-79780BF5CCDF}"/>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我是越南人。我的朋友是中国人。我们都学英语，也说中文。</a:t>
            </a:r>
          </a:p>
        </p:txBody>
      </p:sp>
      <p:sp>
        <p:nvSpPr>
          <p:cNvPr id="5" name="q0">
            <a:extLst xmlns:a="http://schemas.openxmlformats.org/drawingml/2006/main">
              <a:ext uri="{FF2B5EF4-FFF2-40B4-BE49-F238E27FC236}">
                <a16:creationId xmlns:a16="http://schemas.microsoft.com/office/drawing/2014/main" id="{5415BB8E-7A56-4214-AF39-86C6CF077D22}"/>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谁是越南人？</a:t>
            </a:r>
          </a:p>
        </p:txBody>
      </p:sp>
      <p:sp>
        <p:nvSpPr>
          <p:cNvPr id="6" name="q1">
            <a:extLst xmlns:a="http://schemas.openxmlformats.org/drawingml/2006/main">
              <a:ext uri="{FF2B5EF4-FFF2-40B4-BE49-F238E27FC236}">
                <a16:creationId xmlns:a16="http://schemas.microsoft.com/office/drawing/2014/main" id="{17CD7EFE-78A7-49F7-9C4B-F81DE6142082}"/>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两个人都学什么？</a:t>
            </a:r>
          </a:p>
        </p:txBody>
      </p:sp>
    </p:spTree>
    <p:extLst>
      <p:ext uri="{BB962C8B-B14F-4D97-AF65-F5344CB8AC3E}">
        <p14:creationId xmlns:p14="http://schemas.microsoft.com/office/powerpoint/2010/main" val="737252152"/>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F0310FB-0630-446F-AEED-7EC2C557272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B611546A-B958-4F35-BE3B-316D07CAD9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33418B0-A1B0-4FAB-B260-CA65AC74EE9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2EFC029A-B59D-4FEA-8685-E14EE8C3CDA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两个人都学什么？</a:t>
            </a:r>
          </a:p>
        </p:txBody>
      </p:sp>
      <p:sp>
        <p:nvSpPr>
          <p:cNvPr id="5" name="audio_game">
            <a:extLst xmlns:a="http://schemas.openxmlformats.org/drawingml/2006/main">
              <a:ext uri="{FF2B5EF4-FFF2-40B4-BE49-F238E27FC236}">
                <a16:creationId xmlns:a16="http://schemas.microsoft.com/office/drawing/2014/main" id="{31D47251-EDD8-46C8-8495-C25D8364ADA6}"/>
              </a:ext>
            </a:extLst>
            <ns0:hlinkClick xmlns:ns0="http://schemas.openxmlformats.org/drawingml/2006/main" xmlns:ns1="http://schemas.openxmlformats.org/officeDocument/2006/relationships" ns1:id="rIdInteractive3">
              <ns0:snd ns1:embed="rIdEmbeddedAudio4" name="HSK1-0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1642116-EFED-4D49-870F-77B8BE17EF5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727F9254-A66E-48B4-81DD-C8FD4D56384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英语。</a:t>
            </a:r>
          </a:p>
        </p:txBody>
      </p:sp>
      <p:sp>
        <p:nvSpPr>
          <p:cNvPr id="8" name="choice_2">
            <a:extLst xmlns:a="http://schemas.openxmlformats.org/drawingml/2006/main">
              <a:ext uri="{FF2B5EF4-FFF2-40B4-BE49-F238E27FC236}">
                <a16:creationId xmlns:a16="http://schemas.microsoft.com/office/drawing/2014/main" id="{57CE6966-1900-4A66-8C0D-7B2A382EBE0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Người kể chuyện。</a:t>
            </a:r>
          </a:p>
        </p:txBody>
      </p:sp>
    </p:spTree>
    <p:extLst>
      <p:ext uri="{BB962C8B-B14F-4D97-AF65-F5344CB8AC3E}">
        <p14:creationId xmlns:p14="http://schemas.microsoft.com/office/powerpoint/2010/main" val="1549884057"/>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E7C4F79-AFC9-4E97-A901-75BDA40138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495FA23A-FBBB-44CE-80E8-1578649CDA9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E077010-607F-43E3-9ECC-1783C79D85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94B728C-316E-4E19-948E-FC723A66129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英语。 Đối chiếu bài đọc để nêu bằng chứng.</a:t>
            </a:r>
          </a:p>
        </p:txBody>
      </p:sp>
      <p:sp>
        <p:nvSpPr>
          <p:cNvPr id="5" name="stretch">
            <a:extLst xmlns:a="http://schemas.openxmlformats.org/drawingml/2006/main">
              <a:ext uri="{FF2B5EF4-FFF2-40B4-BE49-F238E27FC236}">
                <a16:creationId xmlns:a16="http://schemas.microsoft.com/office/drawing/2014/main" id="{692BB8A0-2465-433C-A016-225F66826AE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EB40BB9-0EB0-4225-891C-E8C4841ABD2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95690955"/>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D7F7B49-F118-4A85-977B-FF7E256E66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D77BCE03-E8F6-499E-8D81-052046C9EB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3B8A07F-2700-4409-B56C-752940D7FD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1F9E5179-6BCC-47C3-9FE2-52D202DB45E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37AE3C1-0FCB-4C9B-9899-7B38FBA2BED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0959644"/>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F9D069-156A-4EFF-A780-1776CC36FF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C33B08C5-B479-4B41-8009-E8E652E92F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31F3F31-B84B-4BFD-A1F9-80727D55B45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E2DB795-393A-4EB3-BA31-6409171FB4AB}"/>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Phỏng vấn ba bạn về quốc tịch và ngôn ngữ. Ghi lại câu trả</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lời rồi báo cáo bằng ba câu.</a:t>
            </a:r>
          </a:p>
        </p:txBody>
      </p:sp>
      <p:sp>
        <p:nvSpPr>
          <p:cNvPr id="5" name="taskrule">
            <a:extLst xmlns:a="http://schemas.openxmlformats.org/drawingml/2006/main">
              <a:ext uri="{FF2B5EF4-FFF2-40B4-BE49-F238E27FC236}">
                <a16:creationId xmlns:a16="http://schemas.microsoft.com/office/drawing/2014/main" id="{10938AF0-3785-4A2B-8EBB-6B97A5A83959}"/>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30338839"/>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448A726-47CE-4E4F-80B4-720CB0D7350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A0D98133-C491-4BD3-BD5A-B5CF3F4E41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7D9312E-FEC2-4B4F-8B14-726BB91010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汉"/>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语"/>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英"/>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说"/>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学"/>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会"/>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554557045"/>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88CD15E-C65E-4586-8052-9E2C82E3C4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F3A9AD27-41BE-492E-9910-245D69AE4C7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EF58DF8-19AC-42EB-B05D-9A31052D04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AD02707-F6E0-4B05-A9FD-44F4AEF1F4C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B7925DA-E790-4A89-B3A8-CC375433797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D9F005F-3AD5-41A7-B461-D2240CACA1EC}"/>
              </a:ext>
            </a:extLst>
            <ns0:hlinkClick xmlns:ns0="http://schemas.openxmlformats.org/drawingml/2006/main" xmlns:ns1="http://schemas.openxmlformats.org/officeDocument/2006/relationships" ns1:id="rIdInteractive3">
              <ns0:snd ns1:embed="rIdEmbeddedAudio4" name="HSK1-0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5201021"/>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FF0232-484A-48AA-87B8-CA0337A21F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HSK1-05</a:t>
            </a:r>
          </a:p>
        </p:txBody>
      </p:sp>
      <p:sp>
        <p:nvSpPr>
          <p:cNvPr id="2" name="heading">
            <a:extLst xmlns:a="http://schemas.openxmlformats.org/drawingml/2006/main">
              <a:ext uri="{FF2B5EF4-FFF2-40B4-BE49-F238E27FC236}">
                <a16:creationId xmlns:a16="http://schemas.microsoft.com/office/drawing/2014/main" id="{BB6B8860-C289-4559-AC73-E491C45E160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8CD24D7-9C7B-49FE-B248-222BEA5840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C7C6798-A9F8-46B3-A258-8C93A254FCC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6E0ADAB-37E6-47E1-A8F0-30FC3E24F83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60780848"/>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191BBF2-4005-40C9-A606-2E30B79937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7CFA2D85-A5FB-4594-B550-B43C446B17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Quốc tịch và ngôn ngữ</a:t>
            </a:r>
          </a:p>
        </p:txBody>
      </p:sp>
      <p:sp>
        <p:nvSpPr>
          <p:cNvPr id="3" name="page">
            <a:extLst xmlns:a="http://schemas.openxmlformats.org/drawingml/2006/main">
              <a:ext uri="{FF2B5EF4-FFF2-40B4-BE49-F238E27FC236}">
                <a16:creationId xmlns:a16="http://schemas.microsoft.com/office/drawing/2014/main" id="{7024A460-8180-4808-B7F6-82DFAF81D2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F269186-5211-4A37-A1B5-A522B22F0647}"/>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quốc tịch và ngôn ngữ</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129E6258-159F-486A-92C5-CCBAE39E684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79953177"/>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F19EF9D-2E4D-4527-A655-540F04D6CA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4E2A30C2-AC25-486F-A09D-0E9836F168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4F6B572-DDD6-487B-AD0A-D9C1B488227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F869C87B-FB49-4FE1-9CFD-70C30F3CA424}"/>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中国     越南     人</a:t>
            </a:r>
          </a:p>
        </p:txBody>
      </p:sp>
      <p:sp>
        <p:nvSpPr>
          <p:cNvPr id="5" name="retrieval">
            <a:extLst xmlns:a="http://schemas.openxmlformats.org/drawingml/2006/main">
              <a:ext uri="{FF2B5EF4-FFF2-40B4-BE49-F238E27FC236}">
                <a16:creationId xmlns:a16="http://schemas.microsoft.com/office/drawing/2014/main" id="{E964D9BD-29DD-4FEA-8AA3-6C4432A2D73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209208710"/>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2D9477F2-B607-489E-80D2-C025F02376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ADC85CF0-B8A7-4172-8EAF-55971CDEB93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ACBE764-528A-4F93-AF2C-DAF0A8022A9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24E4F158-9CE2-48A4-81F4-DA6D1729ECA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朋友</a:t>
            </a:r>
          </a:p>
        </p:txBody>
      </p:sp>
      <p:sp>
        <p:nvSpPr>
          <p:cNvPr id="5" name="py0">
            <a:extLst xmlns:a="http://schemas.openxmlformats.org/drawingml/2006/main">
              <a:ext uri="{FF2B5EF4-FFF2-40B4-BE49-F238E27FC236}">
                <a16:creationId xmlns:a16="http://schemas.microsoft.com/office/drawing/2014/main" id="{BB2D5610-4B80-4E84-83F0-0538D934A7B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péngyou</a:t>
            </a:r>
          </a:p>
        </p:txBody>
      </p:sp>
      <p:sp>
        <p:nvSpPr>
          <p:cNvPr id="6" name="vi0">
            <a:extLst xmlns:a="http://schemas.openxmlformats.org/drawingml/2006/main">
              <a:ext uri="{FF2B5EF4-FFF2-40B4-BE49-F238E27FC236}">
                <a16:creationId xmlns:a16="http://schemas.microsoft.com/office/drawing/2014/main" id="{BF962D4D-D0E3-46EA-B790-8D2B1C7C390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bạn bè</a:t>
            </a:r>
          </a:p>
        </p:txBody>
      </p:sp>
      <p:sp>
        <p:nvSpPr>
          <p:cNvPr id="7" name="zh1">
            <a:extLst xmlns:a="http://schemas.openxmlformats.org/drawingml/2006/main">
              <a:ext uri="{FF2B5EF4-FFF2-40B4-BE49-F238E27FC236}">
                <a16:creationId xmlns:a16="http://schemas.microsoft.com/office/drawing/2014/main" id="{A61F0359-FF03-4970-A88F-B7A48F7464A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认识</a:t>
            </a:r>
          </a:p>
        </p:txBody>
      </p:sp>
      <p:sp>
        <p:nvSpPr>
          <p:cNvPr id="8" name="py1">
            <a:extLst xmlns:a="http://schemas.openxmlformats.org/drawingml/2006/main">
              <a:ext uri="{FF2B5EF4-FFF2-40B4-BE49-F238E27FC236}">
                <a16:creationId xmlns:a16="http://schemas.microsoft.com/office/drawing/2014/main" id="{C7D4C9DB-389A-4B83-8945-4A4C0F66981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rènshi</a:t>
            </a:r>
          </a:p>
        </p:txBody>
      </p:sp>
      <p:sp>
        <p:nvSpPr>
          <p:cNvPr id="9" name="vi1">
            <a:extLst xmlns:a="http://schemas.openxmlformats.org/drawingml/2006/main">
              <a:ext uri="{FF2B5EF4-FFF2-40B4-BE49-F238E27FC236}">
                <a16:creationId xmlns:a16="http://schemas.microsoft.com/office/drawing/2014/main" id="{C3D18D07-ACAC-4BE5-8ADA-2E679513AC0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quen biết</a:t>
            </a:r>
          </a:p>
        </p:txBody>
      </p:sp>
      <p:sp>
        <p:nvSpPr>
          <p:cNvPr id="10" name="zh2">
            <a:extLst xmlns:a="http://schemas.openxmlformats.org/drawingml/2006/main">
              <a:ext uri="{FF2B5EF4-FFF2-40B4-BE49-F238E27FC236}">
                <a16:creationId xmlns:a16="http://schemas.microsoft.com/office/drawing/2014/main" id="{F2A776C2-7B0A-4515-8CCB-E5F4BF0952F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同学</a:t>
            </a:r>
          </a:p>
        </p:txBody>
      </p:sp>
      <p:sp>
        <p:nvSpPr>
          <p:cNvPr id="11" name="py2">
            <a:extLst xmlns:a="http://schemas.openxmlformats.org/drawingml/2006/main">
              <a:ext uri="{FF2B5EF4-FFF2-40B4-BE49-F238E27FC236}">
                <a16:creationId xmlns:a16="http://schemas.microsoft.com/office/drawing/2014/main" id="{F3B74D5E-109D-431D-85E9-458EF39E48D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tóngxué</a:t>
            </a:r>
          </a:p>
        </p:txBody>
      </p:sp>
      <p:sp>
        <p:nvSpPr>
          <p:cNvPr id="12" name="vi2">
            <a:extLst xmlns:a="http://schemas.openxmlformats.org/drawingml/2006/main">
              <a:ext uri="{FF2B5EF4-FFF2-40B4-BE49-F238E27FC236}">
                <a16:creationId xmlns:a16="http://schemas.microsoft.com/office/drawing/2014/main" id="{34DE6E70-73B4-4817-8E93-E262B98AF61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bạn học</a:t>
            </a:r>
          </a:p>
        </p:txBody>
      </p:sp>
      <p:sp>
        <p:nvSpPr>
          <p:cNvPr id="13" name="zh3">
            <a:extLst xmlns:a="http://schemas.openxmlformats.org/drawingml/2006/main">
              <a:ext uri="{FF2B5EF4-FFF2-40B4-BE49-F238E27FC236}">
                <a16:creationId xmlns:a16="http://schemas.microsoft.com/office/drawing/2014/main" id="{0A14FC9A-D241-467D-BD56-4CCD1907323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和</a:t>
            </a:r>
          </a:p>
        </p:txBody>
      </p:sp>
      <p:sp>
        <p:nvSpPr>
          <p:cNvPr id="14" name="py3">
            <a:extLst xmlns:a="http://schemas.openxmlformats.org/drawingml/2006/main">
              <a:ext uri="{FF2B5EF4-FFF2-40B4-BE49-F238E27FC236}">
                <a16:creationId xmlns:a16="http://schemas.microsoft.com/office/drawing/2014/main" id="{ADFB219B-317E-4509-AA92-3509C2EA5EB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hé</a:t>
            </a:r>
          </a:p>
        </p:txBody>
      </p:sp>
      <p:sp>
        <p:nvSpPr>
          <p:cNvPr id="15" name="vi3">
            <a:extLst xmlns:a="http://schemas.openxmlformats.org/drawingml/2006/main">
              <a:ext uri="{FF2B5EF4-FFF2-40B4-BE49-F238E27FC236}">
                <a16:creationId xmlns:a16="http://schemas.microsoft.com/office/drawing/2014/main" id="{6A0A8B91-2662-471D-84F9-EDC52CE647E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và</a:t>
            </a:r>
          </a:p>
        </p:txBody>
      </p:sp>
      <p:sp>
        <p:nvSpPr>
          <p:cNvPr id="16" name="zh4">
            <a:extLst xmlns:a="http://schemas.openxmlformats.org/drawingml/2006/main">
              <a:ext uri="{FF2B5EF4-FFF2-40B4-BE49-F238E27FC236}">
                <a16:creationId xmlns:a16="http://schemas.microsoft.com/office/drawing/2014/main" id="{135021ED-5C27-48F9-9053-29E893411CC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都</a:t>
            </a:r>
          </a:p>
        </p:txBody>
      </p:sp>
      <p:sp>
        <p:nvSpPr>
          <p:cNvPr id="17" name="py4">
            <a:extLst xmlns:a="http://schemas.openxmlformats.org/drawingml/2006/main">
              <a:ext uri="{FF2B5EF4-FFF2-40B4-BE49-F238E27FC236}">
                <a16:creationId xmlns:a16="http://schemas.microsoft.com/office/drawing/2014/main" id="{DA4ADE79-5392-44A4-B161-0927E5423332}"/>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dōu</a:t>
            </a:r>
          </a:p>
        </p:txBody>
      </p:sp>
      <p:sp>
        <p:nvSpPr>
          <p:cNvPr id="18" name="vi4">
            <a:extLst xmlns:a="http://schemas.openxmlformats.org/drawingml/2006/main">
              <a:ext uri="{FF2B5EF4-FFF2-40B4-BE49-F238E27FC236}">
                <a16:creationId xmlns:a16="http://schemas.microsoft.com/office/drawing/2014/main" id="{1F1E1FC1-0F2F-4BFC-B434-8ECD9A7396E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đều</a:t>
            </a:r>
          </a:p>
        </p:txBody>
      </p:sp>
      <p:sp>
        <p:nvSpPr>
          <p:cNvPr id="19" name="zh5">
            <a:extLst xmlns:a="http://schemas.openxmlformats.org/drawingml/2006/main">
              <a:ext uri="{FF2B5EF4-FFF2-40B4-BE49-F238E27FC236}">
                <a16:creationId xmlns:a16="http://schemas.microsoft.com/office/drawing/2014/main" id="{ECB7D66A-B7E6-4B3F-8CEE-843863623EB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谁</a:t>
            </a:r>
          </a:p>
        </p:txBody>
      </p:sp>
      <p:sp>
        <p:nvSpPr>
          <p:cNvPr id="20" name="py5">
            <a:extLst xmlns:a="http://schemas.openxmlformats.org/drawingml/2006/main">
              <a:ext uri="{FF2B5EF4-FFF2-40B4-BE49-F238E27FC236}">
                <a16:creationId xmlns:a16="http://schemas.microsoft.com/office/drawing/2014/main" id="{28B2A5F1-1841-4D35-A799-70313CA2277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shéi/shuí</a:t>
            </a:r>
          </a:p>
        </p:txBody>
      </p:sp>
      <p:sp>
        <p:nvSpPr>
          <p:cNvPr id="21" name="vi5">
            <a:extLst xmlns:a="http://schemas.openxmlformats.org/drawingml/2006/main">
              <a:ext uri="{FF2B5EF4-FFF2-40B4-BE49-F238E27FC236}">
                <a16:creationId xmlns:a16="http://schemas.microsoft.com/office/drawing/2014/main" id="{5BA953AF-87EA-44AD-928A-90B7A053758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ai</a:t>
            </a:r>
          </a:p>
        </p:txBody>
      </p:sp>
    </p:spTree>
    <p:extLst>
      <p:ext uri="{BB962C8B-B14F-4D97-AF65-F5344CB8AC3E}">
        <p14:creationId xmlns:p14="http://schemas.microsoft.com/office/powerpoint/2010/main" val="2086580479"/>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3336BD0C-9750-40A4-9F57-CF618ADD9C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1F45B7B7-DA3D-42E0-BE15-4AA17D4AF79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9B72BAF-A773-4EDE-BD5A-EF5B7ABB374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AEB16F3-4706-4073-AAE0-E7C9098C59C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边</a:t>
            </a:r>
          </a:p>
        </p:txBody>
      </p:sp>
      <p:sp>
        <p:nvSpPr>
          <p:cNvPr id="5" name="py0">
            <a:extLst xmlns:a="http://schemas.openxmlformats.org/drawingml/2006/main">
              <a:ext uri="{FF2B5EF4-FFF2-40B4-BE49-F238E27FC236}">
                <a16:creationId xmlns:a16="http://schemas.microsoft.com/office/drawing/2014/main" id="{97965DE9-366B-49DD-9170-CA063FFF37C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biān</a:t>
            </a:r>
          </a:p>
        </p:txBody>
      </p:sp>
      <p:sp>
        <p:nvSpPr>
          <p:cNvPr id="6" name="vi0">
            <a:extLst xmlns:a="http://schemas.openxmlformats.org/drawingml/2006/main">
              <a:ext uri="{FF2B5EF4-FFF2-40B4-BE49-F238E27FC236}">
                <a16:creationId xmlns:a16="http://schemas.microsoft.com/office/drawing/2014/main" id="{6864E405-DC81-4FB8-BCE4-9D6858AC746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phía</a:t>
            </a:r>
          </a:p>
        </p:txBody>
      </p:sp>
      <p:sp>
        <p:nvSpPr>
          <p:cNvPr id="7" name="zh1">
            <a:extLst xmlns:a="http://schemas.openxmlformats.org/drawingml/2006/main">
              <a:ext uri="{FF2B5EF4-FFF2-40B4-BE49-F238E27FC236}">
                <a16:creationId xmlns:a16="http://schemas.microsoft.com/office/drawing/2014/main" id="{6D65B0ED-82B1-4DAB-BA10-F5E4A2E459F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开车</a:t>
            </a:r>
          </a:p>
        </p:txBody>
      </p:sp>
      <p:sp>
        <p:nvSpPr>
          <p:cNvPr id="8" name="py1">
            <a:extLst xmlns:a="http://schemas.openxmlformats.org/drawingml/2006/main">
              <a:ext uri="{FF2B5EF4-FFF2-40B4-BE49-F238E27FC236}">
                <a16:creationId xmlns:a16="http://schemas.microsoft.com/office/drawing/2014/main" id="{5BDD6B9F-EBB7-4256-80A5-95F7DC9667A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kāichē</a:t>
            </a:r>
          </a:p>
        </p:txBody>
      </p:sp>
      <p:sp>
        <p:nvSpPr>
          <p:cNvPr id="9" name="vi1">
            <a:extLst xmlns:a="http://schemas.openxmlformats.org/drawingml/2006/main">
              <a:ext uri="{FF2B5EF4-FFF2-40B4-BE49-F238E27FC236}">
                <a16:creationId xmlns:a16="http://schemas.microsoft.com/office/drawing/2014/main" id="{CE06D353-5E94-46C0-A64D-C8E107D0B6D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lái xe</a:t>
            </a:r>
          </a:p>
        </p:txBody>
      </p:sp>
      <p:sp>
        <p:nvSpPr>
          <p:cNvPr id="10" name="zh2">
            <a:extLst xmlns:a="http://schemas.openxmlformats.org/drawingml/2006/main">
              <a:ext uri="{FF2B5EF4-FFF2-40B4-BE49-F238E27FC236}">
                <a16:creationId xmlns:a16="http://schemas.microsoft.com/office/drawing/2014/main" id="{9D48F622-6C73-4388-A1D7-167757F75DE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她们</a:t>
            </a:r>
          </a:p>
        </p:txBody>
      </p:sp>
      <p:sp>
        <p:nvSpPr>
          <p:cNvPr id="11" name="py2">
            <a:extLst xmlns:a="http://schemas.openxmlformats.org/drawingml/2006/main">
              <a:ext uri="{FF2B5EF4-FFF2-40B4-BE49-F238E27FC236}">
                <a16:creationId xmlns:a16="http://schemas.microsoft.com/office/drawing/2014/main" id="{B2948549-854D-4E45-B43D-529BB943537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tāmen</a:t>
            </a:r>
          </a:p>
        </p:txBody>
      </p:sp>
      <p:sp>
        <p:nvSpPr>
          <p:cNvPr id="12" name="vi2">
            <a:extLst xmlns:a="http://schemas.openxmlformats.org/drawingml/2006/main">
              <a:ext uri="{FF2B5EF4-FFF2-40B4-BE49-F238E27FC236}">
                <a16:creationId xmlns:a16="http://schemas.microsoft.com/office/drawing/2014/main" id="{BB10F340-2F51-4975-97D7-F48AFC7D687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 nữ</a:t>
            </a:r>
          </a:p>
        </p:txBody>
      </p:sp>
      <p:sp>
        <p:nvSpPr>
          <p:cNvPr id="13" name="zh3">
            <a:extLst xmlns:a="http://schemas.openxmlformats.org/drawingml/2006/main">
              <a:ext uri="{FF2B5EF4-FFF2-40B4-BE49-F238E27FC236}">
                <a16:creationId xmlns:a16="http://schemas.microsoft.com/office/drawing/2014/main" id="{4AE23658-F65A-4B78-AFB9-1ECC7523C94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正在</a:t>
            </a:r>
          </a:p>
        </p:txBody>
      </p:sp>
      <p:sp>
        <p:nvSpPr>
          <p:cNvPr id="14" name="py3">
            <a:extLst xmlns:a="http://schemas.openxmlformats.org/drawingml/2006/main">
              <a:ext uri="{FF2B5EF4-FFF2-40B4-BE49-F238E27FC236}">
                <a16:creationId xmlns:a16="http://schemas.microsoft.com/office/drawing/2014/main" id="{4BBC19A5-F36B-4D0B-A210-25CFEB90617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zhèngzài</a:t>
            </a:r>
          </a:p>
        </p:txBody>
      </p:sp>
      <p:sp>
        <p:nvSpPr>
          <p:cNvPr id="15" name="vi3">
            <a:extLst xmlns:a="http://schemas.openxmlformats.org/drawingml/2006/main">
              <a:ext uri="{FF2B5EF4-FFF2-40B4-BE49-F238E27FC236}">
                <a16:creationId xmlns:a16="http://schemas.microsoft.com/office/drawing/2014/main" id="{16EF4771-334C-4B99-8BDF-D55AC35F2D7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đang</a:t>
            </a:r>
          </a:p>
        </p:txBody>
      </p:sp>
    </p:spTree>
    <p:extLst>
      <p:ext uri="{BB962C8B-B14F-4D97-AF65-F5344CB8AC3E}">
        <p14:creationId xmlns:p14="http://schemas.microsoft.com/office/powerpoint/2010/main" val="1205710054"/>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839694B-A1D3-428D-8C66-5B0E885CB0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5E54B1F4-89CD-447B-8D63-3A89BFBDE83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C2B566D-8A62-40E0-AB8C-62F5FB250EE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0491000-E206-4208-8AB7-9C71D8C86F1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都</a:t>
            </a:r>
          </a:p>
        </p:txBody>
      </p:sp>
      <p:sp>
        <p:nvSpPr>
          <p:cNvPr id="5" name="rule">
            <a:extLst xmlns:a="http://schemas.openxmlformats.org/drawingml/2006/main">
              <a:ext uri="{FF2B5EF4-FFF2-40B4-BE49-F238E27FC236}">
                <a16:creationId xmlns:a16="http://schemas.microsoft.com/office/drawing/2014/main" id="{03D75667-A281-48A9-93FE-CF6D06764AC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我们都是学生。 Chúng tôi đều là học sinh.</a:t>
            </a:r>
          </a:p>
        </p:txBody>
      </p:sp>
    </p:spTree>
    <p:extLst>
      <p:ext uri="{BB962C8B-B14F-4D97-AF65-F5344CB8AC3E}">
        <p14:creationId xmlns:p14="http://schemas.microsoft.com/office/powerpoint/2010/main" val="201909594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B7E53A1-6CAA-4DD0-890C-856423FC5A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F3174EB0-73D9-4F49-82B1-8CC8EC20995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DF3FDDD7-F41C-473D-B681-5405418625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6DF1DF82-BB1F-4998-B41B-394C596C8B4E}"/>
              </a:ext>
            </a:extLst>
            <ns0:hlinkClick xmlns:ns0="http://schemas.openxmlformats.org/drawingml/2006/main" xmlns:ns1="http://schemas.openxmlformats.org/officeDocument/2006/relationships" ns1:id="rIdInteractive3">
              <ns0:snd ns1:embed="rIdEmbeddedAudio4" name="HSK1-0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DD8C5BC-C3A9-4F47-BF61-3A7964A0A5A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BC9B155-09CA-40BC-B823-EF33AB0871D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239739116"/>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6EE1B40-D7CC-4F07-8CEB-B330CFCD53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2CFA170F-D6BD-4F72-819A-56B2149698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EF9F6BD-9FC5-4188-88F8-37C02435B6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CF24C4D-5266-4D48-A4CB-BCDEA8475A9E}"/>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我是越南人。我的朋友是中国人。我们都学英语，也说中文。</a:t>
            </a:r>
          </a:p>
        </p:txBody>
      </p:sp>
      <p:sp>
        <p:nvSpPr>
          <p:cNvPr id="5" name="q0">
            <a:extLst xmlns:a="http://schemas.openxmlformats.org/drawingml/2006/main">
              <a:ext uri="{FF2B5EF4-FFF2-40B4-BE49-F238E27FC236}">
                <a16:creationId xmlns:a16="http://schemas.microsoft.com/office/drawing/2014/main" id="{C1CF0BE9-3FF8-4EC5-A197-2AFF5E512F98}"/>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谁是越南人？</a:t>
            </a:r>
          </a:p>
        </p:txBody>
      </p:sp>
      <p:sp>
        <p:nvSpPr>
          <p:cNvPr id="6" name="q1">
            <a:extLst xmlns:a="http://schemas.openxmlformats.org/drawingml/2006/main">
              <a:ext uri="{FF2B5EF4-FFF2-40B4-BE49-F238E27FC236}">
                <a16:creationId xmlns:a16="http://schemas.microsoft.com/office/drawing/2014/main" id="{F1138C49-8148-43AA-AA47-271EF0393874}"/>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两个人都学什么？</a:t>
            </a:r>
          </a:p>
        </p:txBody>
      </p:sp>
    </p:spTree>
    <p:extLst>
      <p:ext uri="{BB962C8B-B14F-4D97-AF65-F5344CB8AC3E}">
        <p14:creationId xmlns:p14="http://schemas.microsoft.com/office/powerpoint/2010/main" val="1560439512"/>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DE3B2A7-46A7-4B51-B467-254C812F52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156514EA-14F3-4C27-9A3F-4D3C6AA5EA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23BA80B-6673-4E93-A5CF-52DE25C3D2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E376046-C11A-4934-BF2B-79C4FF32DEA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FE6ED534-4454-441A-935E-A0E36CB23525}"/>
              </a:ext>
            </a:extLst>
            <ns0:hlinkClick xmlns:ns0="http://schemas.openxmlformats.org/drawingml/2006/main" xmlns:ns1="http://schemas.openxmlformats.org/officeDocument/2006/relationships" ns1:id="rIdInteractive3">
              <ns0:snd ns1:embed="rIdEmbeddedAudio4" name="HSK1-0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07DF4689-1622-428B-B157-7EBBABDB094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认识</a:t>
            </a:r>
          </a:p>
        </p:txBody>
      </p:sp>
      <p:sp>
        <p:nvSpPr>
          <p:cNvPr id="7" name="choice_1">
            <a:extLst xmlns:a="http://schemas.openxmlformats.org/drawingml/2006/main">
              <a:ext uri="{FF2B5EF4-FFF2-40B4-BE49-F238E27FC236}">
                <a16:creationId xmlns:a16="http://schemas.microsoft.com/office/drawing/2014/main" id="{457FE8A9-AF7C-4F12-B6D4-AAE68A3E2BD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同学</a:t>
            </a:r>
          </a:p>
        </p:txBody>
      </p:sp>
      <p:sp>
        <p:nvSpPr>
          <p:cNvPr id="8" name="choice_2">
            <a:extLst xmlns:a="http://schemas.openxmlformats.org/drawingml/2006/main">
              <a:ext uri="{FF2B5EF4-FFF2-40B4-BE49-F238E27FC236}">
                <a16:creationId xmlns:a16="http://schemas.microsoft.com/office/drawing/2014/main" id="{CF92421F-4EA9-4EC3-BBF2-91612F5EE6D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朋友</a:t>
            </a:r>
          </a:p>
        </p:txBody>
      </p:sp>
    </p:spTree>
    <p:extLst>
      <p:ext uri="{BB962C8B-B14F-4D97-AF65-F5344CB8AC3E}">
        <p14:creationId xmlns:p14="http://schemas.microsoft.com/office/powerpoint/2010/main" val="832827978"/>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A1BE909-D669-4490-B6EF-5589D886111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DA3220A6-0C36-4AEC-85CE-59D478B2565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B55A08A-67E7-45E4-ABA9-1AF838DC33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2720190-E812-4845-875C-E901710453DB}"/>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朋友 (péng yǒu).</a:t>
            </a:r>
          </a:p>
        </p:txBody>
      </p:sp>
      <p:sp>
        <p:nvSpPr>
          <p:cNvPr id="5" name="stretch">
            <a:extLst xmlns:a="http://schemas.openxmlformats.org/drawingml/2006/main">
              <a:ext uri="{FF2B5EF4-FFF2-40B4-BE49-F238E27FC236}">
                <a16:creationId xmlns:a16="http://schemas.microsoft.com/office/drawing/2014/main" id="{CAC70B18-74CA-408A-9353-775065FCEFD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E7EEFF0-78A1-4D6E-A401-5406AA71100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50012976"/>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B580C0-3C28-4611-A6AA-AE07AA8A4B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DE6C38A4-7A53-4112-90DB-8332147B15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D055A929-7AA1-4E5F-8E72-70F14656199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0D6F387-FBE8-4DB0-978E-3FF86CFA681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B9AC23A-B07A-4B94-8070-BCA62E5DC56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91802372"/>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4EF4C2-67D4-4523-B185-DAA75A13C1C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2B42376D-016E-415A-A318-A78A23FDC1B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3FF57E7-00F9-4C65-9CED-58FF26E8DF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3F1ABE8-4E27-485B-A693-67B4F93FD1B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Phỏng vấn ba bạn về quốc tịch và ngôn ngữ. Ghi lại câu trả</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lời rồi báo cáo bằng ba câu.</a:t>
            </a:r>
          </a:p>
        </p:txBody>
      </p:sp>
      <p:sp>
        <p:nvSpPr>
          <p:cNvPr id="5" name="taskrule">
            <a:extLst xmlns:a="http://schemas.openxmlformats.org/drawingml/2006/main">
              <a:ext uri="{FF2B5EF4-FFF2-40B4-BE49-F238E27FC236}">
                <a16:creationId xmlns:a16="http://schemas.microsoft.com/office/drawing/2014/main" id="{7B0AD9BD-904B-4DBF-AC60-D419FC32D5C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616607791"/>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DE69039-8A8B-4E83-9F3A-0F74DDE9822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2EEEBD27-FB98-4ECC-9334-FEA5CBDEE2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00F73D4-21BA-4E75-BB61-F14ED70F62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朋"/>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友"/>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认"/>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识"/>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同"/>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学"/>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104060220"/>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63DA2B8-3A5B-41FD-A8B9-BEEBD58B7A0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5003F9E7-8AB6-4D4E-A7A5-905BB65A90D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0877530-73E1-4610-89D4-233E73C062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B5EE2CD-14B4-47BD-8F81-54F2BF0E197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83E64A2-50B7-4E89-906E-5F5ED6FFFE9A}"/>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3F15B5F-79AE-40EE-A7F8-EB9FCD2D18F2}"/>
              </a:ext>
            </a:extLst>
            <ns0:hlinkClick xmlns:ns0="http://schemas.openxmlformats.org/drawingml/2006/main" xmlns:ns1="http://schemas.openxmlformats.org/officeDocument/2006/relationships" ns1:id="rIdInteractive3">
              <ns0:snd ns1:embed="rIdEmbeddedAudio4" name="HSK1-0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853309910"/>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11D8029-26AC-48CD-9675-28EB0D55DF4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HSK1-06</a:t>
            </a:r>
          </a:p>
        </p:txBody>
      </p:sp>
      <p:sp>
        <p:nvSpPr>
          <p:cNvPr id="2" name="heading">
            <a:extLst xmlns:a="http://schemas.openxmlformats.org/drawingml/2006/main">
              <a:ext uri="{FF2B5EF4-FFF2-40B4-BE49-F238E27FC236}">
                <a16:creationId xmlns:a16="http://schemas.microsoft.com/office/drawing/2014/main" id="{65CF12C6-E81B-40C4-8FC0-5D5A42912C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5D73F7E-A8A8-417F-8AA5-335254F9D2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224A7BB-B58C-4810-B6DC-C18D833D1555}"/>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FFDB55D-153C-4E69-8B46-9CE2565FE49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25079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2026-10-18T07:25:32.1680000Z</dcterms:created>
  <dcterms:modified xsi:type="dcterms:W3CDTF">2026-10-18T07:25:32.1680000Z</dcterms:modified>
</coreProperties>
</file>