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96fc93d1213b461f" /><Relationship Type="http://schemas.openxmlformats.org/officeDocument/2006/relationships/extended-properties" Target="/docProps/app.xml" Id="Rda31cd833c824a32" /><Relationship Type="http://schemas.openxmlformats.org/officeDocument/2006/relationships/officeDocument" Target="/ppt/presentation.xml" Id="R9ed2a7127a3e4a2f" /></Relationships>
</file>

<file path=ppt/presentation.xml><?xml version="1.0" encoding="utf-8"?>
<p:presentation xmlns:p="http://schemas.openxmlformats.org/presentationml/2006/main">
  <p:sldMasterIdLst>
    <p:sldMasterId xmlns:r="http://schemas.openxmlformats.org/officeDocument/2006/relationships" id="2147483648" r:id="R9bffa4549fdd4dd7"/>
  </p:sldMasterIdLst>
  <p:notesMasterIdLst>
    <p:notesMasterId xmlns:r="http://schemas.openxmlformats.org/officeDocument/2006/relationships" r:id="Rd0c2ece72a744f63"/>
  </p:notesMasterIdLst>
  <p:sldIdLst>
    <p:sldId xmlns:r="http://schemas.openxmlformats.org/officeDocument/2006/relationships" id="256" r:id="R0cff77e98d72478f"/>
    <p:sldId xmlns:r="http://schemas.openxmlformats.org/officeDocument/2006/relationships" id="257" r:id="R6c1198500e134247"/>
    <p:sldId xmlns:r="http://schemas.openxmlformats.org/officeDocument/2006/relationships" id="258" r:id="Rae7ff329f45b4400"/>
    <p:sldId xmlns:r="http://schemas.openxmlformats.org/officeDocument/2006/relationships" id="259" r:id="R72512795355b473d"/>
    <p:sldId xmlns:r="http://schemas.openxmlformats.org/officeDocument/2006/relationships" id="260" r:id="R29a9652d2b754547"/>
    <p:sldId xmlns:r="http://schemas.openxmlformats.org/officeDocument/2006/relationships" id="261" r:id="R23bae4045fc64dee"/>
    <p:sldId xmlns:r="http://schemas.openxmlformats.org/officeDocument/2006/relationships" id="262" r:id="R215083a574214d62"/>
    <p:sldId xmlns:r="http://schemas.openxmlformats.org/officeDocument/2006/relationships" id="263" r:id="Ra7b161a4c6214b0b"/>
    <p:sldId xmlns:r="http://schemas.openxmlformats.org/officeDocument/2006/relationships" id="264" r:id="Rbca8796118e642cc"/>
    <p:sldId xmlns:r="http://schemas.openxmlformats.org/officeDocument/2006/relationships" id="265" r:id="Rae261f24781b410f"/>
    <p:sldId xmlns:r="http://schemas.openxmlformats.org/officeDocument/2006/relationships" id="266" r:id="Rc09fb34186a6452e"/>
    <p:sldId xmlns:r="http://schemas.openxmlformats.org/officeDocument/2006/relationships" id="267" r:id="R4f982857982c40a8"/>
    <p:sldId xmlns:r="http://schemas.openxmlformats.org/officeDocument/2006/relationships" id="268" r:id="R8edc7852361146ba"/>
    <p:sldId xmlns:r="http://schemas.openxmlformats.org/officeDocument/2006/relationships" id="269" r:id="Rbab633a541ca41bd"/>
    <p:sldId xmlns:r="http://schemas.openxmlformats.org/officeDocument/2006/relationships" id="270" r:id="Rb0532370485a469d"/>
    <p:sldId xmlns:r="http://schemas.openxmlformats.org/officeDocument/2006/relationships" id="271" r:id="R102894b22e3c43c0"/>
    <p:sldId xmlns:r="http://schemas.openxmlformats.org/officeDocument/2006/relationships" id="272" r:id="R89211f5b383140b5"/>
    <p:sldId xmlns:r="http://schemas.openxmlformats.org/officeDocument/2006/relationships" id="273" r:id="R3635478e462e459f"/>
    <p:sldId xmlns:r="http://schemas.openxmlformats.org/officeDocument/2006/relationships" id="274" r:id="R0cc0dd834f5b4165"/>
    <p:sldId xmlns:r="http://schemas.openxmlformats.org/officeDocument/2006/relationships" id="275" r:id="R733e0b8aa82d4ee2"/>
    <p:sldId xmlns:r="http://schemas.openxmlformats.org/officeDocument/2006/relationships" id="276" r:id="R73d836a528f44ffc"/>
    <p:sldId xmlns:r="http://schemas.openxmlformats.org/officeDocument/2006/relationships" id="277" r:id="Ra02e78236b9746ca"/>
    <p:sldId xmlns:r="http://schemas.openxmlformats.org/officeDocument/2006/relationships" id="278" r:id="R90c72a4b709b44c4"/>
    <p:sldId xmlns:r="http://schemas.openxmlformats.org/officeDocument/2006/relationships" id="279" r:id="Rf951fd1862204c65"/>
    <p:sldId xmlns:r="http://schemas.openxmlformats.org/officeDocument/2006/relationships" id="280" r:id="R6b42b2e6566444e9"/>
    <p:sldId xmlns:r="http://schemas.openxmlformats.org/officeDocument/2006/relationships" id="281" r:id="R712553f632034f11"/>
    <p:sldId xmlns:r="http://schemas.openxmlformats.org/officeDocument/2006/relationships" id="282" r:id="R4d4f7d22819048a9"/>
    <p:sldId xmlns:r="http://schemas.openxmlformats.org/officeDocument/2006/relationships" id="283" r:id="R18e2ae03669244ca"/>
    <p:sldId xmlns:r="http://schemas.openxmlformats.org/officeDocument/2006/relationships" id="284" r:id="R98d0eff9229b427e"/>
    <p:sldId xmlns:r="http://schemas.openxmlformats.org/officeDocument/2006/relationships" id="285" r:id="Re7049ae9c4c04c0a"/>
    <p:sldId xmlns:r="http://schemas.openxmlformats.org/officeDocument/2006/relationships" id="286" r:id="R3a5e0d3da09b4d4d"/>
    <p:sldId xmlns:r="http://schemas.openxmlformats.org/officeDocument/2006/relationships" id="287" r:id="R202d3778b457403a"/>
    <p:sldId xmlns:r="http://schemas.openxmlformats.org/officeDocument/2006/relationships" id="288" r:id="R9169c9813ae34f1c"/>
    <p:sldId xmlns:r="http://schemas.openxmlformats.org/officeDocument/2006/relationships" id="289" r:id="R443f382d7f864bec"/>
    <p:sldId xmlns:r="http://schemas.openxmlformats.org/officeDocument/2006/relationships" id="290" r:id="R1466422c4240476c"/>
    <p:sldId xmlns:r="http://schemas.openxmlformats.org/officeDocument/2006/relationships" id="291" r:id="R6f8209daa5f34375"/>
    <p:sldId xmlns:r="http://schemas.openxmlformats.org/officeDocument/2006/relationships" id="292" r:id="Rce274ec6552b4c51"/>
    <p:sldId xmlns:r="http://schemas.openxmlformats.org/officeDocument/2006/relationships" id="293" r:id="R77dfab8cdf204348"/>
    <p:sldId xmlns:r="http://schemas.openxmlformats.org/officeDocument/2006/relationships" id="294" r:id="R8008b48f221a4dd5"/>
    <p:sldId xmlns:r="http://schemas.openxmlformats.org/officeDocument/2006/relationships" id="295" r:id="R94fae810175f4949"/>
    <p:sldId xmlns:r="http://schemas.openxmlformats.org/officeDocument/2006/relationships" id="296" r:id="R2510c1d922db4fc2"/>
    <p:sldId xmlns:r="http://schemas.openxmlformats.org/officeDocument/2006/relationships" id="297" r:id="R8baff5a9db2842a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57afa566c984604" /><Relationship Type="http://schemas.openxmlformats.org/officeDocument/2006/relationships/slideMaster" Target="/ppt/slideMasters/slideMaster1.xml" Id="R9bffa4549fdd4dd7" /><Relationship Type="http://schemas.openxmlformats.org/officeDocument/2006/relationships/notesMaster" Target="/ppt/notesMasters/notesMaster1.xml" Id="Rd0c2ece72a744f63" /><Relationship Type="http://schemas.openxmlformats.org/officeDocument/2006/relationships/presProps" Target="/ppt/presProps.xml" Id="R9719efec36b8416c" /><Relationship Type="http://schemas.openxmlformats.org/officeDocument/2006/relationships/tableStyles" Target="/ppt/tableStyles.xml" Id="Ree0c4f3ebbf2467e" /><Relationship Type="http://schemas.openxmlformats.org/officeDocument/2006/relationships/slide" Target="/ppt/slides/slide1.xml" Id="R0cff77e98d72478f" /><Relationship Type="http://schemas.openxmlformats.org/officeDocument/2006/relationships/slide" Target="/ppt/slides/slide2.xml" Id="R6c1198500e134247" /><Relationship Type="http://schemas.openxmlformats.org/officeDocument/2006/relationships/slide" Target="/ppt/slides/slide3.xml" Id="Rae7ff329f45b4400" /><Relationship Type="http://schemas.openxmlformats.org/officeDocument/2006/relationships/slide" Target="/ppt/slides/slide4.xml" Id="R72512795355b473d" /><Relationship Type="http://schemas.openxmlformats.org/officeDocument/2006/relationships/slide" Target="/ppt/slides/slide5.xml" Id="R29a9652d2b754547" /><Relationship Type="http://schemas.openxmlformats.org/officeDocument/2006/relationships/slide" Target="/ppt/slides/slide6.xml" Id="R23bae4045fc64dee" /><Relationship Type="http://schemas.openxmlformats.org/officeDocument/2006/relationships/slide" Target="/ppt/slides/slide7.xml" Id="R215083a574214d62" /><Relationship Type="http://schemas.openxmlformats.org/officeDocument/2006/relationships/slide" Target="/ppt/slides/slide8.xml" Id="Ra7b161a4c6214b0b" /><Relationship Type="http://schemas.openxmlformats.org/officeDocument/2006/relationships/slide" Target="/ppt/slides/slide9.xml" Id="Rbca8796118e642cc" /><Relationship Type="http://schemas.openxmlformats.org/officeDocument/2006/relationships/slide" Target="/ppt/slides/slide10.xml" Id="Rae261f24781b410f" /><Relationship Type="http://schemas.openxmlformats.org/officeDocument/2006/relationships/slide" Target="/ppt/slides/slide11.xml" Id="Rc09fb34186a6452e" /><Relationship Type="http://schemas.openxmlformats.org/officeDocument/2006/relationships/slide" Target="/ppt/slides/slide12.xml" Id="R4f982857982c40a8" /><Relationship Type="http://schemas.openxmlformats.org/officeDocument/2006/relationships/slide" Target="/ppt/slides/slide13.xml" Id="R8edc7852361146ba" /><Relationship Type="http://schemas.openxmlformats.org/officeDocument/2006/relationships/slide" Target="/ppt/slides/slide14.xml" Id="Rbab633a541ca41bd" /><Relationship Type="http://schemas.openxmlformats.org/officeDocument/2006/relationships/slide" Target="/ppt/slides/slide15.xml" Id="Rb0532370485a469d" /><Relationship Type="http://schemas.openxmlformats.org/officeDocument/2006/relationships/slide" Target="/ppt/slides/slide16.xml" Id="R102894b22e3c43c0" /><Relationship Type="http://schemas.openxmlformats.org/officeDocument/2006/relationships/slide" Target="/ppt/slides/slide17.xml" Id="R89211f5b383140b5" /><Relationship Type="http://schemas.openxmlformats.org/officeDocument/2006/relationships/slide" Target="/ppt/slides/slide18.xml" Id="R3635478e462e459f" /><Relationship Type="http://schemas.openxmlformats.org/officeDocument/2006/relationships/slide" Target="/ppt/slides/slide19.xml" Id="R0cc0dd834f5b4165" /><Relationship Type="http://schemas.openxmlformats.org/officeDocument/2006/relationships/slide" Target="/ppt/slides/slide20.xml" Id="R733e0b8aa82d4ee2" /><Relationship Type="http://schemas.openxmlformats.org/officeDocument/2006/relationships/slide" Target="/ppt/slides/slide21.xml" Id="R73d836a528f44ffc" /><Relationship Type="http://schemas.openxmlformats.org/officeDocument/2006/relationships/slide" Target="/ppt/slides/slide22.xml" Id="Ra02e78236b9746ca" /><Relationship Type="http://schemas.openxmlformats.org/officeDocument/2006/relationships/slide" Target="/ppt/slides/slide23.xml" Id="R90c72a4b709b44c4" /><Relationship Type="http://schemas.openxmlformats.org/officeDocument/2006/relationships/slide" Target="/ppt/slides/slide24.xml" Id="Rf951fd1862204c65" /><Relationship Type="http://schemas.openxmlformats.org/officeDocument/2006/relationships/slide" Target="/ppt/slides/slide25.xml" Id="R6b42b2e6566444e9" /><Relationship Type="http://schemas.openxmlformats.org/officeDocument/2006/relationships/slide" Target="/ppt/slides/slide26.xml" Id="R712553f632034f11" /><Relationship Type="http://schemas.openxmlformats.org/officeDocument/2006/relationships/slide" Target="/ppt/slides/slide27.xml" Id="R4d4f7d22819048a9" /><Relationship Type="http://schemas.openxmlformats.org/officeDocument/2006/relationships/slide" Target="/ppt/slides/slide28.xml" Id="R18e2ae03669244ca" /><Relationship Type="http://schemas.openxmlformats.org/officeDocument/2006/relationships/slide" Target="/ppt/slides/slide29.xml" Id="R98d0eff9229b427e" /><Relationship Type="http://schemas.openxmlformats.org/officeDocument/2006/relationships/slide" Target="/ppt/slides/slide30.xml" Id="Re7049ae9c4c04c0a" /><Relationship Type="http://schemas.openxmlformats.org/officeDocument/2006/relationships/slide" Target="/ppt/slides/slide31.xml" Id="R3a5e0d3da09b4d4d" /><Relationship Type="http://schemas.openxmlformats.org/officeDocument/2006/relationships/slide" Target="/ppt/slides/slide32.xml" Id="R202d3778b457403a" /><Relationship Type="http://schemas.openxmlformats.org/officeDocument/2006/relationships/slide" Target="/ppt/slides/slide33.xml" Id="R9169c9813ae34f1c" /><Relationship Type="http://schemas.openxmlformats.org/officeDocument/2006/relationships/slide" Target="/ppt/slides/slide34.xml" Id="R443f382d7f864bec" /><Relationship Type="http://schemas.openxmlformats.org/officeDocument/2006/relationships/slide" Target="/ppt/slides/slide35.xml" Id="R1466422c4240476c" /><Relationship Type="http://schemas.openxmlformats.org/officeDocument/2006/relationships/slide" Target="/ppt/slides/slide36.xml" Id="R6f8209daa5f34375" /><Relationship Type="http://schemas.openxmlformats.org/officeDocument/2006/relationships/slide" Target="/ppt/slides/slide37.xml" Id="Rce274ec6552b4c51" /><Relationship Type="http://schemas.openxmlformats.org/officeDocument/2006/relationships/slide" Target="/ppt/slides/slide38.xml" Id="R77dfab8cdf204348" /><Relationship Type="http://schemas.openxmlformats.org/officeDocument/2006/relationships/slide" Target="/ppt/slides/slide39.xml" Id="R8008b48f221a4dd5" /><Relationship Type="http://schemas.openxmlformats.org/officeDocument/2006/relationships/slide" Target="/ppt/slides/slide40.xml" Id="R94fae810175f4949" /><Relationship Type="http://schemas.openxmlformats.org/officeDocument/2006/relationships/slide" Target="/ppt/slides/slide41.xml" Id="R2510c1d922db4fc2" /><Relationship Type="http://schemas.openxmlformats.org/officeDocument/2006/relationships/slide" Target="/ppt/slides/slide42.xml" Id="R8baff5a9db2842a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3b8134018ad404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2bcb915d95541ac" /><Relationship Type="http://schemas.openxmlformats.org/officeDocument/2006/relationships/notesMaster" Target="/ppt/notesMasters/notesMaster1.xml" Id="R585e66440ca34503" /></Relationships>
</file>

<file path=ppt/notesSlides/_rels/notesSlide2.xml.rels>&#65279;<?xml version="1.0" encoding="utf-8"?><Relationships xmlns="http://schemas.openxmlformats.org/package/2006/relationships"><Relationship Type="http://schemas.openxmlformats.org/officeDocument/2006/relationships/slide" Target="/ppt/slides/slide2.xml" Id="Re70efb6331774d32" /><Relationship Type="http://schemas.openxmlformats.org/officeDocument/2006/relationships/notesMaster" Target="/ppt/notesMasters/notesMaster1.xml" Id="Ra53d76dcdc3848d0" /></Relationships>
</file>

<file path=ppt/notesSlides/_rels/notesSlide3.xml.rels>&#65279;<?xml version="1.0" encoding="utf-8"?><Relationships xmlns="http://schemas.openxmlformats.org/package/2006/relationships"><Relationship Type="http://schemas.openxmlformats.org/officeDocument/2006/relationships/slide" Target="/ppt/slides/slide3.xml" Id="Rfd3c9d946d474372" /><Relationship Type="http://schemas.openxmlformats.org/officeDocument/2006/relationships/notesMaster" Target="/ppt/notesMasters/notesMaster1.xml" Id="Rd93a00694fd540ad" /></Relationships>
</file>

<file path=ppt/notesSlides/_rels/notesSlide4.xml.rels>&#65279;<?xml version="1.0" encoding="utf-8"?><Relationships xmlns="http://schemas.openxmlformats.org/package/2006/relationships"><Relationship Type="http://schemas.openxmlformats.org/officeDocument/2006/relationships/slide" Target="/ppt/slides/slide4.xml" Id="R51d5947c05834149" /><Relationship Type="http://schemas.openxmlformats.org/officeDocument/2006/relationships/notesMaster" Target="/ppt/notesMasters/notesMaster1.xml" Id="Rbb12887a75414eee" /></Relationships>
</file>

<file path=ppt/notesSlides/_rels/notesSlide5.xml.rels>&#65279;<?xml version="1.0" encoding="utf-8"?><Relationships xmlns="http://schemas.openxmlformats.org/package/2006/relationships"><Relationship Type="http://schemas.openxmlformats.org/officeDocument/2006/relationships/slide" Target="/ppt/slides/slide5.xml" Id="R1c1518d5d3a546ff" /><Relationship Type="http://schemas.openxmlformats.org/officeDocument/2006/relationships/notesMaster" Target="/ppt/notesMasters/notesMaster1.xml" Id="R32321171c3d54b6d" /></Relationships>
</file>

<file path=ppt/notesSlides/_rels/notesSlide6.xml.rels>&#65279;<?xml version="1.0" encoding="utf-8"?><Relationships xmlns="http://schemas.openxmlformats.org/package/2006/relationships"><Relationship Type="http://schemas.openxmlformats.org/officeDocument/2006/relationships/slide" Target="/ppt/slides/slide6.xml" Id="R2836dc72d1b44a01" /><Relationship Type="http://schemas.openxmlformats.org/officeDocument/2006/relationships/notesMaster" Target="/ppt/notesMasters/notesMaster1.xml" Id="Rb2c4009f931c4463" /></Relationships>
</file>

<file path=ppt/notesSlides/_rels/notesSlide7.xml.rels>&#65279;<?xml version="1.0" encoding="utf-8"?><Relationships xmlns="http://schemas.openxmlformats.org/package/2006/relationships"><Relationship Type="http://schemas.openxmlformats.org/officeDocument/2006/relationships/slide" Target="/ppt/slides/slide7.xml" Id="R5aaeef6d32074c75" /><Relationship Type="http://schemas.openxmlformats.org/officeDocument/2006/relationships/notesMaster" Target="/ppt/notesMasters/notesMaster1.xml" Id="Rab42340071f04178" /></Relationships>
</file>

<file path=ppt/notesSlides/_rels/notesSlide8.xml.rels>&#65279;<?xml version="1.0" encoding="utf-8"?><Relationships xmlns="http://schemas.openxmlformats.org/package/2006/relationships"><Relationship Type="http://schemas.openxmlformats.org/officeDocument/2006/relationships/slide" Target="/ppt/slides/slide8.xml" Id="R0cd30b9876d745c6" /><Relationship Type="http://schemas.openxmlformats.org/officeDocument/2006/relationships/notesMaster" Target="/ppt/notesMasters/notesMaster1.xml" Id="R0662f15c9cec4ec0" /></Relationships>
</file>

<file path=ppt/notesSlides/_rels/notesSlide9.xml.rels>&#65279;<?xml version="1.0" encoding="utf-8"?><Relationships xmlns="http://schemas.openxmlformats.org/package/2006/relationships"><Relationship Type="http://schemas.openxmlformats.org/officeDocument/2006/relationships/slide" Target="/ppt/slides/slide9.xml" Id="Rbfc87e961e234f34" /><Relationship Type="http://schemas.openxmlformats.org/officeDocument/2006/relationships/notesMaster" Target="/ppt/notesMasters/notesMaster1.xml" Id="R85cf06510d3846f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9ef9225729c4a2d" /><Relationship Type="http://schemas.openxmlformats.org/officeDocument/2006/relationships/notesMaster" Target="/ppt/notesMasters/notesMaster1.xml" Id="Rcd6472674a95423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c1f5b6db79f4c9c" /><Relationship Type="http://schemas.openxmlformats.org/officeDocument/2006/relationships/notesMaster" Target="/ppt/notesMasters/notesMaster1.xml" Id="Rf4417390419f47f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3130e279af44c5c" /><Relationship Type="http://schemas.openxmlformats.org/officeDocument/2006/relationships/notesMaster" Target="/ppt/notesMasters/notesMaster1.xml" Id="Rebad760ba55f47e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16f066987b74dfd" /><Relationship Type="http://schemas.openxmlformats.org/officeDocument/2006/relationships/notesMaster" Target="/ppt/notesMasters/notesMaster1.xml" Id="R4b664c5d5ecd469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ddab288a88642af" /><Relationship Type="http://schemas.openxmlformats.org/officeDocument/2006/relationships/notesMaster" Target="/ppt/notesMasters/notesMaster1.xml" Id="Rfb4a6aeb2dfe4a5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1122614caa24796" /><Relationship Type="http://schemas.openxmlformats.org/officeDocument/2006/relationships/notesMaster" Target="/ppt/notesMasters/notesMaster1.xml" Id="R875e60df654d445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be79609c7d74f0e" /><Relationship Type="http://schemas.openxmlformats.org/officeDocument/2006/relationships/notesMaster" Target="/ppt/notesMasters/notesMaster1.xml" Id="R09234413c554483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49071a0f1574b33" /><Relationship Type="http://schemas.openxmlformats.org/officeDocument/2006/relationships/notesMaster" Target="/ppt/notesMasters/notesMaster1.xml" Id="R9791abb0bca84c8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b9869a308ed4a61" /><Relationship Type="http://schemas.openxmlformats.org/officeDocument/2006/relationships/notesMaster" Target="/ppt/notesMasters/notesMaster1.xml" Id="Rd0b4dc3fc21440b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3931ff9498b48e4" /><Relationship Type="http://schemas.openxmlformats.org/officeDocument/2006/relationships/notesMaster" Target="/ppt/notesMasters/notesMaster1.xml" Id="R791644bbf3e14e8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fa07f11c1ed4d02" /><Relationship Type="http://schemas.openxmlformats.org/officeDocument/2006/relationships/notesMaster" Target="/ppt/notesMasters/notesMaster1.xml" Id="R6c5c95b793c54b0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7b3c677541045cc" /><Relationship Type="http://schemas.openxmlformats.org/officeDocument/2006/relationships/notesMaster" Target="/ppt/notesMasters/notesMaster1.xml" Id="R0c4e5523eb304ce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81f7b4f0a1942b8" /><Relationship Type="http://schemas.openxmlformats.org/officeDocument/2006/relationships/notesMaster" Target="/ppt/notesMasters/notesMaster1.xml" Id="R3f83e0661a264fe0"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8b315fba0b747ef" /><Relationship Type="http://schemas.openxmlformats.org/officeDocument/2006/relationships/notesMaster" Target="/ppt/notesMasters/notesMaster1.xml" Id="R0e2325873c93406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e33e3e3e69149a3" /><Relationship Type="http://schemas.openxmlformats.org/officeDocument/2006/relationships/notesMaster" Target="/ppt/notesMasters/notesMaster1.xml" Id="R031aa148b641495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c5e97740213d4f15" /><Relationship Type="http://schemas.openxmlformats.org/officeDocument/2006/relationships/notesMaster" Target="/ppt/notesMasters/notesMaster1.xml" Id="Rcb099188a005490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80617658cb14485" /><Relationship Type="http://schemas.openxmlformats.org/officeDocument/2006/relationships/notesMaster" Target="/ppt/notesMasters/notesMaster1.xml" Id="R06fa314c2ff24784"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61744bcb1604e75" /><Relationship Type="http://schemas.openxmlformats.org/officeDocument/2006/relationships/notesMaster" Target="/ppt/notesMasters/notesMaster1.xml" Id="Rd70416e647704611"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9fb9d39f9cee4808" /><Relationship Type="http://schemas.openxmlformats.org/officeDocument/2006/relationships/notesMaster" Target="/ppt/notesMasters/notesMaster1.xml" Id="R211e33ce6ddc427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d0ff252ee22149fc" /><Relationship Type="http://schemas.openxmlformats.org/officeDocument/2006/relationships/notesMaster" Target="/ppt/notesMasters/notesMaster1.xml" Id="R0152de2a12fc451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d722837e53f46cd" /><Relationship Type="http://schemas.openxmlformats.org/officeDocument/2006/relationships/notesMaster" Target="/ppt/notesMasters/notesMaster1.xml" Id="R0f9c6ef0d9654f9c"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53a0fa8342d4257" /><Relationship Type="http://schemas.openxmlformats.org/officeDocument/2006/relationships/notesMaster" Target="/ppt/notesMasters/notesMaster1.xml" Id="Rbf46bb685e34454e"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7670fea0091f4d22" /><Relationship Type="http://schemas.openxmlformats.org/officeDocument/2006/relationships/notesMaster" Target="/ppt/notesMasters/notesMaster1.xml" Id="R9b55593fe9374a9a"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15fdd651cc724fb9" /><Relationship Type="http://schemas.openxmlformats.org/officeDocument/2006/relationships/notesMaster" Target="/ppt/notesMasters/notesMaster1.xml" Id="R2c2e33ad820944c6"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0734847771a2499f" /><Relationship Type="http://schemas.openxmlformats.org/officeDocument/2006/relationships/notesMaster" Target="/ppt/notesMasters/notesMaster1.xml" Id="Rc79c4eb452dd41ca"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ca3910204c1c4d39" /><Relationship Type="http://schemas.openxmlformats.org/officeDocument/2006/relationships/notesMaster" Target="/ppt/notesMasters/notesMaster1.xml" Id="R808d8117b32b4ed5"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1edb479efb314543" /><Relationship Type="http://schemas.openxmlformats.org/officeDocument/2006/relationships/notesMaster" Target="/ppt/notesMasters/notesMaster1.xml" Id="R18e9465277a7489d"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e3b36643a70b494b" /><Relationship Type="http://schemas.openxmlformats.org/officeDocument/2006/relationships/notesMaster" Target="/ppt/notesMasters/notesMaster1.xml" Id="R891d1b1209484b11"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1cace05030384abc" /><Relationship Type="http://schemas.openxmlformats.org/officeDocument/2006/relationships/notesMaster" Target="/ppt/notesMasters/notesMaster1.xml" Id="R81f0f467975d45dc"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c6fad5010302404f" /><Relationship Type="http://schemas.openxmlformats.org/officeDocument/2006/relationships/notesMaster" Target="/ppt/notesMasters/notesMaster1.xml" Id="R7f17d17142274d2b"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af17399616264713" /><Relationship Type="http://schemas.openxmlformats.org/officeDocument/2006/relationships/notesMaster" Target="/ppt/notesMasters/notesMaster1.xml" Id="Ra231d6e901c94e00"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bce32dcb1a5e45dc" /><Relationship Type="http://schemas.openxmlformats.org/officeDocument/2006/relationships/notesMaster" Target="/ppt/notesMasters/notesMaster1.xml" Id="Rdccc7fa1a42645b2"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3401f85fff074788" /><Relationship Type="http://schemas.openxmlformats.org/officeDocument/2006/relationships/notesMaster" Target="/ppt/notesMasters/notesMaster1.xml" Id="Ra565742b1d774a6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HSK1-07: Gia đình và tuổi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HSK1-07: Gia đình và tuổi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HSK1-07: Gia đình và tuổi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HSK1-07: Gia đình và tuổi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HSK1-07: Gia đình và tuổi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HSK1-07: Gia đình và tuổi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../Audio/HSK1-07_MODEL.mp3. Sau khi tải, giữ thư mục Audio cạnh thư mục Slides. Script: 家。爸爸。妈妈。哥哥。姐姐。弟弟。你家有几口人？。有四口人，爸爸、妈妈、妹妹和我。。你妹妹多大？。她今年十岁。。这是你爸爸吗？。是，这是我爸爸。.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HSK1-07: Gia đình và tuổi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十岁。 / 四口人。.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HSK1-07: Gia đình và tuổi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家 (jiā) = nhà gia đình. Chọn đáp án bằng chuột trong trình chiếu. Chế độ đội: 20 giây trao đổi, 10 giây giải thích. Nhóm đúng và giải thích được nhận hai điểm. Script GAME: 家</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HSK1-07: Gia đình và tuổi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HSK1-07: Gia đình và tuổi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HSK1-07: Gia đình và tuổi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HSK1-07: Gia đình và tuổi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HSK1-07: Gia đình và tuổi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HSK1-07: Gia đình và tuổi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HSK1-08: Gia đình và tuổi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HSK1-08: Gia đình và tuổi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HSK1-08: Gia đình và tuổi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HSK1-08: Gia đình và tuổi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HSK1-08: Gia đình và tuổi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HSK1-08: Gia đình và tuổi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../Audio/HSK1-08_MODEL.mp3. Sau khi tải, giữ thư mục Audio cạnh thư mục Slides. Script: 妹妹。儿子。女儿。有。几。口。小安家有四口人。他妹妹今年十岁。爸爸和妈妈都很喜欢妹妹。.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HSK1-08: Gia đình và tuổi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十岁。 / 四口人。.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HSK1-08: Gia đình và tuổi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四口人。 Đối chiếu bài đọc để nêu bằng chứng. Chọn đáp án bằng chuột trong trình chiếu. Chế độ đội: 20 giây trao đổi, 10 giây giải thích. Nhóm đúng và giải thích được nhận hai điểm. Script GAME: 妹妹</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HSK1-08: Gia đình và tuổi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HSK1-08: Gia đình và tuổi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HSK1-08: Gia đình và tuổi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HSK1-08: Gia đình và tuổi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HSK1-08: Gia đình và tuổi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HSK1-08: Gia đình và tuổi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HSK1-09: Gia đình và tuổi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HSK1-09: Gia đình và tuổi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HSK1-09: Gia đình và tuổi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HSK1-09: Gia đình và tuổi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HSK1-09: Gia đình và tuổi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HSK1-09: Gia đình và tuổi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../Audio/HSK1-09_MODEL.mp3. Sau khi tải, giữ thư mục Audio cạnh thư mục Slides. Script: 岁。今年。多大。这。那。的。小安家有四口人。他妹妹今年十岁。爸爸和妈妈都很喜欢妹妹。。妹妹今年几岁？。小安家有几口人？.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HSK1-09: Gia đình và tuổi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十岁。 / 四口人。.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HSK1-09: Gia đình và tuổi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岁 (suì). Chọn đáp án bằng chuột trong trình chiếu. Chế độ đội: 20 giây trao đổi, 10 giây giải thích. Nhóm đúng và giải thích được nhận hai điểm. Script GAME: 岁</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HSK1-09: Gia đình và tuổi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HSK1-09: Gia đình và tuổi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HSK1-09: Gia đình và tuổi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HSK1-09: Gia đình và tuổi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HSK1-09: Gia đình và tuổi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HSK1-09: Gia đình và tuổi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f5d9c14bf40474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c610dc1941547b7"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d92532264d7f4248"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10ae9d1f0ca14906"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e724d929c2954947"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d611d62d94db43c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63FA408-5969-4476-8402-A82CAF89D0B6}"/>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D6890EAA-52D4-4CD3-AB1F-70BF0737D206}"/>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A4B68339-CF38-4FA3-B184-0EE2C7A9128F}"/>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EF30F2D-C740-47CC-BFFE-659B04D95C6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8CF32CF0-41A8-4ADA-A5AC-63E845C05609}"/>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03E4FEF0-3B71-49EC-A090-CDCEDB5F8D4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2EDF5D8-44A1-4202-A47E-D3EFB4FE097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02CD2705-A050-4FAB-BC4F-33CF78293723}"/>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5709630-DBD4-4B67-B3BD-92F8BF6F51B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FBAEF55-1C6D-4954-9AFD-DB10619CFD3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68efbe2b93c4cd5" /><Relationship Type="http://schemas.openxmlformats.org/officeDocument/2006/relationships/slideLayout" Target="/ppt/slideLayouts/slideLayout1.xml" Id="R9c9f78085b5847ea" /><Relationship Type="http://schemas.openxmlformats.org/officeDocument/2006/relationships/slideLayout" Target="/ppt/slideLayouts/slideLayout2.xml" Id="R46890177fb514be7" /><Relationship Type="http://schemas.openxmlformats.org/officeDocument/2006/relationships/slideLayout" Target="/ppt/slideLayouts/slideLayout3.xml" Id="R273eb6ad27ec48a5" /><Relationship Type="http://schemas.openxmlformats.org/officeDocument/2006/relationships/slideLayout" Target="/ppt/slideLayouts/slideLayout4.xml" Id="Rb0f00c4716af4c6f" /><Relationship Type="http://schemas.openxmlformats.org/officeDocument/2006/relationships/slideLayout" Target="/ppt/slideLayouts/slideLayout5.xml" Id="R5703225e4e5e4efc" /><Relationship Type="http://schemas.openxmlformats.org/officeDocument/2006/relationships/slideLayout" Target="/ppt/slideLayouts/slideLayout6.xml" Id="R1dff2d59bce9480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c9f78085b5847ea"/>
    <p:sldLayoutId xmlns:r="http://schemas.openxmlformats.org/officeDocument/2006/relationships" id="2147483650" r:id="R46890177fb514be7"/>
    <p:sldLayoutId xmlns:r="http://schemas.openxmlformats.org/officeDocument/2006/relationships" id="2147483651" r:id="R273eb6ad27ec48a5"/>
    <p:sldLayoutId xmlns:r="http://schemas.openxmlformats.org/officeDocument/2006/relationships" id="2147483652" r:id="Rb0f00c4716af4c6f"/>
    <p:sldLayoutId xmlns:r="http://schemas.openxmlformats.org/officeDocument/2006/relationships" id="2147483653" r:id="R5703225e4e5e4efc"/>
    <p:sldLayoutId xmlns:r="http://schemas.openxmlformats.org/officeDocument/2006/relationships" id="2147483654" r:id="R1dff2d59bce9480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31fdd64b0e764972" /><Relationship Type="http://schemas.openxmlformats.org/officeDocument/2006/relationships/notesSlide" Target="/ppt/notesSlides/notesSlide1.xml" Id="Rb0a0140a9f53499c"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1b05b1402a834d33" /><Relationship Type="http://schemas.openxmlformats.org/officeDocument/2006/relationships/notesSlide" Target="/ppt/notesSlides/notesSlide2.xml" Id="Rb808e25d69d641fc"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13c1ff50ed7b4c95" /><Relationship Type="http://schemas.openxmlformats.org/officeDocument/2006/relationships/notesSlide" Target="/ppt/notesSlides/notesSlide3.xml" Id="Ra893ef7508074f8e"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e3cefc9259e14f63" /><Relationship Type="http://schemas.openxmlformats.org/officeDocument/2006/relationships/notesSlide" Target="/ppt/notesSlides/notesSlide4.xml" Id="Rb3d24f7c004a4bab"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4685248c0eb44cd1" /><Relationship Type="http://schemas.openxmlformats.org/officeDocument/2006/relationships/notesSlide" Target="/ppt/notesSlides/notesSlide5.xml" Id="Rcc4b5c2318b64453"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cc67cd01acf1466c"/><Relationship Type="http://schemas.openxmlformats.org/officeDocument/2006/relationships/notesSlide" Target="/ppt/notesSlides/notesSlide6.xml" Id="Reaaa5fe65e9741f1"/><Relationship Id="rIdInteractive3" Type="http://schemas.openxmlformats.org/officeDocument/2006/relationships/hyperlink" Target="../Audio/HSK1-07_MODEL.mp3" TargetMode="External"/><Relationship Id="rIdEmbeddedAudio4" Type="http://schemas.openxmlformats.org/officeDocument/2006/relationships/audio" Target="../media/HSK1-07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a181d0decae04cb7" /><Relationship Type="http://schemas.openxmlformats.org/officeDocument/2006/relationships/notesSlide" Target="/ppt/notesSlides/notesSlide7.xml" Id="Rbea34d3a86f54f78"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0a0894dfacca49ca"/><Relationship Type="http://schemas.openxmlformats.org/officeDocument/2006/relationships/notesSlide" Target="/ppt/notesSlides/notesSlide8.xml" Id="R519e06c19963422a"/><Relationship Id="rIdInteractive3" Type="http://schemas.openxmlformats.org/officeDocument/2006/relationships/hyperlink" Target="../Audio/HSK1-07_GAME.mp3" TargetMode="External"/><Relationship Id="rIdEmbeddedAudio4" Type="http://schemas.openxmlformats.org/officeDocument/2006/relationships/audio" Target="../media/HSK1-07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2e0e6dafddae4375"/><Relationship Type="http://schemas.openxmlformats.org/officeDocument/2006/relationships/notesSlide" Target="/ppt/notesSlides/notesSlide9.xml" Id="R3242eeaf5f6a43de"/><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b60c377a840646cd"/><Relationship Type="http://schemas.openxmlformats.org/officeDocument/2006/relationships/notesSlide" Target="/ppt/notesSlides/notesSlide10.xml" Id="R2f67e3aa8bf84d6c"/><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7ee7cb2de1c747cb" /><Relationship Type="http://schemas.openxmlformats.org/officeDocument/2006/relationships/notesSlide" Target="/ppt/notesSlides/notesSlide11.xml" Id="R425b502ae4b94d13"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301dc0570cf54202"/><Relationship Type="http://schemas.openxmlformats.org/officeDocument/2006/relationships/notesSlide" Target="/ppt/notesSlides/notesSlide12.xml" Id="R6d5a352aae684e0d"/><Relationship Id="rIdGif3" Type="http://schemas.openxmlformats.org/officeDocument/2006/relationships/image" Target="../media/stroke_23478.gif"/><Relationship Id="rIdGif4" Type="http://schemas.openxmlformats.org/officeDocument/2006/relationships/image" Target="../media/stroke_29240.gif"/><Relationship Id="rIdGif5" Type="http://schemas.openxmlformats.org/officeDocument/2006/relationships/image" Target="../media/stroke_22920.gif"/><Relationship Id="rIdGif6" Type="http://schemas.openxmlformats.org/officeDocument/2006/relationships/image" Target="../media/stroke_21733.gif"/><Relationship Id="rIdGif7" Type="http://schemas.openxmlformats.org/officeDocument/2006/relationships/image" Target="../media/stroke_22992.gif"/><Relationship Id="rIdGif8" Type="http://schemas.openxmlformats.org/officeDocument/2006/relationships/image" Target="../media/stroke_24351.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2dc03491b6e24ba7"/><Relationship Type="http://schemas.openxmlformats.org/officeDocument/2006/relationships/notesSlide" Target="/ppt/notesSlides/notesSlide13.xml" Id="R7d76f6bbb1884bc1"/><Relationship Id="rIdInteractive3" Type="http://schemas.openxmlformats.org/officeDocument/2006/relationships/hyperlink" Target="../Audio/HSK1-07_MODEL.mp3" TargetMode="External"/><Relationship Id="rIdEmbeddedAudio4" Type="http://schemas.openxmlformats.org/officeDocument/2006/relationships/audio" Target="../media/HSK1-07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5988ab2a683e4f5f" /><Relationship Type="http://schemas.openxmlformats.org/officeDocument/2006/relationships/notesSlide" Target="/ppt/notesSlides/notesSlide14.xml" Id="Re81e5fb31e0245c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b98ea761bc794cac" /><Relationship Type="http://schemas.openxmlformats.org/officeDocument/2006/relationships/notesSlide" Target="/ppt/notesSlides/notesSlide15.xml" Id="R005a21080924426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1cd0ee03caed402a" /><Relationship Type="http://schemas.openxmlformats.org/officeDocument/2006/relationships/notesSlide" Target="/ppt/notesSlides/notesSlide16.xml" Id="Raf76809029b6481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dda2800df8424459" /><Relationship Type="http://schemas.openxmlformats.org/officeDocument/2006/relationships/notesSlide" Target="/ppt/notesSlides/notesSlide17.xml" Id="R6d507eb646dc40f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6c0e6b8883b9485b" /><Relationship Type="http://schemas.openxmlformats.org/officeDocument/2006/relationships/notesSlide" Target="/ppt/notesSlides/notesSlide18.xml" Id="R99d91d6c0b3d4bc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1880fe4832ce44c7" /><Relationship Type="http://schemas.openxmlformats.org/officeDocument/2006/relationships/notesSlide" Target="/ppt/notesSlides/notesSlide19.xml" Id="R510cfa3f29bc4262"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42c32485f1894f30"/><Relationship Type="http://schemas.openxmlformats.org/officeDocument/2006/relationships/notesSlide" Target="/ppt/notesSlides/notesSlide20.xml" Id="R9a493c807c6642bf"/><Relationship Id="rIdInteractive3" Type="http://schemas.openxmlformats.org/officeDocument/2006/relationships/hyperlink" Target="../Audio/HSK1-08_MODEL.mp3" TargetMode="External"/><Relationship Id="rIdEmbeddedAudio4" Type="http://schemas.openxmlformats.org/officeDocument/2006/relationships/audio" Target="../media/HSK1-08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928fc51704694a5a" /><Relationship Type="http://schemas.openxmlformats.org/officeDocument/2006/relationships/notesSlide" Target="/ppt/notesSlides/notesSlide21.xml" Id="R69547af5feac4e59"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a08e76d47c894ce2"/><Relationship Type="http://schemas.openxmlformats.org/officeDocument/2006/relationships/notesSlide" Target="/ppt/notesSlides/notesSlide22.xml" Id="Rb000cb1dee294d37"/><Relationship Id="rIdInteractive3" Type="http://schemas.openxmlformats.org/officeDocument/2006/relationships/hyperlink" Target="../Audio/HSK1-08_GAME.mp3" TargetMode="External"/><Relationship Id="rIdEmbeddedAudio4" Type="http://schemas.openxmlformats.org/officeDocument/2006/relationships/audio" Target="../media/HSK1-08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5b26072f99ae411d"/><Relationship Type="http://schemas.openxmlformats.org/officeDocument/2006/relationships/notesSlide" Target="/ppt/notesSlides/notesSlide23.xml" Id="R2f238463c44a4a90"/><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8c8cfbfd57e547ff"/><Relationship Type="http://schemas.openxmlformats.org/officeDocument/2006/relationships/notesSlide" Target="/ppt/notesSlides/notesSlide24.xml" Id="R11f774c8f26049f7"/><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fbb165dabc20408a" /><Relationship Type="http://schemas.openxmlformats.org/officeDocument/2006/relationships/notesSlide" Target="/ppt/notesSlides/notesSlide25.xml" Id="R15619cba552d4db3"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71e94a4aac734842"/><Relationship Type="http://schemas.openxmlformats.org/officeDocument/2006/relationships/notesSlide" Target="/ppt/notesSlides/notesSlide26.xml" Id="Rf116c2fc3d1c4c96"/><Relationship Id="rIdGif3" Type="http://schemas.openxmlformats.org/officeDocument/2006/relationships/image" Target="../media/stroke_22969.gif"/><Relationship Id="rIdGif4" Type="http://schemas.openxmlformats.org/officeDocument/2006/relationships/image" Target="../media/stroke_20799.gif"/><Relationship Id="rIdGif5" Type="http://schemas.openxmlformats.org/officeDocument/2006/relationships/image" Target="../media/stroke_23376.gif"/><Relationship Id="rIdGif6" Type="http://schemas.openxmlformats.org/officeDocument/2006/relationships/image" Target="../media/stroke_22899.gif"/><Relationship Id="rIdGif7" Type="http://schemas.openxmlformats.org/officeDocument/2006/relationships/image" Target="../media/stroke_26377.gif"/><Relationship Id="rIdGif8" Type="http://schemas.openxmlformats.org/officeDocument/2006/relationships/image" Target="../media/stroke_20960.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d3106ee7159441ce"/><Relationship Type="http://schemas.openxmlformats.org/officeDocument/2006/relationships/notesSlide" Target="/ppt/notesSlides/notesSlide27.xml" Id="R5379e96bec984d71"/><Relationship Id="rIdInteractive3" Type="http://schemas.openxmlformats.org/officeDocument/2006/relationships/hyperlink" Target="../Audio/HSK1-08_MODEL.mp3" TargetMode="External"/><Relationship Id="rIdEmbeddedAudio4" Type="http://schemas.openxmlformats.org/officeDocument/2006/relationships/audio" Target="../media/HSK1-08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f3beeccdce3d4f70" /><Relationship Type="http://schemas.openxmlformats.org/officeDocument/2006/relationships/notesSlide" Target="/ppt/notesSlides/notesSlide28.xml" Id="R348cc69cf7e64c4f"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677a2f5c5b2a4c43" /><Relationship Type="http://schemas.openxmlformats.org/officeDocument/2006/relationships/notesSlide" Target="/ppt/notesSlides/notesSlide29.xml" Id="R8476c7a726f94d5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ffec7ff1eda747c7" /><Relationship Type="http://schemas.openxmlformats.org/officeDocument/2006/relationships/notesSlide" Target="/ppt/notesSlides/notesSlide30.xml" Id="R8c279c40411e4f11"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0139b0b3e77149d6" /><Relationship Type="http://schemas.openxmlformats.org/officeDocument/2006/relationships/notesSlide" Target="/ppt/notesSlides/notesSlide31.xml" Id="R9094e0f0287d415e"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fb90aa06a3f149fa" /><Relationship Type="http://schemas.openxmlformats.org/officeDocument/2006/relationships/notesSlide" Target="/ppt/notesSlides/notesSlide32.xml" Id="Rd4cad08145634666"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e2d9279b850b446b" /><Relationship Type="http://schemas.openxmlformats.org/officeDocument/2006/relationships/notesSlide" Target="/ppt/notesSlides/notesSlide33.xml" Id="R3a1d1b583f9243af"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2705f0369bbc428c"/><Relationship Type="http://schemas.openxmlformats.org/officeDocument/2006/relationships/notesSlide" Target="/ppt/notesSlides/notesSlide34.xml" Id="Rea4571dcddef4dee"/><Relationship Id="rIdInteractive3" Type="http://schemas.openxmlformats.org/officeDocument/2006/relationships/hyperlink" Target="../Audio/HSK1-09_MODEL.mp3" TargetMode="External"/><Relationship Id="rIdEmbeddedAudio4" Type="http://schemas.openxmlformats.org/officeDocument/2006/relationships/audio" Target="../media/HSK1-09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19d098e561464162" /><Relationship Type="http://schemas.openxmlformats.org/officeDocument/2006/relationships/notesSlide" Target="/ppt/notesSlides/notesSlide35.xml" Id="R792bfb75174d43e1"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3200b5bf2a3341c2"/><Relationship Type="http://schemas.openxmlformats.org/officeDocument/2006/relationships/notesSlide" Target="/ppt/notesSlides/notesSlide36.xml" Id="R7715f4b4d7514b3b"/><Relationship Id="rIdInteractive3" Type="http://schemas.openxmlformats.org/officeDocument/2006/relationships/hyperlink" Target="../Audio/HSK1-09_GAME.mp3" TargetMode="External"/><Relationship Id="rIdEmbeddedAudio4" Type="http://schemas.openxmlformats.org/officeDocument/2006/relationships/audio" Target="../media/HSK1-09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5b150319868c4e57"/><Relationship Type="http://schemas.openxmlformats.org/officeDocument/2006/relationships/notesSlide" Target="/ppt/notesSlides/notesSlide37.xml" Id="Rb8df160a0de84fb8"/><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f175d6c95ab64c68"/><Relationship Type="http://schemas.openxmlformats.org/officeDocument/2006/relationships/notesSlide" Target="/ppt/notesSlides/notesSlide38.xml" Id="R34726e8540d04f20"/><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1d7b439714b143aa" /><Relationship Type="http://schemas.openxmlformats.org/officeDocument/2006/relationships/notesSlide" Target="/ppt/notesSlides/notesSlide39.xml" Id="R8a80dbf28ac24096"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9ccdc1d220094dc5"/><Relationship Type="http://schemas.openxmlformats.org/officeDocument/2006/relationships/notesSlide" Target="/ppt/notesSlides/notesSlide40.xml" Id="Rfefcda6e7145448f"/><Relationship Id="rIdGif3" Type="http://schemas.openxmlformats.org/officeDocument/2006/relationships/image" Target="../media/stroke_23681.gif"/><Relationship Id="rIdGif4" Type="http://schemas.openxmlformats.org/officeDocument/2006/relationships/image" Target="../media/stroke_20170.gif"/><Relationship Id="rIdGif5" Type="http://schemas.openxmlformats.org/officeDocument/2006/relationships/image" Target="../media/stroke_24180.gif"/><Relationship Id="rIdGif6" Type="http://schemas.openxmlformats.org/officeDocument/2006/relationships/image" Target="../media/stroke_22810.gif"/><Relationship Id="rIdGif7" Type="http://schemas.openxmlformats.org/officeDocument/2006/relationships/image" Target="../media/stroke_22823.gif"/><Relationship Id="rIdGif8" Type="http://schemas.openxmlformats.org/officeDocument/2006/relationships/image" Target="../media/stroke_36825.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2a5906624fe34c3d"/><Relationship Type="http://schemas.openxmlformats.org/officeDocument/2006/relationships/notesSlide" Target="/ppt/notesSlides/notesSlide41.xml" Id="Rce7618a2e9a4484b"/><Relationship Id="rIdInteractive3" Type="http://schemas.openxmlformats.org/officeDocument/2006/relationships/hyperlink" Target="../Audio/HSK1-09_MODEL.mp3" TargetMode="External"/><Relationship Id="rIdEmbeddedAudio4" Type="http://schemas.openxmlformats.org/officeDocument/2006/relationships/audio" Target="../media/HSK1-09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5546af142c3342d5" /><Relationship Type="http://schemas.openxmlformats.org/officeDocument/2006/relationships/notesSlide" Target="/ppt/notesSlides/notesSlide42.xml" Id="R0ec924dee9764030"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3AD17DF-70F2-424A-BE9F-173AC040CAF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HSK1-07</a:t>
            </a:r>
          </a:p>
        </p:txBody>
      </p:sp>
      <p:sp>
        <p:nvSpPr>
          <p:cNvPr id="2" name="heading">
            <a:extLst xmlns:a="http://schemas.openxmlformats.org/drawingml/2006/main">
              <a:ext uri="{FF2B5EF4-FFF2-40B4-BE49-F238E27FC236}">
                <a16:creationId xmlns:a16="http://schemas.microsoft.com/office/drawing/2014/main" id="{359F1F33-4C4D-41C8-9B55-1D40D5D6C26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Gia đình và tuổi</a:t>
            </a:r>
          </a:p>
        </p:txBody>
      </p:sp>
      <p:sp>
        <p:nvSpPr>
          <p:cNvPr id="3" name="page">
            <a:extLst xmlns:a="http://schemas.openxmlformats.org/drawingml/2006/main">
              <a:ext uri="{FF2B5EF4-FFF2-40B4-BE49-F238E27FC236}">
                <a16:creationId xmlns:a16="http://schemas.microsoft.com/office/drawing/2014/main" id="{908206B9-3C54-4BC2-BD5C-9EDE6C80ECF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A89AF463-24D1-4B1A-A22C-8E1B0256163F}"/>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gia đình và tuổi; nghe lấy thông</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tin chính.</a:t>
            </a:r>
          </a:p>
        </p:txBody>
      </p:sp>
      <p:sp>
        <p:nvSpPr>
          <p:cNvPr id="5" name="duration">
            <a:extLst xmlns:a="http://schemas.openxmlformats.org/drawingml/2006/main">
              <a:ext uri="{FF2B5EF4-FFF2-40B4-BE49-F238E27FC236}">
                <a16:creationId xmlns:a16="http://schemas.microsoft.com/office/drawing/2014/main" id="{E1A52957-6BDA-4A0E-9EF0-7239B020F2B3}"/>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750990639"/>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139FADD-4E4F-4046-8F0E-0C0B842AE46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HSK1-07</a:t>
            </a:r>
          </a:p>
        </p:txBody>
      </p:sp>
      <p:sp>
        <p:nvSpPr>
          <p:cNvPr id="2" name="heading">
            <a:extLst xmlns:a="http://schemas.openxmlformats.org/drawingml/2006/main">
              <a:ext uri="{FF2B5EF4-FFF2-40B4-BE49-F238E27FC236}">
                <a16:creationId xmlns:a16="http://schemas.microsoft.com/office/drawing/2014/main" id="{3427648B-CBDD-4525-8B91-333D26D129C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6A244414-45D1-43D5-B45A-9720E38D2BF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05F22CEC-FF3F-4836-A094-737367B4B3AA}"/>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汉语     英语     说</a:t>
            </a:r>
          </a:p>
        </p:txBody>
      </p:sp>
      <p:sp>
        <p:nvSpPr>
          <p:cNvPr id="5" name="retrieval">
            <a:extLst xmlns:a="http://schemas.openxmlformats.org/drawingml/2006/main">
              <a:ext uri="{FF2B5EF4-FFF2-40B4-BE49-F238E27FC236}">
                <a16:creationId xmlns:a16="http://schemas.microsoft.com/office/drawing/2014/main" id="{98838E2B-B035-4DD1-AAB9-77492378F397}"/>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999691042"/>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C0A89964-94C5-43F0-837C-9E76A2E1C4A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HSK1-07</a:t>
            </a:r>
          </a:p>
        </p:txBody>
      </p:sp>
      <p:sp>
        <p:nvSpPr>
          <p:cNvPr id="2" name="heading">
            <a:extLst xmlns:a="http://schemas.openxmlformats.org/drawingml/2006/main">
              <a:ext uri="{FF2B5EF4-FFF2-40B4-BE49-F238E27FC236}">
                <a16:creationId xmlns:a16="http://schemas.microsoft.com/office/drawing/2014/main" id="{9800A3EB-D575-4124-A9DE-AF4A921D78E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754606CC-11A7-4BDC-AA89-507D6A81778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B4CE7F2D-90DC-4651-94FC-B40F9F39C509}"/>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家</a:t>
            </a:r>
          </a:p>
        </p:txBody>
      </p:sp>
      <p:sp>
        <p:nvSpPr>
          <p:cNvPr id="5" name="py0">
            <a:extLst xmlns:a="http://schemas.openxmlformats.org/drawingml/2006/main">
              <a:ext uri="{FF2B5EF4-FFF2-40B4-BE49-F238E27FC236}">
                <a16:creationId xmlns:a16="http://schemas.microsoft.com/office/drawing/2014/main" id="{1256AC3E-9844-470F-A830-8A3F4254A699}"/>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jiā</a:t>
            </a:r>
          </a:p>
        </p:txBody>
      </p:sp>
      <p:sp>
        <p:nvSpPr>
          <p:cNvPr id="6" name="vi0">
            <a:extLst xmlns:a="http://schemas.openxmlformats.org/drawingml/2006/main">
              <a:ext uri="{FF2B5EF4-FFF2-40B4-BE49-F238E27FC236}">
                <a16:creationId xmlns:a16="http://schemas.microsoft.com/office/drawing/2014/main" id="{357F31E2-7EC3-4730-B8E1-85BE45BAA6F1}"/>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nhà gia đình</a:t>
            </a:r>
          </a:p>
        </p:txBody>
      </p:sp>
      <p:sp>
        <p:nvSpPr>
          <p:cNvPr id="7" name="zh1">
            <a:extLst xmlns:a="http://schemas.openxmlformats.org/drawingml/2006/main">
              <a:ext uri="{FF2B5EF4-FFF2-40B4-BE49-F238E27FC236}">
                <a16:creationId xmlns:a16="http://schemas.microsoft.com/office/drawing/2014/main" id="{7650179C-5D54-44C2-BFE2-CCA5E2473043}"/>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爸爸</a:t>
            </a:r>
          </a:p>
        </p:txBody>
      </p:sp>
      <p:sp>
        <p:nvSpPr>
          <p:cNvPr id="8" name="py1">
            <a:extLst xmlns:a="http://schemas.openxmlformats.org/drawingml/2006/main">
              <a:ext uri="{FF2B5EF4-FFF2-40B4-BE49-F238E27FC236}">
                <a16:creationId xmlns:a16="http://schemas.microsoft.com/office/drawing/2014/main" id="{EADD1F29-E795-4201-9649-983C75E28F90}"/>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bàba</a:t>
            </a:r>
          </a:p>
        </p:txBody>
      </p:sp>
      <p:sp>
        <p:nvSpPr>
          <p:cNvPr id="9" name="vi1">
            <a:extLst xmlns:a="http://schemas.openxmlformats.org/drawingml/2006/main">
              <a:ext uri="{FF2B5EF4-FFF2-40B4-BE49-F238E27FC236}">
                <a16:creationId xmlns:a16="http://schemas.microsoft.com/office/drawing/2014/main" id="{8FFBF175-204A-4B12-965B-CE877ED65CA6}"/>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bố</a:t>
            </a:r>
          </a:p>
        </p:txBody>
      </p:sp>
      <p:sp>
        <p:nvSpPr>
          <p:cNvPr id="10" name="zh2">
            <a:extLst xmlns:a="http://schemas.openxmlformats.org/drawingml/2006/main">
              <a:ext uri="{FF2B5EF4-FFF2-40B4-BE49-F238E27FC236}">
                <a16:creationId xmlns:a16="http://schemas.microsoft.com/office/drawing/2014/main" id="{598511B5-C6D8-4726-B51B-51B9BA43131E}"/>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妈妈</a:t>
            </a:r>
          </a:p>
        </p:txBody>
      </p:sp>
      <p:sp>
        <p:nvSpPr>
          <p:cNvPr id="11" name="py2">
            <a:extLst xmlns:a="http://schemas.openxmlformats.org/drawingml/2006/main">
              <a:ext uri="{FF2B5EF4-FFF2-40B4-BE49-F238E27FC236}">
                <a16:creationId xmlns:a16="http://schemas.microsoft.com/office/drawing/2014/main" id="{03CCB7E4-2479-48B4-8930-F099CA5BC169}"/>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māma</a:t>
            </a:r>
          </a:p>
        </p:txBody>
      </p:sp>
      <p:sp>
        <p:nvSpPr>
          <p:cNvPr id="12" name="vi2">
            <a:extLst xmlns:a="http://schemas.openxmlformats.org/drawingml/2006/main">
              <a:ext uri="{FF2B5EF4-FFF2-40B4-BE49-F238E27FC236}">
                <a16:creationId xmlns:a16="http://schemas.microsoft.com/office/drawing/2014/main" id="{670B5A3F-379E-4922-A7B6-481CF4DE9E8F}"/>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mẹ</a:t>
            </a:r>
          </a:p>
        </p:txBody>
      </p:sp>
      <p:sp>
        <p:nvSpPr>
          <p:cNvPr id="13" name="zh3">
            <a:extLst xmlns:a="http://schemas.openxmlformats.org/drawingml/2006/main">
              <a:ext uri="{FF2B5EF4-FFF2-40B4-BE49-F238E27FC236}">
                <a16:creationId xmlns:a16="http://schemas.microsoft.com/office/drawing/2014/main" id="{5EEE41E9-0CEB-4F6D-BF6B-9205535ACFF0}"/>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哥哥</a:t>
            </a:r>
          </a:p>
        </p:txBody>
      </p:sp>
      <p:sp>
        <p:nvSpPr>
          <p:cNvPr id="14" name="py3">
            <a:extLst xmlns:a="http://schemas.openxmlformats.org/drawingml/2006/main">
              <a:ext uri="{FF2B5EF4-FFF2-40B4-BE49-F238E27FC236}">
                <a16:creationId xmlns:a16="http://schemas.microsoft.com/office/drawing/2014/main" id="{0550E9ED-A317-4854-A880-3EAD6F809367}"/>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gēge</a:t>
            </a:r>
          </a:p>
        </p:txBody>
      </p:sp>
      <p:sp>
        <p:nvSpPr>
          <p:cNvPr id="15" name="vi3">
            <a:extLst xmlns:a="http://schemas.openxmlformats.org/drawingml/2006/main">
              <a:ext uri="{FF2B5EF4-FFF2-40B4-BE49-F238E27FC236}">
                <a16:creationId xmlns:a16="http://schemas.microsoft.com/office/drawing/2014/main" id="{9AF1EFDD-B6F3-4013-98A0-1C1243BFB972}"/>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anh trai</a:t>
            </a:r>
          </a:p>
        </p:txBody>
      </p:sp>
      <p:sp>
        <p:nvSpPr>
          <p:cNvPr id="16" name="zh4">
            <a:extLst xmlns:a="http://schemas.openxmlformats.org/drawingml/2006/main">
              <a:ext uri="{FF2B5EF4-FFF2-40B4-BE49-F238E27FC236}">
                <a16:creationId xmlns:a16="http://schemas.microsoft.com/office/drawing/2014/main" id="{3F43D30C-5FDF-49FA-AD15-051408E4C9D5}"/>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姐姐</a:t>
            </a:r>
          </a:p>
        </p:txBody>
      </p:sp>
      <p:sp>
        <p:nvSpPr>
          <p:cNvPr id="17" name="py4">
            <a:extLst xmlns:a="http://schemas.openxmlformats.org/drawingml/2006/main">
              <a:ext uri="{FF2B5EF4-FFF2-40B4-BE49-F238E27FC236}">
                <a16:creationId xmlns:a16="http://schemas.microsoft.com/office/drawing/2014/main" id="{5FF79456-52EE-4931-8653-0981081193FE}"/>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jiějie</a:t>
            </a:r>
          </a:p>
        </p:txBody>
      </p:sp>
      <p:sp>
        <p:nvSpPr>
          <p:cNvPr id="18" name="vi4">
            <a:extLst xmlns:a="http://schemas.openxmlformats.org/drawingml/2006/main">
              <a:ext uri="{FF2B5EF4-FFF2-40B4-BE49-F238E27FC236}">
                <a16:creationId xmlns:a16="http://schemas.microsoft.com/office/drawing/2014/main" id="{69C46E73-A3C3-4691-BA9F-00DBE2E4DA50}"/>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chị gái</a:t>
            </a:r>
          </a:p>
        </p:txBody>
      </p:sp>
      <p:sp>
        <p:nvSpPr>
          <p:cNvPr id="19" name="zh5">
            <a:extLst xmlns:a="http://schemas.openxmlformats.org/drawingml/2006/main">
              <a:ext uri="{FF2B5EF4-FFF2-40B4-BE49-F238E27FC236}">
                <a16:creationId xmlns:a16="http://schemas.microsoft.com/office/drawing/2014/main" id="{21B1648A-26FD-4B2C-BAD9-40C566243AD6}"/>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弟弟</a:t>
            </a:r>
          </a:p>
        </p:txBody>
      </p:sp>
      <p:sp>
        <p:nvSpPr>
          <p:cNvPr id="20" name="py5">
            <a:extLst xmlns:a="http://schemas.openxmlformats.org/drawingml/2006/main">
              <a:ext uri="{FF2B5EF4-FFF2-40B4-BE49-F238E27FC236}">
                <a16:creationId xmlns:a16="http://schemas.microsoft.com/office/drawing/2014/main" id="{A72C727E-1A26-442B-997A-3C6204B3DC4F}"/>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dìdi</a:t>
            </a:r>
          </a:p>
        </p:txBody>
      </p:sp>
      <p:sp>
        <p:nvSpPr>
          <p:cNvPr id="21" name="vi5">
            <a:extLst xmlns:a="http://schemas.openxmlformats.org/drawingml/2006/main">
              <a:ext uri="{FF2B5EF4-FFF2-40B4-BE49-F238E27FC236}">
                <a16:creationId xmlns:a16="http://schemas.microsoft.com/office/drawing/2014/main" id="{BAB79E90-3DA6-40F8-9346-56C6B65FB6AD}"/>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em trai</a:t>
            </a:r>
          </a:p>
        </p:txBody>
      </p:sp>
    </p:spTree>
    <p:extLst>
      <p:ext uri="{BB962C8B-B14F-4D97-AF65-F5344CB8AC3E}">
        <p14:creationId xmlns:p14="http://schemas.microsoft.com/office/powerpoint/2010/main" val="1514850201"/>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6" name="course">
            <a:extLst xmlns:a="http://schemas.openxmlformats.org/drawingml/2006/main">
              <a:ext uri="{FF2B5EF4-FFF2-40B4-BE49-F238E27FC236}">
                <a16:creationId xmlns:a16="http://schemas.microsoft.com/office/drawing/2014/main" id="{16D8BF16-7A47-4948-A666-0863A06350E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HSK1-07</a:t>
            </a:r>
          </a:p>
        </p:txBody>
      </p:sp>
      <p:sp>
        <p:nvSpPr>
          <p:cNvPr id="2" name="heading">
            <a:extLst xmlns:a="http://schemas.openxmlformats.org/drawingml/2006/main">
              <a:ext uri="{FF2B5EF4-FFF2-40B4-BE49-F238E27FC236}">
                <a16:creationId xmlns:a16="http://schemas.microsoft.com/office/drawing/2014/main" id="{2C2CDFFB-4952-4C5A-974F-66A74C9C565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BF8601DA-6F49-4A60-8B16-972993641B2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0B0D6B78-EA08-4DE5-A8A8-AD0DE6DB5A77}"/>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病</a:t>
            </a:r>
          </a:p>
        </p:txBody>
      </p:sp>
      <p:sp>
        <p:nvSpPr>
          <p:cNvPr id="5" name="py0">
            <a:extLst xmlns:a="http://schemas.openxmlformats.org/drawingml/2006/main">
              <a:ext uri="{FF2B5EF4-FFF2-40B4-BE49-F238E27FC236}">
                <a16:creationId xmlns:a16="http://schemas.microsoft.com/office/drawing/2014/main" id="{62E173FB-8B22-4C46-8CF7-16CC88CF819F}"/>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bìng</a:t>
            </a:r>
          </a:p>
        </p:txBody>
      </p:sp>
      <p:sp>
        <p:nvSpPr>
          <p:cNvPr id="6" name="vi0">
            <a:extLst xmlns:a="http://schemas.openxmlformats.org/drawingml/2006/main">
              <a:ext uri="{FF2B5EF4-FFF2-40B4-BE49-F238E27FC236}">
                <a16:creationId xmlns:a16="http://schemas.microsoft.com/office/drawing/2014/main" id="{BE844BCA-1E21-47C0-9E6E-4A6D3074E9EC}"/>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bệnh</a:t>
            </a:r>
          </a:p>
        </p:txBody>
      </p:sp>
      <p:sp>
        <p:nvSpPr>
          <p:cNvPr id="7" name="zh1">
            <a:extLst xmlns:a="http://schemas.openxmlformats.org/drawingml/2006/main">
              <a:ext uri="{FF2B5EF4-FFF2-40B4-BE49-F238E27FC236}">
                <a16:creationId xmlns:a16="http://schemas.microsoft.com/office/drawing/2014/main" id="{27A1D3B4-F76A-4F4F-9340-CE4AB4378A57}"/>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看病</a:t>
            </a:r>
          </a:p>
        </p:txBody>
      </p:sp>
      <p:sp>
        <p:nvSpPr>
          <p:cNvPr id="8" name="py1">
            <a:extLst xmlns:a="http://schemas.openxmlformats.org/drawingml/2006/main">
              <a:ext uri="{FF2B5EF4-FFF2-40B4-BE49-F238E27FC236}">
                <a16:creationId xmlns:a16="http://schemas.microsoft.com/office/drawing/2014/main" id="{8CCD6964-BA4C-4231-B119-9B57677563DD}"/>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kànbìng</a:t>
            </a:r>
          </a:p>
        </p:txBody>
      </p:sp>
      <p:sp>
        <p:nvSpPr>
          <p:cNvPr id="9" name="vi1">
            <a:extLst xmlns:a="http://schemas.openxmlformats.org/drawingml/2006/main">
              <a:ext uri="{FF2B5EF4-FFF2-40B4-BE49-F238E27FC236}">
                <a16:creationId xmlns:a16="http://schemas.microsoft.com/office/drawing/2014/main" id="{B271A488-17F5-4AF7-A94E-AA287AACA19A}"/>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khám bệnh</a:t>
            </a:r>
          </a:p>
        </p:txBody>
      </p:sp>
      <p:sp>
        <p:nvSpPr>
          <p:cNvPr id="10" name="zh2">
            <a:extLst xmlns:a="http://schemas.openxmlformats.org/drawingml/2006/main">
              <a:ext uri="{FF2B5EF4-FFF2-40B4-BE49-F238E27FC236}">
                <a16:creationId xmlns:a16="http://schemas.microsoft.com/office/drawing/2014/main" id="{76304395-B0E2-40EC-B295-4CF28071DC84}"/>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天</a:t>
            </a:r>
          </a:p>
        </p:txBody>
      </p:sp>
      <p:sp>
        <p:nvSpPr>
          <p:cNvPr id="11" name="py2">
            <a:extLst xmlns:a="http://schemas.openxmlformats.org/drawingml/2006/main">
              <a:ext uri="{FF2B5EF4-FFF2-40B4-BE49-F238E27FC236}">
                <a16:creationId xmlns:a16="http://schemas.microsoft.com/office/drawing/2014/main" id="{330B1DFF-1D12-4D77-80E2-81C8C54E57A4}"/>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tiān</a:t>
            </a:r>
          </a:p>
        </p:txBody>
      </p:sp>
      <p:sp>
        <p:nvSpPr>
          <p:cNvPr id="12" name="vi2">
            <a:extLst xmlns:a="http://schemas.openxmlformats.org/drawingml/2006/main">
              <a:ext uri="{FF2B5EF4-FFF2-40B4-BE49-F238E27FC236}">
                <a16:creationId xmlns:a16="http://schemas.microsoft.com/office/drawing/2014/main" id="{B8977C3F-988E-4397-BAB4-F421F145A56F}"/>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ngày trời</a:t>
            </a:r>
          </a:p>
        </p:txBody>
      </p:sp>
      <p:sp>
        <p:nvSpPr>
          <p:cNvPr id="13" name="zh3">
            <a:extLst xmlns:a="http://schemas.openxmlformats.org/drawingml/2006/main">
              <a:ext uri="{FF2B5EF4-FFF2-40B4-BE49-F238E27FC236}">
                <a16:creationId xmlns:a16="http://schemas.microsoft.com/office/drawing/2014/main" id="{DF7F3BC7-0F5C-4A3F-BC08-6DA0C1F8825D}"/>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只</a:t>
            </a:r>
          </a:p>
        </p:txBody>
      </p:sp>
      <p:sp>
        <p:nvSpPr>
          <p:cNvPr id="14" name="py3">
            <a:extLst xmlns:a="http://schemas.openxmlformats.org/drawingml/2006/main">
              <a:ext uri="{FF2B5EF4-FFF2-40B4-BE49-F238E27FC236}">
                <a16:creationId xmlns:a16="http://schemas.microsoft.com/office/drawing/2014/main" id="{33A196B5-EC66-41C1-934F-84E511B0B5CF}"/>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zhī</a:t>
            </a:r>
          </a:p>
        </p:txBody>
      </p:sp>
      <p:sp>
        <p:nvSpPr>
          <p:cNvPr id="15" name="vi3">
            <a:extLst xmlns:a="http://schemas.openxmlformats.org/drawingml/2006/main">
              <a:ext uri="{FF2B5EF4-FFF2-40B4-BE49-F238E27FC236}">
                <a16:creationId xmlns:a16="http://schemas.microsoft.com/office/drawing/2014/main" id="{7FD940C5-AA4A-4332-BA8F-2E72741403F5}"/>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lượng từ động vật hoặc chỉ tùy nghĩa</a:t>
            </a:r>
          </a:p>
        </p:txBody>
      </p:sp>
    </p:spTree>
    <p:extLst>
      <p:ext uri="{BB962C8B-B14F-4D97-AF65-F5344CB8AC3E}">
        <p14:creationId xmlns:p14="http://schemas.microsoft.com/office/powerpoint/2010/main" val="1428353129"/>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9AB660C-0906-4B93-9CCC-CB167D1C92E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HSK1-07</a:t>
            </a:r>
          </a:p>
        </p:txBody>
      </p:sp>
      <p:sp>
        <p:nvSpPr>
          <p:cNvPr id="2" name="heading">
            <a:extLst xmlns:a="http://schemas.openxmlformats.org/drawingml/2006/main">
              <a:ext uri="{FF2B5EF4-FFF2-40B4-BE49-F238E27FC236}">
                <a16:creationId xmlns:a16="http://schemas.microsoft.com/office/drawing/2014/main" id="{15F05E73-9FB6-4046-ADDF-F796AD68E92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CA30E93D-4A78-4C2F-903D-63DF9144A69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9F76B768-47D4-4B53-B734-61A7D23686C9}"/>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有</a:t>
            </a:r>
          </a:p>
        </p:txBody>
      </p:sp>
      <p:sp>
        <p:nvSpPr>
          <p:cNvPr id="5" name="rule">
            <a:extLst xmlns:a="http://schemas.openxmlformats.org/drawingml/2006/main">
              <a:ext uri="{FF2B5EF4-FFF2-40B4-BE49-F238E27FC236}">
                <a16:creationId xmlns:a16="http://schemas.microsoft.com/office/drawing/2014/main" id="{99B2445A-1784-4073-8030-D069852E9BA6}"/>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我家有四口人。 Gia đình tôi có bốn người.</a:t>
            </a:r>
          </a:p>
        </p:txBody>
      </p:sp>
    </p:spTree>
    <p:extLst>
      <p:ext uri="{BB962C8B-B14F-4D97-AF65-F5344CB8AC3E}">
        <p14:creationId xmlns:p14="http://schemas.microsoft.com/office/powerpoint/2010/main" val="1885857021"/>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D6A7AE1-B835-43E8-BB4B-D8607EC55CA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HSK1-07</a:t>
            </a:r>
          </a:p>
        </p:txBody>
      </p:sp>
      <p:sp>
        <p:nvSpPr>
          <p:cNvPr id="2" name="heading">
            <a:extLst xmlns:a="http://schemas.openxmlformats.org/drawingml/2006/main">
              <a:ext uri="{FF2B5EF4-FFF2-40B4-BE49-F238E27FC236}">
                <a16:creationId xmlns:a16="http://schemas.microsoft.com/office/drawing/2014/main" id="{B48E78AC-C28E-4A25-96EA-28EAB077F83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B3DB2ECC-33A9-4077-A142-31C092B37B5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153D8F3B-91B8-4959-BA17-1E0B427855B6}"/>
              </a:ext>
            </a:extLst>
            <ns0:hlinkClick xmlns:ns0="http://schemas.openxmlformats.org/drawingml/2006/main" xmlns:ns1="http://schemas.openxmlformats.org/officeDocument/2006/relationships" ns1:id="rIdInteractive3">
              <ns0:snd ns1:embed="rIdEmbeddedAudio4" name="HSK1-07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5C10CA32-F1C2-4F90-8015-8D214391D911}"/>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F528904B-CCCE-42A4-8908-42F0841DE9FE}"/>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329977965"/>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164425D-B6C3-4DA1-81E1-172C3472BC7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HSK1-07</a:t>
            </a:r>
          </a:p>
        </p:txBody>
      </p:sp>
      <p:sp>
        <p:nvSpPr>
          <p:cNvPr id="2" name="heading">
            <a:extLst xmlns:a="http://schemas.openxmlformats.org/drawingml/2006/main">
              <a:ext uri="{FF2B5EF4-FFF2-40B4-BE49-F238E27FC236}">
                <a16:creationId xmlns:a16="http://schemas.microsoft.com/office/drawing/2014/main" id="{230C152D-F9E7-4804-8DF4-39AC957D0F8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32136C2B-E297-482B-A088-66EF894FB09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3D80A384-2451-4810-BF33-565D07D15CA4}"/>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小安家有四口人。他妹妹今年十岁。爸爸和妈妈都很喜欢妹妹。</a:t>
            </a:r>
          </a:p>
        </p:txBody>
      </p:sp>
      <p:sp>
        <p:nvSpPr>
          <p:cNvPr id="5" name="q0">
            <a:extLst xmlns:a="http://schemas.openxmlformats.org/drawingml/2006/main">
              <a:ext uri="{FF2B5EF4-FFF2-40B4-BE49-F238E27FC236}">
                <a16:creationId xmlns:a16="http://schemas.microsoft.com/office/drawing/2014/main" id="{3A6E70B7-B649-4E93-8944-932A5B2B11BF}"/>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妹妹今年几岁？</a:t>
            </a:r>
          </a:p>
        </p:txBody>
      </p:sp>
      <p:sp>
        <p:nvSpPr>
          <p:cNvPr id="6" name="q1">
            <a:extLst xmlns:a="http://schemas.openxmlformats.org/drawingml/2006/main">
              <a:ext uri="{FF2B5EF4-FFF2-40B4-BE49-F238E27FC236}">
                <a16:creationId xmlns:a16="http://schemas.microsoft.com/office/drawing/2014/main" id="{1902429F-50DB-4577-AA63-28530C806308}"/>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小安家有几口人？</a:t>
            </a:r>
          </a:p>
        </p:txBody>
      </p:sp>
    </p:spTree>
    <p:extLst>
      <p:ext uri="{BB962C8B-B14F-4D97-AF65-F5344CB8AC3E}">
        <p14:creationId xmlns:p14="http://schemas.microsoft.com/office/powerpoint/2010/main" val="14621126"/>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62275B98-B9E6-4D09-B375-F0648588F27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HSK1-07</a:t>
            </a:r>
          </a:p>
        </p:txBody>
      </p:sp>
      <p:sp>
        <p:nvSpPr>
          <p:cNvPr id="2" name="heading">
            <a:extLst xmlns:a="http://schemas.openxmlformats.org/drawingml/2006/main">
              <a:ext uri="{FF2B5EF4-FFF2-40B4-BE49-F238E27FC236}">
                <a16:creationId xmlns:a16="http://schemas.microsoft.com/office/drawing/2014/main" id="{3EE59810-7526-456D-B0E0-BEC8A2BAC76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1576A5AE-92DB-4048-9548-C4077EED2E2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0082B676-BC9B-40D4-A99D-C40F19E234E7}"/>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“nhà gia đình”?</a:t>
            </a:r>
          </a:p>
        </p:txBody>
      </p:sp>
      <p:sp>
        <p:nvSpPr>
          <p:cNvPr id="5" name="audio_game">
            <a:extLst xmlns:a="http://schemas.openxmlformats.org/drawingml/2006/main">
              <a:ext uri="{FF2B5EF4-FFF2-40B4-BE49-F238E27FC236}">
                <a16:creationId xmlns:a16="http://schemas.microsoft.com/office/drawing/2014/main" id="{D63D1CA0-2FA9-4B55-A31A-2E5609E9ECD9}"/>
              </a:ext>
            </a:extLst>
            <ns0:hlinkClick xmlns:ns0="http://schemas.openxmlformats.org/drawingml/2006/main" xmlns:ns1="http://schemas.openxmlformats.org/officeDocument/2006/relationships" ns1:id="rIdInteractive3">
              <ns0:snd ns1:embed="rIdEmbeddedAudio4" name="HSK1-07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55985209-4419-4DA8-AACB-A333085799C3}"/>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家</a:t>
            </a:r>
          </a:p>
        </p:txBody>
      </p:sp>
      <p:sp>
        <p:nvSpPr>
          <p:cNvPr id="7" name="choice_1">
            <a:extLst xmlns:a="http://schemas.openxmlformats.org/drawingml/2006/main">
              <a:ext uri="{FF2B5EF4-FFF2-40B4-BE49-F238E27FC236}">
                <a16:creationId xmlns:a16="http://schemas.microsoft.com/office/drawing/2014/main" id="{92A0F005-2BBF-48F4-B84C-B67D1755866F}"/>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爸爸</a:t>
            </a:r>
          </a:p>
        </p:txBody>
      </p:sp>
      <p:sp>
        <p:nvSpPr>
          <p:cNvPr id="8" name="choice_2">
            <a:extLst xmlns:a="http://schemas.openxmlformats.org/drawingml/2006/main">
              <a:ext uri="{FF2B5EF4-FFF2-40B4-BE49-F238E27FC236}">
                <a16:creationId xmlns:a16="http://schemas.microsoft.com/office/drawing/2014/main" id="{6D096F90-E4D2-488F-BF82-8567A6696918}"/>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妈妈</a:t>
            </a:r>
          </a:p>
        </p:txBody>
      </p:sp>
    </p:spTree>
    <p:extLst>
      <p:ext uri="{BB962C8B-B14F-4D97-AF65-F5344CB8AC3E}">
        <p14:creationId xmlns:p14="http://schemas.microsoft.com/office/powerpoint/2010/main" val="1201647017"/>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492D42F-D368-444D-A754-C963709EA0D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HSK1-07</a:t>
            </a:r>
          </a:p>
        </p:txBody>
      </p:sp>
      <p:sp>
        <p:nvSpPr>
          <p:cNvPr id="2" name="heading">
            <a:extLst xmlns:a="http://schemas.openxmlformats.org/drawingml/2006/main">
              <a:ext uri="{FF2B5EF4-FFF2-40B4-BE49-F238E27FC236}">
                <a16:creationId xmlns:a16="http://schemas.microsoft.com/office/drawing/2014/main" id="{9DF5C6D9-E95B-471B-ADAF-B474FA0183D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143C6C56-FBC5-4A8B-85D0-C4541A97F69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7CA9D94E-7C59-4801-B7FD-D659F35B9CD8}"/>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家 (jiā) = nhà gia đình.</a:t>
            </a:r>
          </a:p>
        </p:txBody>
      </p:sp>
      <p:sp>
        <p:nvSpPr>
          <p:cNvPr id="5" name="stretch">
            <a:extLst xmlns:a="http://schemas.openxmlformats.org/drawingml/2006/main">
              <a:ext uri="{FF2B5EF4-FFF2-40B4-BE49-F238E27FC236}">
                <a16:creationId xmlns:a16="http://schemas.microsoft.com/office/drawing/2014/main" id="{5C8C3249-7F46-4722-B0F4-56C464F3C074}"/>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685EB907-1B05-48D8-94FE-859ABF0255AD}"/>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054139634"/>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9168552-65D1-464F-8C60-DA2D04CE60B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HSK1-07</a:t>
            </a:r>
          </a:p>
        </p:txBody>
      </p:sp>
      <p:sp>
        <p:nvSpPr>
          <p:cNvPr id="2" name="heading">
            <a:extLst xmlns:a="http://schemas.openxmlformats.org/drawingml/2006/main">
              <a:ext uri="{FF2B5EF4-FFF2-40B4-BE49-F238E27FC236}">
                <a16:creationId xmlns:a16="http://schemas.microsoft.com/office/drawing/2014/main" id="{2AF28A08-C373-4C56-A562-2FA5EE265A3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3FEAD0DB-2B1F-429A-BCD8-2083DB722D8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904CC2DA-3FED-495D-9D14-E2A49E32178A}"/>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2C50F2DD-ACB8-470F-BF95-7133A9B30731}"/>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448383943"/>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CED6B9D-BFC5-4086-A30B-79266BB09CA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HSK1-07</a:t>
            </a:r>
          </a:p>
        </p:txBody>
      </p:sp>
      <p:sp>
        <p:nvSpPr>
          <p:cNvPr id="2" name="heading">
            <a:extLst xmlns:a="http://schemas.openxmlformats.org/drawingml/2006/main">
              <a:ext uri="{FF2B5EF4-FFF2-40B4-BE49-F238E27FC236}">
                <a16:creationId xmlns:a16="http://schemas.microsoft.com/office/drawing/2014/main" id="{E498B905-7AB9-42AB-89A3-D2733209204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4B8DB533-641D-4B5B-85D5-45846EE0DD1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561022D2-26D2-4413-8A74-62595F6E99B8}"/>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Dùng sơ đồ gia đình tưởng tượng, hỏi số thành viên và</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tuổi. Không cần cung cấp thông tin riêng tư thật.</a:t>
            </a:r>
          </a:p>
        </p:txBody>
      </p:sp>
      <p:sp>
        <p:nvSpPr>
          <p:cNvPr id="5" name="taskrule">
            <a:extLst xmlns:a="http://schemas.openxmlformats.org/drawingml/2006/main">
              <a:ext uri="{FF2B5EF4-FFF2-40B4-BE49-F238E27FC236}">
                <a16:creationId xmlns:a16="http://schemas.microsoft.com/office/drawing/2014/main" id="{4DA4AFAA-A0B2-432F-9BFD-173EC1C2CC0D}"/>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49948505"/>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F9D8B24-6655-4787-98CA-E5B4ECEA854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HSK1-07</a:t>
            </a:r>
          </a:p>
        </p:txBody>
      </p:sp>
      <p:sp>
        <p:nvSpPr>
          <p:cNvPr id="2" name="heading">
            <a:extLst xmlns:a="http://schemas.openxmlformats.org/drawingml/2006/main">
              <a:ext uri="{FF2B5EF4-FFF2-40B4-BE49-F238E27FC236}">
                <a16:creationId xmlns:a16="http://schemas.microsoft.com/office/drawing/2014/main" id="{A9892C93-E98E-4E9F-AE68-D1B5FF2FF49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18895172-4C6F-4379-9881-9171B09E032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家"/>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爸"/>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妈"/>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哥"/>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姐"/>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弟"/>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2121879255"/>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0B9D340-11CB-4795-8A84-7024AD109D1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HSK1-07</a:t>
            </a:r>
          </a:p>
        </p:txBody>
      </p:sp>
      <p:sp>
        <p:nvSpPr>
          <p:cNvPr id="2" name="heading">
            <a:extLst xmlns:a="http://schemas.openxmlformats.org/drawingml/2006/main">
              <a:ext uri="{FF2B5EF4-FFF2-40B4-BE49-F238E27FC236}">
                <a16:creationId xmlns:a16="http://schemas.microsoft.com/office/drawing/2014/main" id="{63433316-D713-49E0-A71F-91310CF6E8F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C8F14FD8-ED69-4C58-A63F-0224003417E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34B938BD-E5AE-442F-BC34-FEDB004C07CD}"/>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5B7B2F85-A440-4C97-8CF7-7DC97E341147}"/>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8AB79C0F-230C-44CB-892D-DC8FFA4CB21F}"/>
              </a:ext>
            </a:extLst>
            <ns0:hlinkClick xmlns:ns0="http://schemas.openxmlformats.org/drawingml/2006/main" xmlns:ns1="http://schemas.openxmlformats.org/officeDocument/2006/relationships" ns1:id="rIdInteractive3">
              <ns0:snd ns1:embed="rIdEmbeddedAudio4" name="HSK1-07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664351649"/>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16CA645-D4D9-43EE-AD90-8665294FB34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HSK1-07</a:t>
            </a:r>
          </a:p>
        </p:txBody>
      </p:sp>
      <p:sp>
        <p:nvSpPr>
          <p:cNvPr id="2" name="heading">
            <a:extLst xmlns:a="http://schemas.openxmlformats.org/drawingml/2006/main">
              <a:ext uri="{FF2B5EF4-FFF2-40B4-BE49-F238E27FC236}">
                <a16:creationId xmlns:a16="http://schemas.microsoft.com/office/drawing/2014/main" id="{601E7B89-DE1B-43D3-8907-988BBF28B04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F51A35A8-B972-40C2-9864-35A224CAEB0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5A956661-2A41-4E58-A277-84CE6372C620}"/>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1ACA6867-A735-49AC-A548-116D78DC1AA2}"/>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610153227"/>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4247DCE-7458-4D6F-B411-6E9CCEFD513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HSK1-08</a:t>
            </a:r>
          </a:p>
        </p:txBody>
      </p:sp>
      <p:sp>
        <p:nvSpPr>
          <p:cNvPr id="2" name="heading">
            <a:extLst xmlns:a="http://schemas.openxmlformats.org/drawingml/2006/main">
              <a:ext uri="{FF2B5EF4-FFF2-40B4-BE49-F238E27FC236}">
                <a16:creationId xmlns:a16="http://schemas.microsoft.com/office/drawing/2014/main" id="{E8C1C6EC-0185-48E5-8D18-A8B2A9DE388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Gia đình và tuổi</a:t>
            </a:r>
          </a:p>
        </p:txBody>
      </p:sp>
      <p:sp>
        <p:nvSpPr>
          <p:cNvPr id="3" name="page">
            <a:extLst xmlns:a="http://schemas.openxmlformats.org/drawingml/2006/main">
              <a:ext uri="{FF2B5EF4-FFF2-40B4-BE49-F238E27FC236}">
                <a16:creationId xmlns:a16="http://schemas.microsoft.com/office/drawing/2014/main" id="{2DF19A56-EEBE-4C9A-9155-EA2909D6EC0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8ADF1C93-B0B7-4A22-B32B-54FA70FF2325}"/>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几 加 lượng từ và đọc tìm chi tiết.</a:t>
            </a:r>
          </a:p>
        </p:txBody>
      </p:sp>
      <p:sp>
        <p:nvSpPr>
          <p:cNvPr id="5" name="duration">
            <a:extLst xmlns:a="http://schemas.openxmlformats.org/drawingml/2006/main">
              <a:ext uri="{FF2B5EF4-FFF2-40B4-BE49-F238E27FC236}">
                <a16:creationId xmlns:a16="http://schemas.microsoft.com/office/drawing/2014/main" id="{B1652D7E-1C53-41B4-9988-ED1FA5502115}"/>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890039706"/>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34E80E1-49DF-4C36-B8B0-DE7065014AF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HSK1-08</a:t>
            </a:r>
          </a:p>
        </p:txBody>
      </p:sp>
      <p:sp>
        <p:nvSpPr>
          <p:cNvPr id="2" name="heading">
            <a:extLst xmlns:a="http://schemas.openxmlformats.org/drawingml/2006/main">
              <a:ext uri="{FF2B5EF4-FFF2-40B4-BE49-F238E27FC236}">
                <a16:creationId xmlns:a16="http://schemas.microsoft.com/office/drawing/2014/main" id="{D2092D48-D109-42F7-AF0D-CD4696A96C8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1247D6D7-FFE6-4285-8D92-C599B5567B3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534677DB-FFCC-4641-8EF8-F7849312B1BB}"/>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朋友     认识     同学</a:t>
            </a:r>
          </a:p>
        </p:txBody>
      </p:sp>
      <p:sp>
        <p:nvSpPr>
          <p:cNvPr id="5" name="retrieval">
            <a:extLst xmlns:a="http://schemas.openxmlformats.org/drawingml/2006/main">
              <a:ext uri="{FF2B5EF4-FFF2-40B4-BE49-F238E27FC236}">
                <a16:creationId xmlns:a16="http://schemas.microsoft.com/office/drawing/2014/main" id="{4B16A577-5C6F-478F-8EC9-2EA89383AB15}"/>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988296095"/>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F82ECBE9-671A-4809-8227-DC7F971D514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HSK1-08</a:t>
            </a:r>
          </a:p>
        </p:txBody>
      </p:sp>
      <p:sp>
        <p:nvSpPr>
          <p:cNvPr id="2" name="heading">
            <a:extLst xmlns:a="http://schemas.openxmlformats.org/drawingml/2006/main">
              <a:ext uri="{FF2B5EF4-FFF2-40B4-BE49-F238E27FC236}">
                <a16:creationId xmlns:a16="http://schemas.microsoft.com/office/drawing/2014/main" id="{75609BE3-ED23-4345-8FA4-46421FFEEB8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6AD0AB08-4785-472D-8DF6-5429FAC8B87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BBFC24C9-1172-4344-AD3F-7CA484061A1F}"/>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妹妹</a:t>
            </a:r>
          </a:p>
        </p:txBody>
      </p:sp>
      <p:sp>
        <p:nvSpPr>
          <p:cNvPr id="5" name="py0">
            <a:extLst xmlns:a="http://schemas.openxmlformats.org/drawingml/2006/main">
              <a:ext uri="{FF2B5EF4-FFF2-40B4-BE49-F238E27FC236}">
                <a16:creationId xmlns:a16="http://schemas.microsoft.com/office/drawing/2014/main" id="{E41E7962-F9B1-4131-9FB8-9215755AAA13}"/>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mèimei</a:t>
            </a:r>
          </a:p>
        </p:txBody>
      </p:sp>
      <p:sp>
        <p:nvSpPr>
          <p:cNvPr id="6" name="vi0">
            <a:extLst xmlns:a="http://schemas.openxmlformats.org/drawingml/2006/main">
              <a:ext uri="{FF2B5EF4-FFF2-40B4-BE49-F238E27FC236}">
                <a16:creationId xmlns:a16="http://schemas.microsoft.com/office/drawing/2014/main" id="{508DA133-26A5-4FCC-ABE8-67D9B40455AC}"/>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em gái</a:t>
            </a:r>
          </a:p>
        </p:txBody>
      </p:sp>
      <p:sp>
        <p:nvSpPr>
          <p:cNvPr id="7" name="zh1">
            <a:extLst xmlns:a="http://schemas.openxmlformats.org/drawingml/2006/main">
              <a:ext uri="{FF2B5EF4-FFF2-40B4-BE49-F238E27FC236}">
                <a16:creationId xmlns:a16="http://schemas.microsoft.com/office/drawing/2014/main" id="{125553DB-BF6D-4DB4-A1D4-5296FE7D2416}"/>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儿子</a:t>
            </a:r>
          </a:p>
        </p:txBody>
      </p:sp>
      <p:sp>
        <p:nvSpPr>
          <p:cNvPr id="8" name="py1">
            <a:extLst xmlns:a="http://schemas.openxmlformats.org/drawingml/2006/main">
              <a:ext uri="{FF2B5EF4-FFF2-40B4-BE49-F238E27FC236}">
                <a16:creationId xmlns:a16="http://schemas.microsoft.com/office/drawing/2014/main" id="{F0544E21-7B4C-48B6-ACE1-4AE2852FC1D9}"/>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érzi</a:t>
            </a:r>
          </a:p>
        </p:txBody>
      </p:sp>
      <p:sp>
        <p:nvSpPr>
          <p:cNvPr id="9" name="vi1">
            <a:extLst xmlns:a="http://schemas.openxmlformats.org/drawingml/2006/main">
              <a:ext uri="{FF2B5EF4-FFF2-40B4-BE49-F238E27FC236}">
                <a16:creationId xmlns:a16="http://schemas.microsoft.com/office/drawing/2014/main" id="{B7ACA72E-B91A-4641-BF46-4DF4E4B1A356}"/>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con trai</a:t>
            </a:r>
          </a:p>
        </p:txBody>
      </p:sp>
      <p:sp>
        <p:nvSpPr>
          <p:cNvPr id="10" name="zh2">
            <a:extLst xmlns:a="http://schemas.openxmlformats.org/drawingml/2006/main">
              <a:ext uri="{FF2B5EF4-FFF2-40B4-BE49-F238E27FC236}">
                <a16:creationId xmlns:a16="http://schemas.microsoft.com/office/drawing/2014/main" id="{57928AF4-7F54-4102-AF1B-24EE09B5813F}"/>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女儿</a:t>
            </a:r>
          </a:p>
        </p:txBody>
      </p:sp>
      <p:sp>
        <p:nvSpPr>
          <p:cNvPr id="11" name="py2">
            <a:extLst xmlns:a="http://schemas.openxmlformats.org/drawingml/2006/main">
              <a:ext uri="{FF2B5EF4-FFF2-40B4-BE49-F238E27FC236}">
                <a16:creationId xmlns:a16="http://schemas.microsoft.com/office/drawing/2014/main" id="{4B7E8A82-2D56-405C-B29F-67EDC6763B33}"/>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nǚ’ér</a:t>
            </a:r>
          </a:p>
        </p:txBody>
      </p:sp>
      <p:sp>
        <p:nvSpPr>
          <p:cNvPr id="12" name="vi2">
            <a:extLst xmlns:a="http://schemas.openxmlformats.org/drawingml/2006/main">
              <a:ext uri="{FF2B5EF4-FFF2-40B4-BE49-F238E27FC236}">
                <a16:creationId xmlns:a16="http://schemas.microsoft.com/office/drawing/2014/main" id="{2DC8ABED-F429-4DE6-85C9-D747AF99FC6A}"/>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con gái</a:t>
            </a:r>
          </a:p>
        </p:txBody>
      </p:sp>
      <p:sp>
        <p:nvSpPr>
          <p:cNvPr id="13" name="zh3">
            <a:extLst xmlns:a="http://schemas.openxmlformats.org/drawingml/2006/main">
              <a:ext uri="{FF2B5EF4-FFF2-40B4-BE49-F238E27FC236}">
                <a16:creationId xmlns:a16="http://schemas.microsoft.com/office/drawing/2014/main" id="{E2E26E0B-B653-4321-BEF6-AFD6BC0AC82E}"/>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有</a:t>
            </a:r>
          </a:p>
        </p:txBody>
      </p:sp>
      <p:sp>
        <p:nvSpPr>
          <p:cNvPr id="14" name="py3">
            <a:extLst xmlns:a="http://schemas.openxmlformats.org/drawingml/2006/main">
              <a:ext uri="{FF2B5EF4-FFF2-40B4-BE49-F238E27FC236}">
                <a16:creationId xmlns:a16="http://schemas.microsoft.com/office/drawing/2014/main" id="{ED8202AD-1998-43EB-9A8A-FEFA2EA3D031}"/>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yǒu</a:t>
            </a:r>
          </a:p>
        </p:txBody>
      </p:sp>
      <p:sp>
        <p:nvSpPr>
          <p:cNvPr id="15" name="vi3">
            <a:extLst xmlns:a="http://schemas.openxmlformats.org/drawingml/2006/main">
              <a:ext uri="{FF2B5EF4-FFF2-40B4-BE49-F238E27FC236}">
                <a16:creationId xmlns:a16="http://schemas.microsoft.com/office/drawing/2014/main" id="{11289947-085C-4ABD-8A8E-0AE5C8E27D97}"/>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có</a:t>
            </a:r>
          </a:p>
        </p:txBody>
      </p:sp>
      <p:sp>
        <p:nvSpPr>
          <p:cNvPr id="16" name="zh4">
            <a:extLst xmlns:a="http://schemas.openxmlformats.org/drawingml/2006/main">
              <a:ext uri="{FF2B5EF4-FFF2-40B4-BE49-F238E27FC236}">
                <a16:creationId xmlns:a16="http://schemas.microsoft.com/office/drawing/2014/main" id="{72BA9257-3E1F-44E1-A138-6DD139F5378C}"/>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几</a:t>
            </a:r>
          </a:p>
        </p:txBody>
      </p:sp>
      <p:sp>
        <p:nvSpPr>
          <p:cNvPr id="17" name="py4">
            <a:extLst xmlns:a="http://schemas.openxmlformats.org/drawingml/2006/main">
              <a:ext uri="{FF2B5EF4-FFF2-40B4-BE49-F238E27FC236}">
                <a16:creationId xmlns:a16="http://schemas.microsoft.com/office/drawing/2014/main" id="{6BF9DF52-A078-4DDB-BAC5-9B6F963C615D}"/>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jǐ</a:t>
            </a:r>
          </a:p>
        </p:txBody>
      </p:sp>
      <p:sp>
        <p:nvSpPr>
          <p:cNvPr id="18" name="vi4">
            <a:extLst xmlns:a="http://schemas.openxmlformats.org/drawingml/2006/main">
              <a:ext uri="{FF2B5EF4-FFF2-40B4-BE49-F238E27FC236}">
                <a16:creationId xmlns:a16="http://schemas.microsoft.com/office/drawing/2014/main" id="{A2FCE6B0-10E4-44CF-89A6-B0DF0F2DCA65}"/>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mấy</a:t>
            </a:r>
          </a:p>
        </p:txBody>
      </p:sp>
      <p:sp>
        <p:nvSpPr>
          <p:cNvPr id="19" name="zh5">
            <a:extLst xmlns:a="http://schemas.openxmlformats.org/drawingml/2006/main">
              <a:ext uri="{FF2B5EF4-FFF2-40B4-BE49-F238E27FC236}">
                <a16:creationId xmlns:a16="http://schemas.microsoft.com/office/drawing/2014/main" id="{D8D61864-CF02-4F66-945B-A3FF26EC3E0B}"/>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口</a:t>
            </a:r>
          </a:p>
        </p:txBody>
      </p:sp>
      <p:sp>
        <p:nvSpPr>
          <p:cNvPr id="20" name="py5">
            <a:extLst xmlns:a="http://schemas.openxmlformats.org/drawingml/2006/main">
              <a:ext uri="{FF2B5EF4-FFF2-40B4-BE49-F238E27FC236}">
                <a16:creationId xmlns:a16="http://schemas.microsoft.com/office/drawing/2014/main" id="{520FF560-02F6-4F49-BE72-FB9927F30FE8}"/>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kǒu</a:t>
            </a:r>
          </a:p>
        </p:txBody>
      </p:sp>
      <p:sp>
        <p:nvSpPr>
          <p:cNvPr id="21" name="vi5">
            <a:extLst xmlns:a="http://schemas.openxmlformats.org/drawingml/2006/main">
              <a:ext uri="{FF2B5EF4-FFF2-40B4-BE49-F238E27FC236}">
                <a16:creationId xmlns:a16="http://schemas.microsoft.com/office/drawing/2014/main" id="{EDED8299-9957-4AB9-A0FF-F1CC259F2428}"/>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lượng từ người trong gia đình</a:t>
            </a:r>
          </a:p>
        </p:txBody>
      </p:sp>
    </p:spTree>
    <p:extLst>
      <p:ext uri="{BB962C8B-B14F-4D97-AF65-F5344CB8AC3E}">
        <p14:creationId xmlns:p14="http://schemas.microsoft.com/office/powerpoint/2010/main" val="960857964"/>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6" name="course">
            <a:extLst xmlns:a="http://schemas.openxmlformats.org/drawingml/2006/main">
              <a:ext uri="{FF2B5EF4-FFF2-40B4-BE49-F238E27FC236}">
                <a16:creationId xmlns:a16="http://schemas.microsoft.com/office/drawing/2014/main" id="{ED1AEAAA-64FF-4324-B42A-6B3128CD4EB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HSK1-08</a:t>
            </a:r>
          </a:p>
        </p:txBody>
      </p:sp>
      <p:sp>
        <p:nvSpPr>
          <p:cNvPr id="2" name="heading">
            <a:extLst xmlns:a="http://schemas.openxmlformats.org/drawingml/2006/main">
              <a:ext uri="{FF2B5EF4-FFF2-40B4-BE49-F238E27FC236}">
                <a16:creationId xmlns:a16="http://schemas.microsoft.com/office/drawing/2014/main" id="{042C7E05-DADF-4FB1-8873-34F153B0901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12D87D2B-766A-4D8E-AE6E-F14AF89774F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3EFF58FF-5E07-4C45-9862-27551A967B17}"/>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不要</a:t>
            </a:r>
          </a:p>
        </p:txBody>
      </p:sp>
      <p:sp>
        <p:nvSpPr>
          <p:cNvPr id="5" name="py0">
            <a:extLst xmlns:a="http://schemas.openxmlformats.org/drawingml/2006/main">
              <a:ext uri="{FF2B5EF4-FFF2-40B4-BE49-F238E27FC236}">
                <a16:creationId xmlns:a16="http://schemas.microsoft.com/office/drawing/2014/main" id="{14FF428F-8FB3-4A79-99AE-359B02B61D29}"/>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búyào</a:t>
            </a:r>
          </a:p>
        </p:txBody>
      </p:sp>
      <p:sp>
        <p:nvSpPr>
          <p:cNvPr id="6" name="vi0">
            <a:extLst xmlns:a="http://schemas.openxmlformats.org/drawingml/2006/main">
              <a:ext uri="{FF2B5EF4-FFF2-40B4-BE49-F238E27FC236}">
                <a16:creationId xmlns:a16="http://schemas.microsoft.com/office/drawing/2014/main" id="{839603EF-FF32-4971-B458-89BAA034DDEF}"/>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đừng</a:t>
            </a:r>
          </a:p>
        </p:txBody>
      </p:sp>
      <p:sp>
        <p:nvSpPr>
          <p:cNvPr id="7" name="zh1">
            <a:extLst xmlns:a="http://schemas.openxmlformats.org/drawingml/2006/main">
              <a:ext uri="{FF2B5EF4-FFF2-40B4-BE49-F238E27FC236}">
                <a16:creationId xmlns:a16="http://schemas.microsoft.com/office/drawing/2014/main" id="{D2494D1B-D76A-4479-8D74-98D5A9F8A129}"/>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看见</a:t>
            </a:r>
          </a:p>
        </p:txBody>
      </p:sp>
      <p:sp>
        <p:nvSpPr>
          <p:cNvPr id="8" name="py1">
            <a:extLst xmlns:a="http://schemas.openxmlformats.org/drawingml/2006/main">
              <a:ext uri="{FF2B5EF4-FFF2-40B4-BE49-F238E27FC236}">
                <a16:creationId xmlns:a16="http://schemas.microsoft.com/office/drawing/2014/main" id="{B824A6AD-C50A-47A8-BBAC-3884B94E06C7}"/>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kànjiàn</a:t>
            </a:r>
          </a:p>
        </p:txBody>
      </p:sp>
      <p:sp>
        <p:nvSpPr>
          <p:cNvPr id="9" name="vi1">
            <a:extLst xmlns:a="http://schemas.openxmlformats.org/drawingml/2006/main">
              <a:ext uri="{FF2B5EF4-FFF2-40B4-BE49-F238E27FC236}">
                <a16:creationId xmlns:a16="http://schemas.microsoft.com/office/drawing/2014/main" id="{F52A3023-35F6-417B-82D4-0B333E49199E}"/>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nhìn thấy</a:t>
            </a:r>
          </a:p>
        </p:txBody>
      </p:sp>
      <p:sp>
        <p:nvSpPr>
          <p:cNvPr id="10" name="zh2">
            <a:extLst xmlns:a="http://schemas.openxmlformats.org/drawingml/2006/main">
              <a:ext uri="{FF2B5EF4-FFF2-40B4-BE49-F238E27FC236}">
                <a16:creationId xmlns:a16="http://schemas.microsoft.com/office/drawing/2014/main" id="{3778B1FE-6D3F-4223-ABB6-EC9E2CB9FEB3}"/>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听见</a:t>
            </a:r>
          </a:p>
        </p:txBody>
      </p:sp>
      <p:sp>
        <p:nvSpPr>
          <p:cNvPr id="11" name="py2">
            <a:extLst xmlns:a="http://schemas.openxmlformats.org/drawingml/2006/main">
              <a:ext uri="{FF2B5EF4-FFF2-40B4-BE49-F238E27FC236}">
                <a16:creationId xmlns:a16="http://schemas.microsoft.com/office/drawing/2014/main" id="{A108F039-7CF8-4902-A687-F4850812E313}"/>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tīngjiàn</a:t>
            </a:r>
          </a:p>
        </p:txBody>
      </p:sp>
      <p:sp>
        <p:nvSpPr>
          <p:cNvPr id="12" name="vi2">
            <a:extLst xmlns:a="http://schemas.openxmlformats.org/drawingml/2006/main">
              <a:ext uri="{FF2B5EF4-FFF2-40B4-BE49-F238E27FC236}">
                <a16:creationId xmlns:a16="http://schemas.microsoft.com/office/drawing/2014/main" id="{ADA36486-0691-4349-9A40-124A08C3457A}"/>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nghe thấy</a:t>
            </a:r>
          </a:p>
        </p:txBody>
      </p:sp>
      <p:sp>
        <p:nvSpPr>
          <p:cNvPr id="13" name="zh3">
            <a:extLst xmlns:a="http://schemas.openxmlformats.org/drawingml/2006/main">
              <a:ext uri="{FF2B5EF4-FFF2-40B4-BE49-F238E27FC236}">
                <a16:creationId xmlns:a16="http://schemas.microsoft.com/office/drawing/2014/main" id="{97D854C1-BF7F-4280-B09D-607BBA7787AD}"/>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知道</a:t>
            </a:r>
          </a:p>
        </p:txBody>
      </p:sp>
      <p:sp>
        <p:nvSpPr>
          <p:cNvPr id="14" name="py3">
            <a:extLst xmlns:a="http://schemas.openxmlformats.org/drawingml/2006/main">
              <a:ext uri="{FF2B5EF4-FFF2-40B4-BE49-F238E27FC236}">
                <a16:creationId xmlns:a16="http://schemas.microsoft.com/office/drawing/2014/main" id="{60798E5F-66B9-4621-AE39-CCF93053C318}"/>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zhīdào</a:t>
            </a:r>
          </a:p>
        </p:txBody>
      </p:sp>
      <p:sp>
        <p:nvSpPr>
          <p:cNvPr id="15" name="vi3">
            <a:extLst xmlns:a="http://schemas.openxmlformats.org/drawingml/2006/main">
              <a:ext uri="{FF2B5EF4-FFF2-40B4-BE49-F238E27FC236}">
                <a16:creationId xmlns:a16="http://schemas.microsoft.com/office/drawing/2014/main" id="{AE5FA950-E574-4F3D-AF1F-0127E00425CB}"/>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biết</a:t>
            </a:r>
          </a:p>
        </p:txBody>
      </p:sp>
    </p:spTree>
    <p:extLst>
      <p:ext uri="{BB962C8B-B14F-4D97-AF65-F5344CB8AC3E}">
        <p14:creationId xmlns:p14="http://schemas.microsoft.com/office/powerpoint/2010/main" val="886311022"/>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4491CF0-6885-41AE-8C9C-3E9DBAAC4B1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HSK1-08</a:t>
            </a:r>
          </a:p>
        </p:txBody>
      </p:sp>
      <p:sp>
        <p:nvSpPr>
          <p:cNvPr id="2" name="heading">
            <a:extLst xmlns:a="http://schemas.openxmlformats.org/drawingml/2006/main">
              <a:ext uri="{FF2B5EF4-FFF2-40B4-BE49-F238E27FC236}">
                <a16:creationId xmlns:a16="http://schemas.microsoft.com/office/drawing/2014/main" id="{BA320616-04DF-4B2C-BDE0-B1016738D0C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9A881BA0-F478-4CD8-90CF-77270026687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09C2076B-8874-4190-A693-2AC3140E140F}"/>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几 加 lượng từ</a:t>
            </a:r>
          </a:p>
        </p:txBody>
      </p:sp>
      <p:sp>
        <p:nvSpPr>
          <p:cNvPr id="5" name="rule">
            <a:extLst xmlns:a="http://schemas.openxmlformats.org/drawingml/2006/main">
              <a:ext uri="{FF2B5EF4-FFF2-40B4-BE49-F238E27FC236}">
                <a16:creationId xmlns:a16="http://schemas.microsoft.com/office/drawing/2014/main" id="{6807E987-82BF-431C-8876-DEE4E07966BE}"/>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你家有几口人？ Nhà bạn có mấy người？</a:t>
            </a:r>
          </a:p>
        </p:txBody>
      </p:sp>
    </p:spTree>
    <p:extLst>
      <p:ext uri="{BB962C8B-B14F-4D97-AF65-F5344CB8AC3E}">
        <p14:creationId xmlns:p14="http://schemas.microsoft.com/office/powerpoint/2010/main" val="1214274187"/>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6E0AAC8-83E3-4A65-8B08-0A1590AD0C8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HSK1-08</a:t>
            </a:r>
          </a:p>
        </p:txBody>
      </p:sp>
      <p:sp>
        <p:nvSpPr>
          <p:cNvPr id="2" name="heading">
            <a:extLst xmlns:a="http://schemas.openxmlformats.org/drawingml/2006/main">
              <a:ext uri="{FF2B5EF4-FFF2-40B4-BE49-F238E27FC236}">
                <a16:creationId xmlns:a16="http://schemas.microsoft.com/office/drawing/2014/main" id="{5F376295-3425-42F0-B46F-A2E2CE15F5D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8BA976F4-F59E-4A16-BEEE-37F7A3F8FA7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BD06108B-7F4A-46D4-A97B-1F905307F82B}"/>
              </a:ext>
            </a:extLst>
            <ns0:hlinkClick xmlns:ns0="http://schemas.openxmlformats.org/drawingml/2006/main" xmlns:ns1="http://schemas.openxmlformats.org/officeDocument/2006/relationships" ns1:id="rIdInteractive3">
              <ns0:snd ns1:embed="rIdEmbeddedAudio4" name="HSK1-08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0DFD61A8-D837-40BE-8844-21ACE6708174}"/>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2F30E74A-ED04-4D7C-9EFE-2BB9D07BFF83}"/>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041646212"/>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10DEFA0-1924-4D3E-88E8-FD94B61E40E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HSK1-08</a:t>
            </a:r>
          </a:p>
        </p:txBody>
      </p:sp>
      <p:sp>
        <p:nvSpPr>
          <p:cNvPr id="2" name="heading">
            <a:extLst xmlns:a="http://schemas.openxmlformats.org/drawingml/2006/main">
              <a:ext uri="{FF2B5EF4-FFF2-40B4-BE49-F238E27FC236}">
                <a16:creationId xmlns:a16="http://schemas.microsoft.com/office/drawing/2014/main" id="{44481B06-023C-4FD6-83E9-D9D072EF8DB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9AE40244-1CE5-4802-9E41-3F963811D5A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5642E806-F292-40FF-A5E3-DE658191EF18}"/>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小安家有四口人。他妹妹今年十岁。爸爸和妈妈都很喜欢妹妹。</a:t>
            </a:r>
          </a:p>
        </p:txBody>
      </p:sp>
      <p:sp>
        <p:nvSpPr>
          <p:cNvPr id="5" name="q0">
            <a:extLst xmlns:a="http://schemas.openxmlformats.org/drawingml/2006/main">
              <a:ext uri="{FF2B5EF4-FFF2-40B4-BE49-F238E27FC236}">
                <a16:creationId xmlns:a16="http://schemas.microsoft.com/office/drawing/2014/main" id="{BB2C2CCC-3D7C-46B4-A535-C034BD4EF0EE}"/>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妹妹今年几岁？</a:t>
            </a:r>
          </a:p>
        </p:txBody>
      </p:sp>
      <p:sp>
        <p:nvSpPr>
          <p:cNvPr id="6" name="q1">
            <a:extLst xmlns:a="http://schemas.openxmlformats.org/drawingml/2006/main">
              <a:ext uri="{FF2B5EF4-FFF2-40B4-BE49-F238E27FC236}">
                <a16:creationId xmlns:a16="http://schemas.microsoft.com/office/drawing/2014/main" id="{F1C8AF28-E8C0-4070-A9CF-701028A4053D}"/>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小安家有几口人？</a:t>
            </a:r>
          </a:p>
        </p:txBody>
      </p:sp>
    </p:spTree>
    <p:extLst>
      <p:ext uri="{BB962C8B-B14F-4D97-AF65-F5344CB8AC3E}">
        <p14:creationId xmlns:p14="http://schemas.microsoft.com/office/powerpoint/2010/main" val="933877891"/>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A33A1B94-3E98-47ED-B716-AC547B7130A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HSK1-08</a:t>
            </a:r>
          </a:p>
        </p:txBody>
      </p:sp>
      <p:sp>
        <p:nvSpPr>
          <p:cNvPr id="2" name="heading">
            <a:extLst xmlns:a="http://schemas.openxmlformats.org/drawingml/2006/main">
              <a:ext uri="{FF2B5EF4-FFF2-40B4-BE49-F238E27FC236}">
                <a16:creationId xmlns:a16="http://schemas.microsoft.com/office/drawing/2014/main" id="{4049C136-F1B3-49C3-8B5E-CD0D6573EF4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3ACF2E99-F18C-4563-947F-27F52CF7417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87D3F77E-3A5B-49C8-9374-837AE8653489}"/>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小安家有几口人？</a:t>
            </a:r>
          </a:p>
        </p:txBody>
      </p:sp>
      <p:sp>
        <p:nvSpPr>
          <p:cNvPr id="5" name="audio_game">
            <a:extLst xmlns:a="http://schemas.openxmlformats.org/drawingml/2006/main">
              <a:ext uri="{FF2B5EF4-FFF2-40B4-BE49-F238E27FC236}">
                <a16:creationId xmlns:a16="http://schemas.microsoft.com/office/drawing/2014/main" id="{8181A452-8F17-4E60-8E49-427498CAC284}"/>
              </a:ext>
            </a:extLst>
            <ns0:hlinkClick xmlns:ns0="http://schemas.openxmlformats.org/drawingml/2006/main" xmlns:ns1="http://schemas.openxmlformats.org/officeDocument/2006/relationships" ns1:id="rIdInteractive3">
              <ns0:snd ns1:embed="rIdEmbeddedAudio4" name="HSK1-08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5EB1919D-4504-4E30-8242-A1CF78941A4C}"/>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3E450F9C-333A-4858-AB1D-D42172AF199E}"/>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四口人。</a:t>
            </a:r>
          </a:p>
        </p:txBody>
      </p:sp>
      <p:sp>
        <p:nvSpPr>
          <p:cNvPr id="8" name="choice_2">
            <a:extLst xmlns:a="http://schemas.openxmlformats.org/drawingml/2006/main">
              <a:ext uri="{FF2B5EF4-FFF2-40B4-BE49-F238E27FC236}">
                <a16:creationId xmlns:a16="http://schemas.microsoft.com/office/drawing/2014/main" id="{EEFF2633-26F1-40DF-929E-45A11377DFD1}"/>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十岁。</a:t>
            </a:r>
          </a:p>
        </p:txBody>
      </p:sp>
    </p:spTree>
    <p:extLst>
      <p:ext uri="{BB962C8B-B14F-4D97-AF65-F5344CB8AC3E}">
        <p14:creationId xmlns:p14="http://schemas.microsoft.com/office/powerpoint/2010/main" val="952542562"/>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692977E-0585-4351-8CFD-4442F364EB1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HSK1-08</a:t>
            </a:r>
          </a:p>
        </p:txBody>
      </p:sp>
      <p:sp>
        <p:nvSpPr>
          <p:cNvPr id="2" name="heading">
            <a:extLst xmlns:a="http://schemas.openxmlformats.org/drawingml/2006/main">
              <a:ext uri="{FF2B5EF4-FFF2-40B4-BE49-F238E27FC236}">
                <a16:creationId xmlns:a16="http://schemas.microsoft.com/office/drawing/2014/main" id="{18A2799D-6AE0-4A15-91C4-1B30C0331FD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E4456A6E-4207-46A0-B529-DEDED4112CC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8F81D179-CBB5-469D-93AB-5C43F862D557}"/>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四口人。 Đối chiếu bài đọc để nêu bằng chứng.</a:t>
            </a:r>
          </a:p>
        </p:txBody>
      </p:sp>
      <p:sp>
        <p:nvSpPr>
          <p:cNvPr id="5" name="stretch">
            <a:extLst xmlns:a="http://schemas.openxmlformats.org/drawingml/2006/main">
              <a:ext uri="{FF2B5EF4-FFF2-40B4-BE49-F238E27FC236}">
                <a16:creationId xmlns:a16="http://schemas.microsoft.com/office/drawing/2014/main" id="{6FB11062-20D3-4954-983E-36605F4C3D7D}"/>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E5B840DC-797B-422C-BC44-B338E8B99A54}"/>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792022730"/>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D3AA0E9-26A0-4E7D-A3D8-C2CCDC2F252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HSK1-08</a:t>
            </a:r>
          </a:p>
        </p:txBody>
      </p:sp>
      <p:sp>
        <p:nvSpPr>
          <p:cNvPr id="2" name="heading">
            <a:extLst xmlns:a="http://schemas.openxmlformats.org/drawingml/2006/main">
              <a:ext uri="{FF2B5EF4-FFF2-40B4-BE49-F238E27FC236}">
                <a16:creationId xmlns:a16="http://schemas.microsoft.com/office/drawing/2014/main" id="{13B3E675-7E94-48E5-9306-E8B164C7379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FA2FE47F-33B0-417D-8F82-140A10E90EA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C97CE9B4-1AD4-4297-9EB6-BDBA9C1192A0}"/>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E2C836DF-0B06-4314-8D32-FD69CD7236AE}"/>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504135831"/>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9179A73-02D0-41AF-9262-40AE59ED37D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HSK1-08</a:t>
            </a:r>
          </a:p>
        </p:txBody>
      </p:sp>
      <p:sp>
        <p:nvSpPr>
          <p:cNvPr id="2" name="heading">
            <a:extLst xmlns:a="http://schemas.openxmlformats.org/drawingml/2006/main">
              <a:ext uri="{FF2B5EF4-FFF2-40B4-BE49-F238E27FC236}">
                <a16:creationId xmlns:a16="http://schemas.microsoft.com/office/drawing/2014/main" id="{F0AF9ECB-6425-457E-A6C5-FFA7601A8BA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D925540F-0F60-4044-BC8B-DAC191F264D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CE08A659-73B0-4AA3-8B2D-67314B49C62E}"/>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Dùng sơ đồ gia đình tưởng tượng, hỏi số thành viên và</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tuổi. Không cần cung cấp thông tin riêng tư thật.</a:t>
            </a:r>
          </a:p>
        </p:txBody>
      </p:sp>
      <p:sp>
        <p:nvSpPr>
          <p:cNvPr id="5" name="taskrule">
            <a:extLst xmlns:a="http://schemas.openxmlformats.org/drawingml/2006/main">
              <a:ext uri="{FF2B5EF4-FFF2-40B4-BE49-F238E27FC236}">
                <a16:creationId xmlns:a16="http://schemas.microsoft.com/office/drawing/2014/main" id="{4F003B6B-4BD1-4D17-BA7C-A0C2A0A0A171}"/>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794443835"/>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2198942-5502-438C-8450-B905F3B9EB1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HSK1-08</a:t>
            </a:r>
          </a:p>
        </p:txBody>
      </p:sp>
      <p:sp>
        <p:nvSpPr>
          <p:cNvPr id="2" name="heading">
            <a:extLst xmlns:a="http://schemas.openxmlformats.org/drawingml/2006/main">
              <a:ext uri="{FF2B5EF4-FFF2-40B4-BE49-F238E27FC236}">
                <a16:creationId xmlns:a16="http://schemas.microsoft.com/office/drawing/2014/main" id="{12E880D8-E29A-4609-9659-ED104374C3B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58F69BC3-329C-437E-B959-526B5064214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妹"/>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儿"/>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子"/>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女"/>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有"/>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几"/>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697676578"/>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DE959BF-E2A6-4E47-8E67-D02865CE862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HSK1-08</a:t>
            </a:r>
          </a:p>
        </p:txBody>
      </p:sp>
      <p:sp>
        <p:nvSpPr>
          <p:cNvPr id="2" name="heading">
            <a:extLst xmlns:a="http://schemas.openxmlformats.org/drawingml/2006/main">
              <a:ext uri="{FF2B5EF4-FFF2-40B4-BE49-F238E27FC236}">
                <a16:creationId xmlns:a16="http://schemas.microsoft.com/office/drawing/2014/main" id="{B117472B-4553-4774-B94A-09A7D5BACB2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C39F0688-F143-45E4-96C4-7243D263B1A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4D952335-FD3C-459A-A73F-7D20C0160E05}"/>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CB9C45C2-5229-40F9-BC21-FB7491628E41}"/>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686B5A02-57B9-47F0-AA07-5B0BBC88B4F8}"/>
              </a:ext>
            </a:extLst>
            <ns0:hlinkClick xmlns:ns0="http://schemas.openxmlformats.org/drawingml/2006/main" xmlns:ns1="http://schemas.openxmlformats.org/officeDocument/2006/relationships" ns1:id="rIdInteractive3">
              <ns0:snd ns1:embed="rIdEmbeddedAudio4" name="HSK1-08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524622249"/>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B022B09-B3BA-4331-9D2E-96D4B2A282B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HSK1-08</a:t>
            </a:r>
          </a:p>
        </p:txBody>
      </p:sp>
      <p:sp>
        <p:nvSpPr>
          <p:cNvPr id="2" name="heading">
            <a:extLst xmlns:a="http://schemas.openxmlformats.org/drawingml/2006/main">
              <a:ext uri="{FF2B5EF4-FFF2-40B4-BE49-F238E27FC236}">
                <a16:creationId xmlns:a16="http://schemas.microsoft.com/office/drawing/2014/main" id="{3A8FAD6E-E245-457F-9BF1-B6A8FF1F1FA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6E3FD1EF-DC9E-4929-9B0F-1CD46C1A2E7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51A788F6-AFD9-418B-8247-273DDFE6B4FC}"/>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0A7684F8-9648-426C-960B-F9B1BB5CB26C}"/>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2094152069"/>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201DFD3-9CE6-4C03-8C40-A907D00188B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HSK1-09</a:t>
            </a:r>
          </a:p>
        </p:txBody>
      </p:sp>
      <p:sp>
        <p:nvSpPr>
          <p:cNvPr id="2" name="heading">
            <a:extLst xmlns:a="http://schemas.openxmlformats.org/drawingml/2006/main">
              <a:ext uri="{FF2B5EF4-FFF2-40B4-BE49-F238E27FC236}">
                <a16:creationId xmlns:a16="http://schemas.microsoft.com/office/drawing/2014/main" id="{9D85BD82-D971-457C-B329-684BBF1A3F3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Gia đình và tuổi</a:t>
            </a:r>
          </a:p>
        </p:txBody>
      </p:sp>
      <p:sp>
        <p:nvSpPr>
          <p:cNvPr id="3" name="page">
            <a:extLst xmlns:a="http://schemas.openxmlformats.org/drawingml/2006/main">
              <a:ext uri="{FF2B5EF4-FFF2-40B4-BE49-F238E27FC236}">
                <a16:creationId xmlns:a16="http://schemas.microsoft.com/office/drawing/2014/main" id="{0FAD665F-A191-4EDD-8AA8-C637915E70F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1D354B0B-8FC0-4FDD-AB50-DCD413BD686A}"/>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gia đình và tuổi và</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viết sản phẩm ngắn.</a:t>
            </a:r>
          </a:p>
        </p:txBody>
      </p:sp>
      <p:sp>
        <p:nvSpPr>
          <p:cNvPr id="5" name="duration">
            <a:extLst xmlns:a="http://schemas.openxmlformats.org/drawingml/2006/main">
              <a:ext uri="{FF2B5EF4-FFF2-40B4-BE49-F238E27FC236}">
                <a16:creationId xmlns:a16="http://schemas.microsoft.com/office/drawing/2014/main" id="{71CF5255-030F-4D7D-82E6-314B22E567C6}"/>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194895553"/>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97AC254-FB41-4269-AF8A-AC40102DFC9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HSK1-09</a:t>
            </a:r>
          </a:p>
        </p:txBody>
      </p:sp>
      <p:sp>
        <p:nvSpPr>
          <p:cNvPr id="2" name="heading">
            <a:extLst xmlns:a="http://schemas.openxmlformats.org/drawingml/2006/main">
              <a:ext uri="{FF2B5EF4-FFF2-40B4-BE49-F238E27FC236}">
                <a16:creationId xmlns:a16="http://schemas.microsoft.com/office/drawing/2014/main" id="{255BFF55-CF75-4DE8-9A92-58E530E056D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0E1BA5DA-7EB1-416D-98EB-2383996F76D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E1A5FAB3-85AB-427B-8035-058D31AAA62C}"/>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家     爸爸     妈妈</a:t>
            </a:r>
          </a:p>
        </p:txBody>
      </p:sp>
      <p:sp>
        <p:nvSpPr>
          <p:cNvPr id="5" name="retrieval">
            <a:extLst xmlns:a="http://schemas.openxmlformats.org/drawingml/2006/main">
              <a:ext uri="{FF2B5EF4-FFF2-40B4-BE49-F238E27FC236}">
                <a16:creationId xmlns:a16="http://schemas.microsoft.com/office/drawing/2014/main" id="{00D297DE-69BC-437C-96D3-8D0B54E4B176}"/>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2014759047"/>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3EF0FA45-9EE5-4211-B167-A889790FC18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HSK1-09</a:t>
            </a:r>
          </a:p>
        </p:txBody>
      </p:sp>
      <p:sp>
        <p:nvSpPr>
          <p:cNvPr id="2" name="heading">
            <a:extLst xmlns:a="http://schemas.openxmlformats.org/drawingml/2006/main">
              <a:ext uri="{FF2B5EF4-FFF2-40B4-BE49-F238E27FC236}">
                <a16:creationId xmlns:a16="http://schemas.microsoft.com/office/drawing/2014/main" id="{F2DC43B6-42B1-4606-9347-563667536F1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9E19BFEE-0AA7-4760-981E-D84F5BE9AB4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1F2DB5EB-0671-4049-B1F6-87FF06C02A51}"/>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岁</a:t>
            </a:r>
          </a:p>
        </p:txBody>
      </p:sp>
      <p:sp>
        <p:nvSpPr>
          <p:cNvPr id="5" name="py0">
            <a:extLst xmlns:a="http://schemas.openxmlformats.org/drawingml/2006/main">
              <a:ext uri="{FF2B5EF4-FFF2-40B4-BE49-F238E27FC236}">
                <a16:creationId xmlns:a16="http://schemas.microsoft.com/office/drawing/2014/main" id="{C78B8C37-D031-4CB2-86DE-3143D780BE0C}"/>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suì</a:t>
            </a:r>
          </a:p>
        </p:txBody>
      </p:sp>
      <p:sp>
        <p:nvSpPr>
          <p:cNvPr id="6" name="vi0">
            <a:extLst xmlns:a="http://schemas.openxmlformats.org/drawingml/2006/main">
              <a:ext uri="{FF2B5EF4-FFF2-40B4-BE49-F238E27FC236}">
                <a16:creationId xmlns:a16="http://schemas.microsoft.com/office/drawing/2014/main" id="{FFD41D6E-8B85-43D4-A523-D08B2971885E}"/>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tuổi</a:t>
            </a:r>
          </a:p>
        </p:txBody>
      </p:sp>
      <p:sp>
        <p:nvSpPr>
          <p:cNvPr id="7" name="zh1">
            <a:extLst xmlns:a="http://schemas.openxmlformats.org/drawingml/2006/main">
              <a:ext uri="{FF2B5EF4-FFF2-40B4-BE49-F238E27FC236}">
                <a16:creationId xmlns:a16="http://schemas.microsoft.com/office/drawing/2014/main" id="{86F6270C-AE75-419C-962A-24D0B4512DDF}"/>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今年</a:t>
            </a:r>
          </a:p>
        </p:txBody>
      </p:sp>
      <p:sp>
        <p:nvSpPr>
          <p:cNvPr id="8" name="py1">
            <a:extLst xmlns:a="http://schemas.openxmlformats.org/drawingml/2006/main">
              <a:ext uri="{FF2B5EF4-FFF2-40B4-BE49-F238E27FC236}">
                <a16:creationId xmlns:a16="http://schemas.microsoft.com/office/drawing/2014/main" id="{18267400-8861-418C-99B0-BDC82C788A0C}"/>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jīnnián</a:t>
            </a:r>
          </a:p>
        </p:txBody>
      </p:sp>
      <p:sp>
        <p:nvSpPr>
          <p:cNvPr id="9" name="vi1">
            <a:extLst xmlns:a="http://schemas.openxmlformats.org/drawingml/2006/main">
              <a:ext uri="{FF2B5EF4-FFF2-40B4-BE49-F238E27FC236}">
                <a16:creationId xmlns:a16="http://schemas.microsoft.com/office/drawing/2014/main" id="{B0D3DAA1-3791-4AB2-901E-F93A3422CB62}"/>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năm nay</a:t>
            </a:r>
          </a:p>
        </p:txBody>
      </p:sp>
      <p:sp>
        <p:nvSpPr>
          <p:cNvPr id="10" name="zh2">
            <a:extLst xmlns:a="http://schemas.openxmlformats.org/drawingml/2006/main">
              <a:ext uri="{FF2B5EF4-FFF2-40B4-BE49-F238E27FC236}">
                <a16:creationId xmlns:a16="http://schemas.microsoft.com/office/drawing/2014/main" id="{8FD96A2F-5F04-4DCD-8385-55E692B49753}"/>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多大</a:t>
            </a:r>
          </a:p>
        </p:txBody>
      </p:sp>
      <p:sp>
        <p:nvSpPr>
          <p:cNvPr id="11" name="py2">
            <a:extLst xmlns:a="http://schemas.openxmlformats.org/drawingml/2006/main">
              <a:ext uri="{FF2B5EF4-FFF2-40B4-BE49-F238E27FC236}">
                <a16:creationId xmlns:a16="http://schemas.microsoft.com/office/drawing/2014/main" id="{9A2EC102-62EF-45C0-BDC5-38CB5E19F603}"/>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duō dà</a:t>
            </a:r>
          </a:p>
        </p:txBody>
      </p:sp>
      <p:sp>
        <p:nvSpPr>
          <p:cNvPr id="12" name="vi2">
            <a:extLst xmlns:a="http://schemas.openxmlformats.org/drawingml/2006/main">
              <a:ext uri="{FF2B5EF4-FFF2-40B4-BE49-F238E27FC236}">
                <a16:creationId xmlns:a16="http://schemas.microsoft.com/office/drawing/2014/main" id="{315AAF7C-D403-4A8E-825A-442578416A87}"/>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bao nhiêu tuổi</a:t>
            </a:r>
          </a:p>
        </p:txBody>
      </p:sp>
      <p:sp>
        <p:nvSpPr>
          <p:cNvPr id="13" name="zh3">
            <a:extLst xmlns:a="http://schemas.openxmlformats.org/drawingml/2006/main">
              <a:ext uri="{FF2B5EF4-FFF2-40B4-BE49-F238E27FC236}">
                <a16:creationId xmlns:a16="http://schemas.microsoft.com/office/drawing/2014/main" id="{AD0363FF-7A43-4CD3-9484-B94BF1A5BF53}"/>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这</a:t>
            </a:r>
          </a:p>
        </p:txBody>
      </p:sp>
      <p:sp>
        <p:nvSpPr>
          <p:cNvPr id="14" name="py3">
            <a:extLst xmlns:a="http://schemas.openxmlformats.org/drawingml/2006/main">
              <a:ext uri="{FF2B5EF4-FFF2-40B4-BE49-F238E27FC236}">
                <a16:creationId xmlns:a16="http://schemas.microsoft.com/office/drawing/2014/main" id="{18E83755-89C0-45F6-9E61-A3CF8206F4E3}"/>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zhè</a:t>
            </a:r>
          </a:p>
        </p:txBody>
      </p:sp>
      <p:sp>
        <p:nvSpPr>
          <p:cNvPr id="15" name="vi3">
            <a:extLst xmlns:a="http://schemas.openxmlformats.org/drawingml/2006/main">
              <a:ext uri="{FF2B5EF4-FFF2-40B4-BE49-F238E27FC236}">
                <a16:creationId xmlns:a16="http://schemas.microsoft.com/office/drawing/2014/main" id="{D37B96AF-3539-47AA-83AF-3AAB40FCDE1F}"/>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đây</a:t>
            </a:r>
          </a:p>
        </p:txBody>
      </p:sp>
      <p:sp>
        <p:nvSpPr>
          <p:cNvPr id="16" name="zh4">
            <a:extLst xmlns:a="http://schemas.openxmlformats.org/drawingml/2006/main">
              <a:ext uri="{FF2B5EF4-FFF2-40B4-BE49-F238E27FC236}">
                <a16:creationId xmlns:a16="http://schemas.microsoft.com/office/drawing/2014/main" id="{801573B5-1F62-4908-9A6D-5A1B1A0EC327}"/>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那</a:t>
            </a:r>
          </a:p>
        </p:txBody>
      </p:sp>
      <p:sp>
        <p:nvSpPr>
          <p:cNvPr id="17" name="py4">
            <a:extLst xmlns:a="http://schemas.openxmlformats.org/drawingml/2006/main">
              <a:ext uri="{FF2B5EF4-FFF2-40B4-BE49-F238E27FC236}">
                <a16:creationId xmlns:a16="http://schemas.microsoft.com/office/drawing/2014/main" id="{2CE43404-144C-45E9-9EF8-7E099CA54061}"/>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nà</a:t>
            </a:r>
          </a:p>
        </p:txBody>
      </p:sp>
      <p:sp>
        <p:nvSpPr>
          <p:cNvPr id="18" name="vi4">
            <a:extLst xmlns:a="http://schemas.openxmlformats.org/drawingml/2006/main">
              <a:ext uri="{FF2B5EF4-FFF2-40B4-BE49-F238E27FC236}">
                <a16:creationId xmlns:a16="http://schemas.microsoft.com/office/drawing/2014/main" id="{59F6DC20-2FF7-44EF-A3A6-49B10529C542}"/>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kia</a:t>
            </a:r>
          </a:p>
        </p:txBody>
      </p:sp>
      <p:sp>
        <p:nvSpPr>
          <p:cNvPr id="19" name="zh5">
            <a:extLst xmlns:a="http://schemas.openxmlformats.org/drawingml/2006/main">
              <a:ext uri="{FF2B5EF4-FFF2-40B4-BE49-F238E27FC236}">
                <a16:creationId xmlns:a16="http://schemas.microsoft.com/office/drawing/2014/main" id="{3826BBF6-30A6-48A7-9634-323624B37AE4}"/>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的</a:t>
            </a:r>
          </a:p>
        </p:txBody>
      </p:sp>
      <p:sp>
        <p:nvSpPr>
          <p:cNvPr id="20" name="py5">
            <a:extLst xmlns:a="http://schemas.openxmlformats.org/drawingml/2006/main">
              <a:ext uri="{FF2B5EF4-FFF2-40B4-BE49-F238E27FC236}">
                <a16:creationId xmlns:a16="http://schemas.microsoft.com/office/drawing/2014/main" id="{76087627-B33D-45B6-972C-F5D1E5A7F455}"/>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de</a:t>
            </a:r>
          </a:p>
        </p:txBody>
      </p:sp>
      <p:sp>
        <p:nvSpPr>
          <p:cNvPr id="21" name="vi5">
            <a:extLst xmlns:a="http://schemas.openxmlformats.org/drawingml/2006/main">
              <a:ext uri="{FF2B5EF4-FFF2-40B4-BE49-F238E27FC236}">
                <a16:creationId xmlns:a16="http://schemas.microsoft.com/office/drawing/2014/main" id="{52D31FB2-CC1D-4B68-B0A8-3EB4D5082749}"/>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của</a:t>
            </a:r>
          </a:p>
        </p:txBody>
      </p:sp>
    </p:spTree>
    <p:extLst>
      <p:ext uri="{BB962C8B-B14F-4D97-AF65-F5344CB8AC3E}">
        <p14:creationId xmlns:p14="http://schemas.microsoft.com/office/powerpoint/2010/main" val="743239718"/>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6" name="course">
            <a:extLst xmlns:a="http://schemas.openxmlformats.org/drawingml/2006/main">
              <a:ext uri="{FF2B5EF4-FFF2-40B4-BE49-F238E27FC236}">
                <a16:creationId xmlns:a16="http://schemas.microsoft.com/office/drawing/2014/main" id="{6DD2D75F-71A6-4CE4-BF53-6000A9F4212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HSK1-09</a:t>
            </a:r>
          </a:p>
        </p:txBody>
      </p:sp>
      <p:sp>
        <p:nvSpPr>
          <p:cNvPr id="2" name="heading">
            <a:extLst xmlns:a="http://schemas.openxmlformats.org/drawingml/2006/main">
              <a:ext uri="{FF2B5EF4-FFF2-40B4-BE49-F238E27FC236}">
                <a16:creationId xmlns:a16="http://schemas.microsoft.com/office/drawing/2014/main" id="{EFF4960A-C822-449C-B736-DE42D05F188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E776B8AB-FB8F-43DC-8340-F8ED540390A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E5217D02-9D9D-450D-911B-A720C791C716}"/>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唱</a:t>
            </a:r>
          </a:p>
        </p:txBody>
      </p:sp>
      <p:sp>
        <p:nvSpPr>
          <p:cNvPr id="5" name="py0">
            <a:extLst xmlns:a="http://schemas.openxmlformats.org/drawingml/2006/main">
              <a:ext uri="{FF2B5EF4-FFF2-40B4-BE49-F238E27FC236}">
                <a16:creationId xmlns:a16="http://schemas.microsoft.com/office/drawing/2014/main" id="{C4332B30-98B1-4CD8-BF7F-1777C692D07B}"/>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chàng</a:t>
            </a:r>
          </a:p>
        </p:txBody>
      </p:sp>
      <p:sp>
        <p:nvSpPr>
          <p:cNvPr id="6" name="vi0">
            <a:extLst xmlns:a="http://schemas.openxmlformats.org/drawingml/2006/main">
              <a:ext uri="{FF2B5EF4-FFF2-40B4-BE49-F238E27FC236}">
                <a16:creationId xmlns:a16="http://schemas.microsoft.com/office/drawing/2014/main" id="{B29F911B-DDE0-4B8F-ACD1-6580CD6E6E79}"/>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hát</a:t>
            </a:r>
          </a:p>
        </p:txBody>
      </p:sp>
      <p:sp>
        <p:nvSpPr>
          <p:cNvPr id="7" name="zh1">
            <a:extLst xmlns:a="http://schemas.openxmlformats.org/drawingml/2006/main">
              <a:ext uri="{FF2B5EF4-FFF2-40B4-BE49-F238E27FC236}">
                <a16:creationId xmlns:a16="http://schemas.microsoft.com/office/drawing/2014/main" id="{C2863B56-6004-4B18-B646-685A919DD6AD}"/>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可以</a:t>
            </a:r>
          </a:p>
        </p:txBody>
      </p:sp>
      <p:sp>
        <p:nvSpPr>
          <p:cNvPr id="8" name="py1">
            <a:extLst xmlns:a="http://schemas.openxmlformats.org/drawingml/2006/main">
              <a:ext uri="{FF2B5EF4-FFF2-40B4-BE49-F238E27FC236}">
                <a16:creationId xmlns:a16="http://schemas.microsoft.com/office/drawing/2014/main" id="{368548C3-B764-4C8F-82DE-2F32F7FF3ECA}"/>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kěyǐ</a:t>
            </a:r>
          </a:p>
        </p:txBody>
      </p:sp>
      <p:sp>
        <p:nvSpPr>
          <p:cNvPr id="9" name="vi1">
            <a:extLst xmlns:a="http://schemas.openxmlformats.org/drawingml/2006/main">
              <a:ext uri="{FF2B5EF4-FFF2-40B4-BE49-F238E27FC236}">
                <a16:creationId xmlns:a16="http://schemas.microsoft.com/office/drawing/2014/main" id="{080B5597-75D2-4499-A0E0-A5C161B38810}"/>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có thể được phép</a:t>
            </a:r>
          </a:p>
        </p:txBody>
      </p:sp>
      <p:sp>
        <p:nvSpPr>
          <p:cNvPr id="10" name="zh2">
            <a:extLst xmlns:a="http://schemas.openxmlformats.org/drawingml/2006/main">
              <a:ext uri="{FF2B5EF4-FFF2-40B4-BE49-F238E27FC236}">
                <a16:creationId xmlns:a16="http://schemas.microsoft.com/office/drawing/2014/main" id="{E57FCB9F-54EC-4C87-BF09-626E8C701D4B}"/>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外</a:t>
            </a:r>
          </a:p>
        </p:txBody>
      </p:sp>
      <p:sp>
        <p:nvSpPr>
          <p:cNvPr id="11" name="py2">
            <a:extLst xmlns:a="http://schemas.openxmlformats.org/drawingml/2006/main">
              <a:ext uri="{FF2B5EF4-FFF2-40B4-BE49-F238E27FC236}">
                <a16:creationId xmlns:a16="http://schemas.microsoft.com/office/drawing/2014/main" id="{710B2E44-D096-4941-B5C5-7C10E0026D68}"/>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wài</a:t>
            </a:r>
          </a:p>
        </p:txBody>
      </p:sp>
      <p:sp>
        <p:nvSpPr>
          <p:cNvPr id="12" name="vi2">
            <a:extLst xmlns:a="http://schemas.openxmlformats.org/drawingml/2006/main">
              <a:ext uri="{FF2B5EF4-FFF2-40B4-BE49-F238E27FC236}">
                <a16:creationId xmlns:a16="http://schemas.microsoft.com/office/drawing/2014/main" id="{D176AA72-F4F2-46E7-AF56-C2A805092DDC}"/>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ngoài</a:t>
            </a:r>
          </a:p>
        </p:txBody>
      </p:sp>
      <p:sp>
        <p:nvSpPr>
          <p:cNvPr id="13" name="zh3">
            <a:extLst xmlns:a="http://schemas.openxmlformats.org/drawingml/2006/main">
              <a:ext uri="{FF2B5EF4-FFF2-40B4-BE49-F238E27FC236}">
                <a16:creationId xmlns:a16="http://schemas.microsoft.com/office/drawing/2014/main" id="{DF7CBE6D-0F7D-4A23-AD4E-D9D584F7B47B}"/>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中学</a:t>
            </a:r>
          </a:p>
        </p:txBody>
      </p:sp>
      <p:sp>
        <p:nvSpPr>
          <p:cNvPr id="14" name="py3">
            <a:extLst xmlns:a="http://schemas.openxmlformats.org/drawingml/2006/main">
              <a:ext uri="{FF2B5EF4-FFF2-40B4-BE49-F238E27FC236}">
                <a16:creationId xmlns:a16="http://schemas.microsoft.com/office/drawing/2014/main" id="{D73FA7A2-6451-49DC-8346-EA06075A5660}"/>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zhōngxué</a:t>
            </a:r>
          </a:p>
        </p:txBody>
      </p:sp>
      <p:sp>
        <p:nvSpPr>
          <p:cNvPr id="15" name="vi3">
            <a:extLst xmlns:a="http://schemas.openxmlformats.org/drawingml/2006/main">
              <a:ext uri="{FF2B5EF4-FFF2-40B4-BE49-F238E27FC236}">
                <a16:creationId xmlns:a16="http://schemas.microsoft.com/office/drawing/2014/main" id="{F5B92ECC-16DE-4D3A-995D-3329997072A6}"/>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trường trung học</a:t>
            </a:r>
          </a:p>
        </p:txBody>
      </p:sp>
    </p:spTree>
    <p:extLst>
      <p:ext uri="{BB962C8B-B14F-4D97-AF65-F5344CB8AC3E}">
        <p14:creationId xmlns:p14="http://schemas.microsoft.com/office/powerpoint/2010/main" val="400459398"/>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F070828-1399-43C8-9FE1-84E8A758C07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HSK1-09</a:t>
            </a:r>
          </a:p>
        </p:txBody>
      </p:sp>
      <p:sp>
        <p:nvSpPr>
          <p:cNvPr id="2" name="heading">
            <a:extLst xmlns:a="http://schemas.openxmlformats.org/drawingml/2006/main">
              <a:ext uri="{FF2B5EF4-FFF2-40B4-BE49-F238E27FC236}">
                <a16:creationId xmlns:a16="http://schemas.microsoft.com/office/drawing/2014/main" id="{88EAFFE9-F7EF-463F-A5AF-9ED436557AF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901A117A-3B5B-4AC6-8369-CCCF7B79C16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52C28617-ABC1-4414-9420-4450C8BA7362}"/>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……岁</a:t>
            </a:r>
          </a:p>
        </p:txBody>
      </p:sp>
      <p:sp>
        <p:nvSpPr>
          <p:cNvPr id="5" name="rule">
            <a:extLst xmlns:a="http://schemas.openxmlformats.org/drawingml/2006/main">
              <a:ext uri="{FF2B5EF4-FFF2-40B4-BE49-F238E27FC236}">
                <a16:creationId xmlns:a16="http://schemas.microsoft.com/office/drawing/2014/main" id="{1ADF88B1-F928-45FA-A47D-0ED30D3E2602}"/>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我今年十八岁。 Năm nay tôi mười tám tuổi.</a:t>
            </a:r>
          </a:p>
        </p:txBody>
      </p:sp>
    </p:spTree>
    <p:extLst>
      <p:ext uri="{BB962C8B-B14F-4D97-AF65-F5344CB8AC3E}">
        <p14:creationId xmlns:p14="http://schemas.microsoft.com/office/powerpoint/2010/main" val="830479123"/>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28F58C5-0A7B-4BD5-BB21-4A938718BCC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HSK1-09</a:t>
            </a:r>
          </a:p>
        </p:txBody>
      </p:sp>
      <p:sp>
        <p:nvSpPr>
          <p:cNvPr id="2" name="heading">
            <a:extLst xmlns:a="http://schemas.openxmlformats.org/drawingml/2006/main">
              <a:ext uri="{FF2B5EF4-FFF2-40B4-BE49-F238E27FC236}">
                <a16:creationId xmlns:a16="http://schemas.microsoft.com/office/drawing/2014/main" id="{38FA5C09-3BB9-4739-AE66-EE6A91CFFD6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EB4E2D61-F54A-4171-8C12-B94F0F8B0F3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95577B47-6D8E-4F72-A6B6-043C45E62271}"/>
              </a:ext>
            </a:extLst>
            <ns0:hlinkClick xmlns:ns0="http://schemas.openxmlformats.org/drawingml/2006/main" xmlns:ns1="http://schemas.openxmlformats.org/officeDocument/2006/relationships" ns1:id="rIdInteractive3">
              <ns0:snd ns1:embed="rIdEmbeddedAudio4" name="HSK1-09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18815E15-A7C1-4C57-B8EE-A7CF70B17E41}"/>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60F9A9F3-9AB0-4A52-85C7-B8A6B1504793}"/>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758502930"/>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A5D1C0C-5967-41C3-BB12-01288980C2B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HSK1-09</a:t>
            </a:r>
          </a:p>
        </p:txBody>
      </p:sp>
      <p:sp>
        <p:nvSpPr>
          <p:cNvPr id="2" name="heading">
            <a:extLst xmlns:a="http://schemas.openxmlformats.org/drawingml/2006/main">
              <a:ext uri="{FF2B5EF4-FFF2-40B4-BE49-F238E27FC236}">
                <a16:creationId xmlns:a16="http://schemas.microsoft.com/office/drawing/2014/main" id="{5B890522-F817-4B2C-A2AC-D9841D8DF08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89A80188-90D5-4810-BC6C-7719E3D8DB3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568DDBDE-FDC0-4AE0-A396-078FCED2B81E}"/>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小安家有四口人。他妹妹今年十岁。爸爸和妈妈都很喜欢妹妹。</a:t>
            </a:r>
          </a:p>
        </p:txBody>
      </p:sp>
      <p:sp>
        <p:nvSpPr>
          <p:cNvPr id="5" name="q0">
            <a:extLst xmlns:a="http://schemas.openxmlformats.org/drawingml/2006/main">
              <a:ext uri="{FF2B5EF4-FFF2-40B4-BE49-F238E27FC236}">
                <a16:creationId xmlns:a16="http://schemas.microsoft.com/office/drawing/2014/main" id="{9D2DFEA5-6E77-4F48-9311-6F0D2D4A7993}"/>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妹妹今年几岁？</a:t>
            </a:r>
          </a:p>
        </p:txBody>
      </p:sp>
      <p:sp>
        <p:nvSpPr>
          <p:cNvPr id="6" name="q1">
            <a:extLst xmlns:a="http://schemas.openxmlformats.org/drawingml/2006/main">
              <a:ext uri="{FF2B5EF4-FFF2-40B4-BE49-F238E27FC236}">
                <a16:creationId xmlns:a16="http://schemas.microsoft.com/office/drawing/2014/main" id="{13E48F8D-CF53-4680-9B33-A56D5069C6B6}"/>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小安家有几口人？</a:t>
            </a:r>
          </a:p>
        </p:txBody>
      </p:sp>
    </p:spTree>
    <p:extLst>
      <p:ext uri="{BB962C8B-B14F-4D97-AF65-F5344CB8AC3E}">
        <p14:creationId xmlns:p14="http://schemas.microsoft.com/office/powerpoint/2010/main" val="900744469"/>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C504ADCE-75D4-401A-A0E0-BC199AD1851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HSK1-09</a:t>
            </a:r>
          </a:p>
        </p:txBody>
      </p:sp>
      <p:sp>
        <p:nvSpPr>
          <p:cNvPr id="2" name="heading">
            <a:extLst xmlns:a="http://schemas.openxmlformats.org/drawingml/2006/main">
              <a:ext uri="{FF2B5EF4-FFF2-40B4-BE49-F238E27FC236}">
                <a16:creationId xmlns:a16="http://schemas.microsoft.com/office/drawing/2014/main" id="{8F4E0C1D-964F-4954-8A38-083C306F3F3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680EF524-584D-40CB-80EB-DE42A1EDDF6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43100915-71D5-441B-84B3-287E978BC8C5}"/>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E69F4FB9-AD16-4EC5-9973-E662297684B6}"/>
              </a:ext>
            </a:extLst>
            <ns0:hlinkClick xmlns:ns0="http://schemas.openxmlformats.org/drawingml/2006/main" xmlns:ns1="http://schemas.openxmlformats.org/officeDocument/2006/relationships" ns1:id="rIdInteractive3">
              <ns0:snd ns1:embed="rIdEmbeddedAudio4" name="HSK1-09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AB9C813C-EAFE-47DA-961B-4F9C0B97725F}"/>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今年</a:t>
            </a:r>
          </a:p>
        </p:txBody>
      </p:sp>
      <p:sp>
        <p:nvSpPr>
          <p:cNvPr id="7" name="choice_1">
            <a:extLst xmlns:a="http://schemas.openxmlformats.org/drawingml/2006/main">
              <a:ext uri="{FF2B5EF4-FFF2-40B4-BE49-F238E27FC236}">
                <a16:creationId xmlns:a16="http://schemas.microsoft.com/office/drawing/2014/main" id="{F3AAF890-9EBB-4D25-A53B-8496B72D1391}"/>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多大</a:t>
            </a:r>
          </a:p>
        </p:txBody>
      </p:sp>
      <p:sp>
        <p:nvSpPr>
          <p:cNvPr id="8" name="choice_2">
            <a:extLst xmlns:a="http://schemas.openxmlformats.org/drawingml/2006/main">
              <a:ext uri="{FF2B5EF4-FFF2-40B4-BE49-F238E27FC236}">
                <a16:creationId xmlns:a16="http://schemas.microsoft.com/office/drawing/2014/main" id="{C0DD046B-CE7D-4F62-B444-F8E9937FECEE}"/>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岁</a:t>
            </a:r>
          </a:p>
        </p:txBody>
      </p:sp>
    </p:spTree>
    <p:extLst>
      <p:ext uri="{BB962C8B-B14F-4D97-AF65-F5344CB8AC3E}">
        <p14:creationId xmlns:p14="http://schemas.microsoft.com/office/powerpoint/2010/main" val="414629515"/>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70C1925-4DBD-40A9-9C12-58641DE3C75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HSK1-09</a:t>
            </a:r>
          </a:p>
        </p:txBody>
      </p:sp>
      <p:sp>
        <p:nvSpPr>
          <p:cNvPr id="2" name="heading">
            <a:extLst xmlns:a="http://schemas.openxmlformats.org/drawingml/2006/main">
              <a:ext uri="{FF2B5EF4-FFF2-40B4-BE49-F238E27FC236}">
                <a16:creationId xmlns:a16="http://schemas.microsoft.com/office/drawing/2014/main" id="{AAEF77ED-C169-497C-B464-CE84218F885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DAACDF05-7491-417B-B8AC-1914C03F84A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370D1DAE-849B-431E-A9F6-A8EDE7D48047}"/>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岁 (suì).</a:t>
            </a:r>
          </a:p>
        </p:txBody>
      </p:sp>
      <p:sp>
        <p:nvSpPr>
          <p:cNvPr id="5" name="stretch">
            <a:extLst xmlns:a="http://schemas.openxmlformats.org/drawingml/2006/main">
              <a:ext uri="{FF2B5EF4-FFF2-40B4-BE49-F238E27FC236}">
                <a16:creationId xmlns:a16="http://schemas.microsoft.com/office/drawing/2014/main" id="{4357DA58-3BCB-4B68-9E1A-84CF5C2ACF11}"/>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DCFA2E1B-4D42-4BAA-8BC5-C9AFB0DC6487}"/>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273710970"/>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2B04CFF-55B7-48E2-9AA0-C5C8AAD7320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HSK1-09</a:t>
            </a:r>
          </a:p>
        </p:txBody>
      </p:sp>
      <p:sp>
        <p:nvSpPr>
          <p:cNvPr id="2" name="heading">
            <a:extLst xmlns:a="http://schemas.openxmlformats.org/drawingml/2006/main">
              <a:ext uri="{FF2B5EF4-FFF2-40B4-BE49-F238E27FC236}">
                <a16:creationId xmlns:a16="http://schemas.microsoft.com/office/drawing/2014/main" id="{C43B4126-0DF5-4E95-93E3-B2D09256E98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3E49F425-E3AB-4749-BF7B-229737B2981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E16C14C6-FA72-44A5-AF5F-564E9A271154}"/>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09958501-68E7-41B0-9C70-D9E15F1768DA}"/>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512148132"/>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A10815A-944E-45E0-99F7-142B011F464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HSK1-09</a:t>
            </a:r>
          </a:p>
        </p:txBody>
      </p:sp>
      <p:sp>
        <p:nvSpPr>
          <p:cNvPr id="2" name="heading">
            <a:extLst xmlns:a="http://schemas.openxmlformats.org/drawingml/2006/main">
              <a:ext uri="{FF2B5EF4-FFF2-40B4-BE49-F238E27FC236}">
                <a16:creationId xmlns:a16="http://schemas.microsoft.com/office/drawing/2014/main" id="{C30170FB-FD3D-4F73-88A3-F03CC533A15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3399AD4E-910F-437F-B6CB-71F5B89BC21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ACA1A0DC-D43A-4D67-AA79-9013E571C5A6}"/>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Dùng sơ đồ gia đình tưởng tượng, hỏi số thành viên và</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tuổi. Không cần cung cấp thông tin riêng tư thật.</a:t>
            </a:r>
          </a:p>
        </p:txBody>
      </p:sp>
      <p:sp>
        <p:nvSpPr>
          <p:cNvPr id="5" name="taskrule">
            <a:extLst xmlns:a="http://schemas.openxmlformats.org/drawingml/2006/main">
              <a:ext uri="{FF2B5EF4-FFF2-40B4-BE49-F238E27FC236}">
                <a16:creationId xmlns:a16="http://schemas.microsoft.com/office/drawing/2014/main" id="{115137E7-1143-4CC0-B1C3-889C0B9AA5F4}"/>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904844919"/>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40D9429-3F3B-472D-9C53-159AA576DCB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HSK1-09</a:t>
            </a:r>
          </a:p>
        </p:txBody>
      </p:sp>
      <p:sp>
        <p:nvSpPr>
          <p:cNvPr id="2" name="heading">
            <a:extLst xmlns:a="http://schemas.openxmlformats.org/drawingml/2006/main">
              <a:ext uri="{FF2B5EF4-FFF2-40B4-BE49-F238E27FC236}">
                <a16:creationId xmlns:a16="http://schemas.microsoft.com/office/drawing/2014/main" id="{28804FF2-64FF-448F-8E2F-4821BB35275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66EE1240-6443-4F3A-A2B3-0D3191C370F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岁"/>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今"/>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年"/>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多"/>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大"/>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这"/>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861983793"/>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E525A28-023F-4E5A-B408-9D8A2EF61F2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HSK1-09</a:t>
            </a:r>
          </a:p>
        </p:txBody>
      </p:sp>
      <p:sp>
        <p:nvSpPr>
          <p:cNvPr id="2" name="heading">
            <a:extLst xmlns:a="http://schemas.openxmlformats.org/drawingml/2006/main">
              <a:ext uri="{FF2B5EF4-FFF2-40B4-BE49-F238E27FC236}">
                <a16:creationId xmlns:a16="http://schemas.microsoft.com/office/drawing/2014/main" id="{D6A4F77C-91B8-43DE-9CA3-A0EDB9103E7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B9F601F8-E03E-44A5-A5C7-8F8290CD8FF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4458ABBE-E907-42DA-A3B8-A8CEC50CCA40}"/>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BF57BB6C-DB64-45F5-9527-37A18AF06022}"/>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C50D7A48-3F96-4830-840D-679535F8AE96}"/>
              </a:ext>
            </a:extLst>
            <ns0:hlinkClick xmlns:ns0="http://schemas.openxmlformats.org/drawingml/2006/main" xmlns:ns1="http://schemas.openxmlformats.org/officeDocument/2006/relationships" ns1:id="rIdInteractive3">
              <ns0:snd ns1:embed="rIdEmbeddedAudio4" name="HSK1-09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69524113"/>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2F6E231-183F-4AFE-AD2D-5791FF8D850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HSK1-09</a:t>
            </a:r>
          </a:p>
        </p:txBody>
      </p:sp>
      <p:sp>
        <p:nvSpPr>
          <p:cNvPr id="2" name="heading">
            <a:extLst xmlns:a="http://schemas.openxmlformats.org/drawingml/2006/main">
              <a:ext uri="{FF2B5EF4-FFF2-40B4-BE49-F238E27FC236}">
                <a16:creationId xmlns:a16="http://schemas.microsoft.com/office/drawing/2014/main" id="{F2B074E5-4BA4-4DAB-A74C-9EA7E114C5C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03CD9AE9-5BE7-4B20-9B76-9A750837BB2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17B09D8F-9428-491F-A5E9-FB2EDD2AC8A7}"/>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685D9336-FFE4-4D90-A8C2-F31A908B41DB}"/>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88229481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2026-10-18T07:25:38.5070000Z</dcterms:created>
  <dcterms:modified xsi:type="dcterms:W3CDTF">2026-10-18T07:25:38.5070000Z</dcterms:modified>
</coreProperties>
</file>