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ba872769ec5c4db3" /><Relationship Type="http://schemas.openxmlformats.org/officeDocument/2006/relationships/extended-properties" Target="/docProps/app.xml" Id="R1630a64016b446a2" /><Relationship Type="http://schemas.openxmlformats.org/officeDocument/2006/relationships/officeDocument" Target="/ppt/presentation.xml" Id="R49d0e3f43d8e4071" /></Relationships>
</file>

<file path=ppt/presentation.xml><?xml version="1.0" encoding="utf-8"?>
<p:presentation xmlns:p="http://schemas.openxmlformats.org/presentationml/2006/main">
  <p:sldMasterIdLst>
    <p:sldMasterId xmlns:r="http://schemas.openxmlformats.org/officeDocument/2006/relationships" id="2147483648" r:id="R3890b645628f43e1"/>
  </p:sldMasterIdLst>
  <p:notesMasterIdLst>
    <p:notesMasterId xmlns:r="http://schemas.openxmlformats.org/officeDocument/2006/relationships" r:id="R7de6b2a429bf4245"/>
  </p:notesMasterIdLst>
  <p:sldIdLst>
    <p:sldId xmlns:r="http://schemas.openxmlformats.org/officeDocument/2006/relationships" id="256" r:id="R6420a6c5a2fe4920"/>
    <p:sldId xmlns:r="http://schemas.openxmlformats.org/officeDocument/2006/relationships" id="257" r:id="R2576db3aa6e44f32"/>
    <p:sldId xmlns:r="http://schemas.openxmlformats.org/officeDocument/2006/relationships" id="258" r:id="R0ed21f618dcf4a26"/>
    <p:sldId xmlns:r="http://schemas.openxmlformats.org/officeDocument/2006/relationships" id="259" r:id="Rdaa5fd2a2abc403b"/>
    <p:sldId xmlns:r="http://schemas.openxmlformats.org/officeDocument/2006/relationships" id="260" r:id="Rc50200ba5ae94081"/>
    <p:sldId xmlns:r="http://schemas.openxmlformats.org/officeDocument/2006/relationships" id="261" r:id="Rebe14ae4542d488b"/>
    <p:sldId xmlns:r="http://schemas.openxmlformats.org/officeDocument/2006/relationships" id="262" r:id="Rb5814d918f844a92"/>
    <p:sldId xmlns:r="http://schemas.openxmlformats.org/officeDocument/2006/relationships" id="263" r:id="R03460d175bc5436e"/>
    <p:sldId xmlns:r="http://schemas.openxmlformats.org/officeDocument/2006/relationships" id="264" r:id="Re66e331c6271457e"/>
    <p:sldId xmlns:r="http://schemas.openxmlformats.org/officeDocument/2006/relationships" id="265" r:id="R029a419aa7424b74"/>
    <p:sldId xmlns:r="http://schemas.openxmlformats.org/officeDocument/2006/relationships" id="266" r:id="R2dc21009a5c24a30"/>
    <p:sldId xmlns:r="http://schemas.openxmlformats.org/officeDocument/2006/relationships" id="267" r:id="Rb79d5e0cadd44cc6"/>
    <p:sldId xmlns:r="http://schemas.openxmlformats.org/officeDocument/2006/relationships" id="268" r:id="R20ddd9d020994867"/>
    <p:sldId xmlns:r="http://schemas.openxmlformats.org/officeDocument/2006/relationships" id="269" r:id="R4f37e6d096834129"/>
    <p:sldId xmlns:r="http://schemas.openxmlformats.org/officeDocument/2006/relationships" id="270" r:id="Rfa00f212643040e3"/>
    <p:sldId xmlns:r="http://schemas.openxmlformats.org/officeDocument/2006/relationships" id="271" r:id="Rdddc504b57824c21"/>
    <p:sldId xmlns:r="http://schemas.openxmlformats.org/officeDocument/2006/relationships" id="272" r:id="R82f2c90b678e442c"/>
    <p:sldId xmlns:r="http://schemas.openxmlformats.org/officeDocument/2006/relationships" id="273" r:id="Rf1acf945cfb14590"/>
    <p:sldId xmlns:r="http://schemas.openxmlformats.org/officeDocument/2006/relationships" id="274" r:id="R07435fad14294d3e"/>
    <p:sldId xmlns:r="http://schemas.openxmlformats.org/officeDocument/2006/relationships" id="275" r:id="R26ff8edc9d154073"/>
    <p:sldId xmlns:r="http://schemas.openxmlformats.org/officeDocument/2006/relationships" id="276" r:id="R2a2d74f421d74da0"/>
    <p:sldId xmlns:r="http://schemas.openxmlformats.org/officeDocument/2006/relationships" id="277" r:id="R88fb6f5136db4275"/>
    <p:sldId xmlns:r="http://schemas.openxmlformats.org/officeDocument/2006/relationships" id="278" r:id="R207133e1af0e4252"/>
    <p:sldId xmlns:r="http://schemas.openxmlformats.org/officeDocument/2006/relationships" id="279" r:id="R16ce2186522449e6"/>
    <p:sldId xmlns:r="http://schemas.openxmlformats.org/officeDocument/2006/relationships" id="280" r:id="R0ec922f9c82d4647"/>
    <p:sldId xmlns:r="http://schemas.openxmlformats.org/officeDocument/2006/relationships" id="281" r:id="R84ac41ed57984da1"/>
    <p:sldId xmlns:r="http://schemas.openxmlformats.org/officeDocument/2006/relationships" id="282" r:id="Rb72fdec7c9404c80"/>
    <p:sldId xmlns:r="http://schemas.openxmlformats.org/officeDocument/2006/relationships" id="283" r:id="R9958c3e1e313442b"/>
    <p:sldId xmlns:r="http://schemas.openxmlformats.org/officeDocument/2006/relationships" id="284" r:id="R7339859c297d4267"/>
    <p:sldId xmlns:r="http://schemas.openxmlformats.org/officeDocument/2006/relationships" id="285" r:id="R7c58077a01f34281"/>
    <p:sldId xmlns:r="http://schemas.openxmlformats.org/officeDocument/2006/relationships" id="286" r:id="R61f590edb2334312"/>
    <p:sldId xmlns:r="http://schemas.openxmlformats.org/officeDocument/2006/relationships" id="287" r:id="Rde8d9ecde84c4f89"/>
    <p:sldId xmlns:r="http://schemas.openxmlformats.org/officeDocument/2006/relationships" id="288" r:id="R197d7f7c2eaf4235"/>
    <p:sldId xmlns:r="http://schemas.openxmlformats.org/officeDocument/2006/relationships" id="289" r:id="R5cf71d31863f463f"/>
    <p:sldId xmlns:r="http://schemas.openxmlformats.org/officeDocument/2006/relationships" id="290" r:id="Race4398972ac4157"/>
    <p:sldId xmlns:r="http://schemas.openxmlformats.org/officeDocument/2006/relationships" id="291" r:id="R577ad877f5d3454b"/>
    <p:sldId xmlns:r="http://schemas.openxmlformats.org/officeDocument/2006/relationships" id="292" r:id="R4ff5568a6b5c42d9"/>
    <p:sldId xmlns:r="http://schemas.openxmlformats.org/officeDocument/2006/relationships" id="293" r:id="R3e493a2630d5414e"/>
    <p:sldId xmlns:r="http://schemas.openxmlformats.org/officeDocument/2006/relationships" id="294" r:id="Rdd2e2a495eec4812"/>
    <p:sldId xmlns:r="http://schemas.openxmlformats.org/officeDocument/2006/relationships" id="295" r:id="Rd651cf0b1c124bce"/>
    <p:sldId xmlns:r="http://schemas.openxmlformats.org/officeDocument/2006/relationships" id="296" r:id="R6de334d6a3934b1f"/>
    <p:sldId xmlns:r="http://schemas.openxmlformats.org/officeDocument/2006/relationships" id="297" r:id="R66f0787ae83e4fd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4e92aa44574e23" /><Relationship Type="http://schemas.openxmlformats.org/officeDocument/2006/relationships/slideMaster" Target="/ppt/slideMasters/slideMaster1.xml" Id="R3890b645628f43e1" /><Relationship Type="http://schemas.openxmlformats.org/officeDocument/2006/relationships/notesMaster" Target="/ppt/notesMasters/notesMaster1.xml" Id="R7de6b2a429bf4245" /><Relationship Type="http://schemas.openxmlformats.org/officeDocument/2006/relationships/presProps" Target="/ppt/presProps.xml" Id="Rcbd870b154e6447e" /><Relationship Type="http://schemas.openxmlformats.org/officeDocument/2006/relationships/tableStyles" Target="/ppt/tableStyles.xml" Id="R524d1e37d6534170" /><Relationship Type="http://schemas.openxmlformats.org/officeDocument/2006/relationships/slide" Target="/ppt/slides/slide1.xml" Id="R6420a6c5a2fe4920" /><Relationship Type="http://schemas.openxmlformats.org/officeDocument/2006/relationships/slide" Target="/ppt/slides/slide2.xml" Id="R2576db3aa6e44f32" /><Relationship Type="http://schemas.openxmlformats.org/officeDocument/2006/relationships/slide" Target="/ppt/slides/slide3.xml" Id="R0ed21f618dcf4a26" /><Relationship Type="http://schemas.openxmlformats.org/officeDocument/2006/relationships/slide" Target="/ppt/slides/slide4.xml" Id="Rdaa5fd2a2abc403b" /><Relationship Type="http://schemas.openxmlformats.org/officeDocument/2006/relationships/slide" Target="/ppt/slides/slide5.xml" Id="Rc50200ba5ae94081" /><Relationship Type="http://schemas.openxmlformats.org/officeDocument/2006/relationships/slide" Target="/ppt/slides/slide6.xml" Id="Rebe14ae4542d488b" /><Relationship Type="http://schemas.openxmlformats.org/officeDocument/2006/relationships/slide" Target="/ppt/slides/slide7.xml" Id="Rb5814d918f844a92" /><Relationship Type="http://schemas.openxmlformats.org/officeDocument/2006/relationships/slide" Target="/ppt/slides/slide8.xml" Id="R03460d175bc5436e" /><Relationship Type="http://schemas.openxmlformats.org/officeDocument/2006/relationships/slide" Target="/ppt/slides/slide9.xml" Id="Re66e331c6271457e" /><Relationship Type="http://schemas.openxmlformats.org/officeDocument/2006/relationships/slide" Target="/ppt/slides/slide10.xml" Id="R029a419aa7424b74" /><Relationship Type="http://schemas.openxmlformats.org/officeDocument/2006/relationships/slide" Target="/ppt/slides/slide11.xml" Id="R2dc21009a5c24a30" /><Relationship Type="http://schemas.openxmlformats.org/officeDocument/2006/relationships/slide" Target="/ppt/slides/slide12.xml" Id="Rb79d5e0cadd44cc6" /><Relationship Type="http://schemas.openxmlformats.org/officeDocument/2006/relationships/slide" Target="/ppt/slides/slide13.xml" Id="R20ddd9d020994867" /><Relationship Type="http://schemas.openxmlformats.org/officeDocument/2006/relationships/slide" Target="/ppt/slides/slide14.xml" Id="R4f37e6d096834129" /><Relationship Type="http://schemas.openxmlformats.org/officeDocument/2006/relationships/slide" Target="/ppt/slides/slide15.xml" Id="Rfa00f212643040e3" /><Relationship Type="http://schemas.openxmlformats.org/officeDocument/2006/relationships/slide" Target="/ppt/slides/slide16.xml" Id="Rdddc504b57824c21" /><Relationship Type="http://schemas.openxmlformats.org/officeDocument/2006/relationships/slide" Target="/ppt/slides/slide17.xml" Id="R82f2c90b678e442c" /><Relationship Type="http://schemas.openxmlformats.org/officeDocument/2006/relationships/slide" Target="/ppt/slides/slide18.xml" Id="Rf1acf945cfb14590" /><Relationship Type="http://schemas.openxmlformats.org/officeDocument/2006/relationships/slide" Target="/ppt/slides/slide19.xml" Id="R07435fad14294d3e" /><Relationship Type="http://schemas.openxmlformats.org/officeDocument/2006/relationships/slide" Target="/ppt/slides/slide20.xml" Id="R26ff8edc9d154073" /><Relationship Type="http://schemas.openxmlformats.org/officeDocument/2006/relationships/slide" Target="/ppt/slides/slide21.xml" Id="R2a2d74f421d74da0" /><Relationship Type="http://schemas.openxmlformats.org/officeDocument/2006/relationships/slide" Target="/ppt/slides/slide22.xml" Id="R88fb6f5136db4275" /><Relationship Type="http://schemas.openxmlformats.org/officeDocument/2006/relationships/slide" Target="/ppt/slides/slide23.xml" Id="R207133e1af0e4252" /><Relationship Type="http://schemas.openxmlformats.org/officeDocument/2006/relationships/slide" Target="/ppt/slides/slide24.xml" Id="R16ce2186522449e6" /><Relationship Type="http://schemas.openxmlformats.org/officeDocument/2006/relationships/slide" Target="/ppt/slides/slide25.xml" Id="R0ec922f9c82d4647" /><Relationship Type="http://schemas.openxmlformats.org/officeDocument/2006/relationships/slide" Target="/ppt/slides/slide26.xml" Id="R84ac41ed57984da1" /><Relationship Type="http://schemas.openxmlformats.org/officeDocument/2006/relationships/slide" Target="/ppt/slides/slide27.xml" Id="Rb72fdec7c9404c80" /><Relationship Type="http://schemas.openxmlformats.org/officeDocument/2006/relationships/slide" Target="/ppt/slides/slide28.xml" Id="R9958c3e1e313442b" /><Relationship Type="http://schemas.openxmlformats.org/officeDocument/2006/relationships/slide" Target="/ppt/slides/slide29.xml" Id="R7339859c297d4267" /><Relationship Type="http://schemas.openxmlformats.org/officeDocument/2006/relationships/slide" Target="/ppt/slides/slide30.xml" Id="R7c58077a01f34281" /><Relationship Type="http://schemas.openxmlformats.org/officeDocument/2006/relationships/slide" Target="/ppt/slides/slide31.xml" Id="R61f590edb2334312" /><Relationship Type="http://schemas.openxmlformats.org/officeDocument/2006/relationships/slide" Target="/ppt/slides/slide32.xml" Id="Rde8d9ecde84c4f89" /><Relationship Type="http://schemas.openxmlformats.org/officeDocument/2006/relationships/slide" Target="/ppt/slides/slide33.xml" Id="R197d7f7c2eaf4235" /><Relationship Type="http://schemas.openxmlformats.org/officeDocument/2006/relationships/slide" Target="/ppt/slides/slide34.xml" Id="R5cf71d31863f463f" /><Relationship Type="http://schemas.openxmlformats.org/officeDocument/2006/relationships/slide" Target="/ppt/slides/slide35.xml" Id="Race4398972ac4157" /><Relationship Type="http://schemas.openxmlformats.org/officeDocument/2006/relationships/slide" Target="/ppt/slides/slide36.xml" Id="R577ad877f5d3454b" /><Relationship Type="http://schemas.openxmlformats.org/officeDocument/2006/relationships/slide" Target="/ppt/slides/slide37.xml" Id="R4ff5568a6b5c42d9" /><Relationship Type="http://schemas.openxmlformats.org/officeDocument/2006/relationships/slide" Target="/ppt/slides/slide38.xml" Id="R3e493a2630d5414e" /><Relationship Type="http://schemas.openxmlformats.org/officeDocument/2006/relationships/slide" Target="/ppt/slides/slide39.xml" Id="Rdd2e2a495eec4812" /><Relationship Type="http://schemas.openxmlformats.org/officeDocument/2006/relationships/slide" Target="/ppt/slides/slide40.xml" Id="Rd651cf0b1c124bce" /><Relationship Type="http://schemas.openxmlformats.org/officeDocument/2006/relationships/slide" Target="/ppt/slides/slide41.xml" Id="R6de334d6a3934b1f" /><Relationship Type="http://schemas.openxmlformats.org/officeDocument/2006/relationships/slide" Target="/ppt/slides/slide42.xml" Id="R66f0787ae83e4fd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463bb242254b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b4992cdc6e4d2d" /><Relationship Type="http://schemas.openxmlformats.org/officeDocument/2006/relationships/notesMaster" Target="/ppt/notesMasters/notesMaster1.xml" Id="Ra5bcea401c704818"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17ff9fc00644b9" /><Relationship Type="http://schemas.openxmlformats.org/officeDocument/2006/relationships/notesMaster" Target="/ppt/notesMasters/notesMaster1.xml" Id="R4d343d7003a34e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bd66629903d4187" /><Relationship Type="http://schemas.openxmlformats.org/officeDocument/2006/relationships/notesMaster" Target="/ppt/notesMasters/notesMaster1.xml" Id="Ra209503d86434cc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a29cb3612f41b2" /><Relationship Type="http://schemas.openxmlformats.org/officeDocument/2006/relationships/notesMaster" Target="/ppt/notesMasters/notesMaster1.xml" Id="R0527156cd87b4b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d047058af7429f" /><Relationship Type="http://schemas.openxmlformats.org/officeDocument/2006/relationships/notesMaster" Target="/ppt/notesMasters/notesMaster1.xml" Id="R1a087ec043ca4b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8a6e489e1700404d" /><Relationship Type="http://schemas.openxmlformats.org/officeDocument/2006/relationships/notesMaster" Target="/ppt/notesMasters/notesMaster1.xml" Id="Rcb4a7beed963443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e55690919ee448a" /><Relationship Type="http://schemas.openxmlformats.org/officeDocument/2006/relationships/notesMaster" Target="/ppt/notesMasters/notesMaster1.xml" Id="R6a719132be5e48f7"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b82238fe9144dd" /><Relationship Type="http://schemas.openxmlformats.org/officeDocument/2006/relationships/notesMaster" Target="/ppt/notesMasters/notesMaster1.xml" Id="R129adf547fa84743" /></Relationships>
</file>

<file path=ppt/notesSlides/_rels/notesSlide9.xml.rels>&#65279;<?xml version="1.0" encoding="utf-8"?><Relationships xmlns="http://schemas.openxmlformats.org/package/2006/relationships"><Relationship Type="http://schemas.openxmlformats.org/officeDocument/2006/relationships/slide" Target="/ppt/slides/slide9.xml" Id="Rcb9079a48e6a445a" /><Relationship Type="http://schemas.openxmlformats.org/officeDocument/2006/relationships/notesMaster" Target="/ppt/notesMasters/notesMaster1.xml" Id="R7f77a9de4cde4f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1ab691f00647f5" /><Relationship Type="http://schemas.openxmlformats.org/officeDocument/2006/relationships/notesMaster" Target="/ppt/notesMasters/notesMaster1.xml" Id="R8fd04fb056fa4d9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6ab76bc09c04570" /><Relationship Type="http://schemas.openxmlformats.org/officeDocument/2006/relationships/notesMaster" Target="/ppt/notesMasters/notesMaster1.xml" Id="R71d6c8afc2214fc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2cceda51afb475e" /><Relationship Type="http://schemas.openxmlformats.org/officeDocument/2006/relationships/notesMaster" Target="/ppt/notesMasters/notesMaster1.xml" Id="Raa7dbaa9ef084c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99c4a36f6a040a9" /><Relationship Type="http://schemas.openxmlformats.org/officeDocument/2006/relationships/notesMaster" Target="/ppt/notesMasters/notesMaster1.xml" Id="R37f9c6fe1ecd42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293a0e86cd42b6" /><Relationship Type="http://schemas.openxmlformats.org/officeDocument/2006/relationships/notesMaster" Target="/ppt/notesMasters/notesMaster1.xml" Id="R4dc5e209d19c485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92a9d1e6e4b42b5" /><Relationship Type="http://schemas.openxmlformats.org/officeDocument/2006/relationships/notesMaster" Target="/ppt/notesMasters/notesMaster1.xml" Id="R93fc1f7c22f04c1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4c1adf408241af" /><Relationship Type="http://schemas.openxmlformats.org/officeDocument/2006/relationships/notesMaster" Target="/ppt/notesMasters/notesMaster1.xml" Id="R7ad6652291bd44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3ed1d2393914bf0" /><Relationship Type="http://schemas.openxmlformats.org/officeDocument/2006/relationships/notesMaster" Target="/ppt/notesMasters/notesMaster1.xml" Id="R6b110b8bd86640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a8e997cdc24d28" /><Relationship Type="http://schemas.openxmlformats.org/officeDocument/2006/relationships/notesMaster" Target="/ppt/notesMasters/notesMaster1.xml" Id="Rf07a7586d29f47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7f4f1120833449b" /><Relationship Type="http://schemas.openxmlformats.org/officeDocument/2006/relationships/notesMaster" Target="/ppt/notesMasters/notesMaster1.xml" Id="R9de97ccce5e5467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d596b11634e49d0" /><Relationship Type="http://schemas.openxmlformats.org/officeDocument/2006/relationships/notesMaster" Target="/ppt/notesMasters/notesMaster1.xml" Id="R587ed23714114d2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34692bca79a4648" /><Relationship Type="http://schemas.openxmlformats.org/officeDocument/2006/relationships/notesMaster" Target="/ppt/notesMasters/notesMaster1.xml" Id="R0e753ae877324e9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6b338d558b49da" /><Relationship Type="http://schemas.openxmlformats.org/officeDocument/2006/relationships/notesMaster" Target="/ppt/notesMasters/notesMaster1.xml" Id="R70a7eb8267614ca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ed30fa21ced4888" /><Relationship Type="http://schemas.openxmlformats.org/officeDocument/2006/relationships/notesMaster" Target="/ppt/notesMasters/notesMaster1.xml" Id="R24315e3e6f9045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c19c8a1a12643ef" /><Relationship Type="http://schemas.openxmlformats.org/officeDocument/2006/relationships/notesMaster" Target="/ppt/notesMasters/notesMaster1.xml" Id="Rf9f1022b68d5429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36b50f5ed9f4221" /><Relationship Type="http://schemas.openxmlformats.org/officeDocument/2006/relationships/notesMaster" Target="/ppt/notesMasters/notesMaster1.xml" Id="R0e400bb4e15b41f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ff96119b7f04b39" /><Relationship Type="http://schemas.openxmlformats.org/officeDocument/2006/relationships/notesMaster" Target="/ppt/notesMasters/notesMaster1.xml" Id="R079ef2b113cb406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aa9675e3f34694" /><Relationship Type="http://schemas.openxmlformats.org/officeDocument/2006/relationships/notesMaster" Target="/ppt/notesMasters/notesMaster1.xml" Id="R87801e6ae14b4df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fb07579208d4661" /><Relationship Type="http://schemas.openxmlformats.org/officeDocument/2006/relationships/notesMaster" Target="/ppt/notesMasters/notesMaster1.xml" Id="R914a4bd82f44409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71a51eed8cc4cd9" /><Relationship Type="http://schemas.openxmlformats.org/officeDocument/2006/relationships/notesMaster" Target="/ppt/notesMasters/notesMaster1.xml" Id="Rd47fedd8de45474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24fee5da7f0458c" /><Relationship Type="http://schemas.openxmlformats.org/officeDocument/2006/relationships/notesMaster" Target="/ppt/notesMasters/notesMaster1.xml" Id="Rcf83d9f72a6a4fa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b6e8c9b1e0843c2" /><Relationship Type="http://schemas.openxmlformats.org/officeDocument/2006/relationships/notesMaster" Target="/ppt/notesMasters/notesMaster1.xml" Id="R22513f6fef324b6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9fbc6addc494f6d" /><Relationship Type="http://schemas.openxmlformats.org/officeDocument/2006/relationships/notesMaster" Target="/ppt/notesMasters/notesMaster1.xml" Id="R5ceaf3dd4d174cf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91e8e6315814446" /><Relationship Type="http://schemas.openxmlformats.org/officeDocument/2006/relationships/notesMaster" Target="/ppt/notesMasters/notesMaster1.xml" Id="Ra47e5ac997ee4d4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782c8e25f954865" /><Relationship Type="http://schemas.openxmlformats.org/officeDocument/2006/relationships/notesMaster" Target="/ppt/notesMasters/notesMaster1.xml" Id="Rf045af8f39c54da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9262033e506473c" /><Relationship Type="http://schemas.openxmlformats.org/officeDocument/2006/relationships/notesMaster" Target="/ppt/notesMasters/notesMaster1.xml" Id="Rd2a8165232a54e9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9303fcd40c64604" /><Relationship Type="http://schemas.openxmlformats.org/officeDocument/2006/relationships/notesMaster" Target="/ppt/notesMasters/notesMaster1.xml" Id="R512ed07cf9ae4af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944d3f3bc4d45b1" /><Relationship Type="http://schemas.openxmlformats.org/officeDocument/2006/relationships/notesMaster" Target="/ppt/notesMasters/notesMaster1.xml" Id="R1ba1e667c9a24e0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8f677564b5b4bf9" /><Relationship Type="http://schemas.openxmlformats.org/officeDocument/2006/relationships/notesMaster" Target="/ppt/notesMasters/notesMaster1.xml" Id="Rb5138fe323124ce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f724287095d47c9" /><Relationship Type="http://schemas.openxmlformats.org/officeDocument/2006/relationships/notesMaster" Target="/ppt/notesMasters/notesMaster1.xml" Id="R64c4fcdd99ee482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57b56232a0d4022" /><Relationship Type="http://schemas.openxmlformats.org/officeDocument/2006/relationships/notesMaster" Target="/ppt/notesMasters/notesMaster1.xml" Id="Rdf0ff65155f3428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26ad3955ba44740" /><Relationship Type="http://schemas.openxmlformats.org/officeDocument/2006/relationships/notesMaster" Target="/ppt/notesMasters/notesMaster1.xml" Id="R1692cdb91628410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054141128964711" /><Relationship Type="http://schemas.openxmlformats.org/officeDocument/2006/relationships/notesMaster" Target="/ppt/notesMasters/notesMaster1.xml" Id="R0a03f350e9d2420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../Audio/HSK1-10_MODEL.mp3. Sau khi tải, giữ thư mục Audio cạnh thư mục Slides. Script: 零。一。二。三。四。五。你的电话号码是多少？。一三八，二零六五，四七九一。。请再说一次。。一三八，二零六五，四七九一。。你有几个手机？。我有一个手机。.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一个。 / 四七九一。.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零 (líng) = không. Chọn đáp án bằng chuột trong trình chiếu. Chế độ đội: 20 giây trao đổi, 10 giây giải thích. Nhóm đúng và giải thích được nhận hai điểm. Script GAME: 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HSK1-10: Số đếm và liên hệ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../Audio/HSK1-11_MODEL.mp3. Sau khi tải, giữ thư mục Audio cạnh thư mục Slides. Script: 六。七。八。九。十。百。这是小林的手机。他的号码是一三八二零六五四七九一。他只有一个手机。.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一个。 / 四七九一。.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四七九一。 Đối chiếu bài đọc để nêu bằng chứng. Chọn đáp án bằng chuột trong trình chiếu. Chế độ đội: 20 giây trao đổi, 10 giây giải thích. Nhóm đúng và giải thích được nhận hai điểm. Script GAME: 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HSK1-11: Số đếm và liên hệ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../Audio/HSK1-12_MODEL.mp3. Sau khi tải, giữ thư mục Audio cạnh thư mục Slides. Script: 两。个。手机。电话。号码。多少。这是小林的手机。他的号码是一三八二零六五四七九一。他只有一个手机。。小林有几个手机？。号码最后四位是什么？.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一个。 / 四七九一。.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两 (liǎng). Chọn đáp án bằng chuột trong trình chiếu. Chế độ đội: 20 giây trao đổi, 10 giây giải thích. Nhóm đúng và giải thích được nhận hai điểm. Script GAME: 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HSK1-12: Số đếm và liên hệ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07b68a21a641f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7ff5dcc37e4d2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e7de3b4a680439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1ff0cbcc088447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44b98ae60c94a5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f7893b832e84c4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433AACF-688A-4FCC-A95C-6D98B3EAB91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3CD300E-D2CA-4C41-B190-CC8CA46234C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749151D-2D88-4AE0-81D8-31F517224E9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404480-3BC3-4742-AD77-72472F6B9C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D9F0C4D-94C7-49D4-9B98-94493CA6F9E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59F4BE9-A9F5-4C71-AB5D-9114F558AA8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A383D51-BBFF-4236-BD5D-6A7099BE4E6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B3317F8-C367-4C86-9302-3B1F5D07828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BDB5DD-1B9F-45E3-BBDD-CCDBB9E767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92EF5FB-7006-488D-BCC1-5D13D479742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2ec5d6abd384af5" /><Relationship Type="http://schemas.openxmlformats.org/officeDocument/2006/relationships/slideLayout" Target="/ppt/slideLayouts/slideLayout1.xml" Id="R3d94f55ed5674684" /><Relationship Type="http://schemas.openxmlformats.org/officeDocument/2006/relationships/slideLayout" Target="/ppt/slideLayouts/slideLayout2.xml" Id="R2587aeff7a104ad5" /><Relationship Type="http://schemas.openxmlformats.org/officeDocument/2006/relationships/slideLayout" Target="/ppt/slideLayouts/slideLayout3.xml" Id="R260982141dc44cec" /><Relationship Type="http://schemas.openxmlformats.org/officeDocument/2006/relationships/slideLayout" Target="/ppt/slideLayouts/slideLayout4.xml" Id="Rd2b017ab957c4449" /><Relationship Type="http://schemas.openxmlformats.org/officeDocument/2006/relationships/slideLayout" Target="/ppt/slideLayouts/slideLayout5.xml" Id="Rdc29f1f465814596" /><Relationship Type="http://schemas.openxmlformats.org/officeDocument/2006/relationships/slideLayout" Target="/ppt/slideLayouts/slideLayout6.xml" Id="R523413b572ca47c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d94f55ed5674684"/>
    <p:sldLayoutId xmlns:r="http://schemas.openxmlformats.org/officeDocument/2006/relationships" id="2147483650" r:id="R2587aeff7a104ad5"/>
    <p:sldLayoutId xmlns:r="http://schemas.openxmlformats.org/officeDocument/2006/relationships" id="2147483651" r:id="R260982141dc44cec"/>
    <p:sldLayoutId xmlns:r="http://schemas.openxmlformats.org/officeDocument/2006/relationships" id="2147483652" r:id="Rd2b017ab957c4449"/>
    <p:sldLayoutId xmlns:r="http://schemas.openxmlformats.org/officeDocument/2006/relationships" id="2147483653" r:id="Rdc29f1f465814596"/>
    <p:sldLayoutId xmlns:r="http://schemas.openxmlformats.org/officeDocument/2006/relationships" id="2147483654" r:id="R523413b572ca47c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ab8e44f261a46e5" /><Relationship Type="http://schemas.openxmlformats.org/officeDocument/2006/relationships/notesSlide" Target="/ppt/notesSlides/notesSlide1.xml" Id="R5f9430c5dfc048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1b5e400002947f8" /><Relationship Type="http://schemas.openxmlformats.org/officeDocument/2006/relationships/notesSlide" Target="/ppt/notesSlides/notesSlide2.xml" Id="R5660f9887562413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929e92803f347cf" /><Relationship Type="http://schemas.openxmlformats.org/officeDocument/2006/relationships/notesSlide" Target="/ppt/notesSlides/notesSlide3.xml" Id="R29c73516018b45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55343a03f2d421c" /><Relationship Type="http://schemas.openxmlformats.org/officeDocument/2006/relationships/notesSlide" Target="/ppt/notesSlides/notesSlide4.xml" Id="R029bec4d2cac4d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678537981ec401a" /><Relationship Type="http://schemas.openxmlformats.org/officeDocument/2006/relationships/notesSlide" Target="/ppt/notesSlides/notesSlide5.xml" Id="R6d3c230cae7342c4"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5f72369879e4e42"/><Relationship Type="http://schemas.openxmlformats.org/officeDocument/2006/relationships/notesSlide" Target="/ppt/notesSlides/notesSlide6.xml" Id="Rc5524d68d8b74f08"/><Relationship Id="rIdInteractive3" Type="http://schemas.openxmlformats.org/officeDocument/2006/relationships/hyperlink" Target="../Audio/HSK1-10_MODEL.mp3" TargetMode="External"/><Relationship Id="rIdEmbeddedAudio4" Type="http://schemas.openxmlformats.org/officeDocument/2006/relationships/audio" Target="../media/HSK1-10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01cf1e702a645bb" /><Relationship Type="http://schemas.openxmlformats.org/officeDocument/2006/relationships/notesSlide" Target="/ppt/notesSlides/notesSlide7.xml" Id="R98d976d155d64dd6"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2a873123ef44d8b"/><Relationship Type="http://schemas.openxmlformats.org/officeDocument/2006/relationships/notesSlide" Target="/ppt/notesSlides/notesSlide8.xml" Id="Rfac8116fc2c24278"/><Relationship Id="rIdInteractive3" Type="http://schemas.openxmlformats.org/officeDocument/2006/relationships/hyperlink" Target="../Audio/HSK1-10_GAME.mp3" TargetMode="External"/><Relationship Id="rIdEmbeddedAudio4" Type="http://schemas.openxmlformats.org/officeDocument/2006/relationships/audio" Target="../media/HSK1-10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b7b0d4abe0324bde"/><Relationship Type="http://schemas.openxmlformats.org/officeDocument/2006/relationships/notesSlide" Target="/ppt/notesSlides/notesSlide9.xml" Id="R0b3ec442aef64c66"/><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68ba2d8be2314ae3"/><Relationship Type="http://schemas.openxmlformats.org/officeDocument/2006/relationships/notesSlide" Target="/ppt/notesSlides/notesSlide10.xml" Id="Racadb4f52c8a4b40"/><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13a5694d8f0411a" /><Relationship Type="http://schemas.openxmlformats.org/officeDocument/2006/relationships/notesSlide" Target="/ppt/notesSlides/notesSlide11.xml" Id="R2768f20a20fc4f7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0aa5a2a6b18e4311"/><Relationship Type="http://schemas.openxmlformats.org/officeDocument/2006/relationships/notesSlide" Target="/ppt/notesSlides/notesSlide12.xml" Id="R6b09bbab7c094d7c"/><Relationship Id="rIdGif3" Type="http://schemas.openxmlformats.org/officeDocument/2006/relationships/image" Target="../media/stroke_38646.gif"/><Relationship Id="rIdGif4" Type="http://schemas.openxmlformats.org/officeDocument/2006/relationships/image" Target="../media/stroke_19968.gif"/><Relationship Id="rIdGif5" Type="http://schemas.openxmlformats.org/officeDocument/2006/relationships/image" Target="../media/stroke_20108.gif"/><Relationship Id="rIdGif6" Type="http://schemas.openxmlformats.org/officeDocument/2006/relationships/image" Target="../media/stroke_19977.gif"/><Relationship Id="rIdGif7" Type="http://schemas.openxmlformats.org/officeDocument/2006/relationships/image" Target="../media/stroke_22235.gif"/><Relationship Id="rIdGif8" Type="http://schemas.openxmlformats.org/officeDocument/2006/relationships/image" Target="../media/stroke_2011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2e11132e65494ae2"/><Relationship Type="http://schemas.openxmlformats.org/officeDocument/2006/relationships/notesSlide" Target="/ppt/notesSlides/notesSlide13.xml" Id="Rb0a65056382a4e05"/><Relationship Id="rIdInteractive3" Type="http://schemas.openxmlformats.org/officeDocument/2006/relationships/hyperlink" Target="../Audio/HSK1-10_MODEL.mp3" TargetMode="External"/><Relationship Id="rIdEmbeddedAudio4" Type="http://schemas.openxmlformats.org/officeDocument/2006/relationships/audio" Target="../media/HSK1-10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71b5811f2374c73" /><Relationship Type="http://schemas.openxmlformats.org/officeDocument/2006/relationships/notesSlide" Target="/ppt/notesSlides/notesSlide14.xml" Id="R84a97f16651b4fa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6b5d70a3e5344de" /><Relationship Type="http://schemas.openxmlformats.org/officeDocument/2006/relationships/notesSlide" Target="/ppt/notesSlides/notesSlide15.xml" Id="R1c9619984a9c43a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9957129e8554559" /><Relationship Type="http://schemas.openxmlformats.org/officeDocument/2006/relationships/notesSlide" Target="/ppt/notesSlides/notesSlide16.xml" Id="R99c0ad0668944ab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79f4a8e71e04f4c" /><Relationship Type="http://schemas.openxmlformats.org/officeDocument/2006/relationships/notesSlide" Target="/ppt/notesSlides/notesSlide17.xml" Id="Ree8e0a11c0f349b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b874d1e89e84646" /><Relationship Type="http://schemas.openxmlformats.org/officeDocument/2006/relationships/notesSlide" Target="/ppt/notesSlides/notesSlide18.xml" Id="R995d96c3bfd34b1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507b9ab40fe4068" /><Relationship Type="http://schemas.openxmlformats.org/officeDocument/2006/relationships/notesSlide" Target="/ppt/notesSlides/notesSlide19.xml" Id="Rcda1d3366f5c4f0e"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51d7a9935cc94a65"/><Relationship Type="http://schemas.openxmlformats.org/officeDocument/2006/relationships/notesSlide" Target="/ppt/notesSlides/notesSlide20.xml" Id="R62a49de579a948f3"/><Relationship Id="rIdInteractive3" Type="http://schemas.openxmlformats.org/officeDocument/2006/relationships/hyperlink" Target="../Audio/HSK1-11_MODEL.mp3" TargetMode="External"/><Relationship Id="rIdEmbeddedAudio4" Type="http://schemas.openxmlformats.org/officeDocument/2006/relationships/audio" Target="../media/HSK1-11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378f6c175a864f97" /><Relationship Type="http://schemas.openxmlformats.org/officeDocument/2006/relationships/notesSlide" Target="/ppt/notesSlides/notesSlide21.xml" Id="Rf29d890bfc044f90"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5921705e50154088"/><Relationship Type="http://schemas.openxmlformats.org/officeDocument/2006/relationships/notesSlide" Target="/ppt/notesSlides/notesSlide22.xml" Id="Rdd1b3f011e874ab2"/><Relationship Id="rIdInteractive3" Type="http://schemas.openxmlformats.org/officeDocument/2006/relationships/hyperlink" Target="../Audio/HSK1-11_GAME.mp3" TargetMode="External"/><Relationship Id="rIdEmbeddedAudio4" Type="http://schemas.openxmlformats.org/officeDocument/2006/relationships/audio" Target="../media/HSK1-11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bc0272999b234316"/><Relationship Type="http://schemas.openxmlformats.org/officeDocument/2006/relationships/notesSlide" Target="/ppt/notesSlides/notesSlide23.xml" Id="R495c7505e51a41f6"/><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3a561b42b05b42b7"/><Relationship Type="http://schemas.openxmlformats.org/officeDocument/2006/relationships/notesSlide" Target="/ppt/notesSlides/notesSlide24.xml" Id="Rb7e3e6674d324731"/><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08a0bfc8a14431f" /><Relationship Type="http://schemas.openxmlformats.org/officeDocument/2006/relationships/notesSlide" Target="/ppt/notesSlides/notesSlide25.xml" Id="Rc75fa7b1c1fe441c"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8b49d96ef6e447a1"/><Relationship Type="http://schemas.openxmlformats.org/officeDocument/2006/relationships/notesSlide" Target="/ppt/notesSlides/notesSlide26.xml" Id="R731c06af8d3b4347"/><Relationship Id="rIdGif3" Type="http://schemas.openxmlformats.org/officeDocument/2006/relationships/image" Target="../media/stroke_20845.gif"/><Relationship Id="rIdGif4" Type="http://schemas.openxmlformats.org/officeDocument/2006/relationships/image" Target="../media/stroke_19971.gif"/><Relationship Id="rIdGif5" Type="http://schemas.openxmlformats.org/officeDocument/2006/relationships/image" Target="../media/stroke_20843.gif"/><Relationship Id="rIdGif6" Type="http://schemas.openxmlformats.org/officeDocument/2006/relationships/image" Target="../media/stroke_20061.gif"/><Relationship Id="rIdGif7" Type="http://schemas.openxmlformats.org/officeDocument/2006/relationships/image" Target="../media/stroke_21313.gif"/><Relationship Id="rIdGif8" Type="http://schemas.openxmlformats.org/officeDocument/2006/relationships/image" Target="../media/stroke_30334.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a938b8668ab74fd9"/><Relationship Type="http://schemas.openxmlformats.org/officeDocument/2006/relationships/notesSlide" Target="/ppt/notesSlides/notesSlide27.xml" Id="R9830ab4257484089"/><Relationship Id="rIdInteractive3" Type="http://schemas.openxmlformats.org/officeDocument/2006/relationships/hyperlink" Target="../Audio/HSK1-11_MODEL.mp3" TargetMode="External"/><Relationship Id="rIdEmbeddedAudio4" Type="http://schemas.openxmlformats.org/officeDocument/2006/relationships/audio" Target="../media/HSK1-11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5a81908e3054569" /><Relationship Type="http://schemas.openxmlformats.org/officeDocument/2006/relationships/notesSlide" Target="/ppt/notesSlides/notesSlide28.xml" Id="R0af8728d631840c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fb9be51f8ff4158" /><Relationship Type="http://schemas.openxmlformats.org/officeDocument/2006/relationships/notesSlide" Target="/ppt/notesSlides/notesSlide29.xml" Id="R09835a7068f3486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b2d7d9428be74b1d" /><Relationship Type="http://schemas.openxmlformats.org/officeDocument/2006/relationships/notesSlide" Target="/ppt/notesSlides/notesSlide30.xml" Id="R68eed8c008cc442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7dc9c1b7581d45ea" /><Relationship Type="http://schemas.openxmlformats.org/officeDocument/2006/relationships/notesSlide" Target="/ppt/notesSlides/notesSlide31.xml" Id="Rf4c43b3cc317450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5c4568fa175a481a" /><Relationship Type="http://schemas.openxmlformats.org/officeDocument/2006/relationships/notesSlide" Target="/ppt/notesSlides/notesSlide32.xml" Id="Ra949285bb4a048c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7a486801bbcb4826" /><Relationship Type="http://schemas.openxmlformats.org/officeDocument/2006/relationships/notesSlide" Target="/ppt/notesSlides/notesSlide33.xml" Id="R01055e0a35324056"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97af53d9209e4a06"/><Relationship Type="http://schemas.openxmlformats.org/officeDocument/2006/relationships/notesSlide" Target="/ppt/notesSlides/notesSlide34.xml" Id="Ra6f26ee86a394483"/><Relationship Id="rIdInteractive3" Type="http://schemas.openxmlformats.org/officeDocument/2006/relationships/hyperlink" Target="../Audio/HSK1-12_MODEL.mp3" TargetMode="External"/><Relationship Id="rIdEmbeddedAudio4" Type="http://schemas.openxmlformats.org/officeDocument/2006/relationships/audio" Target="../media/HSK1-12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00f95e9ecd64392" /><Relationship Type="http://schemas.openxmlformats.org/officeDocument/2006/relationships/notesSlide" Target="/ppt/notesSlides/notesSlide35.xml" Id="R6c3aa96f150a439c"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df29c84056834c41"/><Relationship Type="http://schemas.openxmlformats.org/officeDocument/2006/relationships/notesSlide" Target="/ppt/notesSlides/notesSlide36.xml" Id="R8e17c7fe97c1426f"/><Relationship Id="rIdInteractive3" Type="http://schemas.openxmlformats.org/officeDocument/2006/relationships/hyperlink" Target="../Audio/HSK1-12_GAME.mp3" TargetMode="External"/><Relationship Id="rIdEmbeddedAudio4" Type="http://schemas.openxmlformats.org/officeDocument/2006/relationships/audio" Target="../media/HSK1-12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53ebf6b01bda4bb2"/><Relationship Type="http://schemas.openxmlformats.org/officeDocument/2006/relationships/notesSlide" Target="/ppt/notesSlides/notesSlide37.xml" Id="R35763da8229a4c35"/><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bd23c97c93884789"/><Relationship Type="http://schemas.openxmlformats.org/officeDocument/2006/relationships/notesSlide" Target="/ppt/notesSlides/notesSlide38.xml" Id="Rff977760ded046d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0f5f1e144d524bfe" /><Relationship Type="http://schemas.openxmlformats.org/officeDocument/2006/relationships/notesSlide" Target="/ppt/notesSlides/notesSlide39.xml" Id="R598f9ff7fd3a4769"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13e660eef5894799"/><Relationship Type="http://schemas.openxmlformats.org/officeDocument/2006/relationships/notesSlide" Target="/ppt/notesSlides/notesSlide40.xml" Id="R16b98073717b4393"/><Relationship Id="rIdGif3" Type="http://schemas.openxmlformats.org/officeDocument/2006/relationships/image" Target="../media/stroke_20004.gif"/><Relationship Id="rIdGif4" Type="http://schemas.openxmlformats.org/officeDocument/2006/relationships/image" Target="../media/stroke_20010.gif"/><Relationship Id="rIdGif5" Type="http://schemas.openxmlformats.org/officeDocument/2006/relationships/image" Target="../media/stroke_25163.gif"/><Relationship Id="rIdGif6" Type="http://schemas.openxmlformats.org/officeDocument/2006/relationships/image" Target="../media/stroke_26426.gif"/><Relationship Id="rIdGif7" Type="http://schemas.openxmlformats.org/officeDocument/2006/relationships/image" Target="../media/stroke_30005.gif"/><Relationship Id="rIdGif8" Type="http://schemas.openxmlformats.org/officeDocument/2006/relationships/image" Target="../media/stroke_35805.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2207b41a7ccc4be6"/><Relationship Type="http://schemas.openxmlformats.org/officeDocument/2006/relationships/notesSlide" Target="/ppt/notesSlides/notesSlide41.xml" Id="R758fc9e86d344e89"/><Relationship Id="rIdInteractive3" Type="http://schemas.openxmlformats.org/officeDocument/2006/relationships/hyperlink" Target="../Audio/HSK1-12_MODEL.mp3" TargetMode="External"/><Relationship Id="rIdEmbeddedAudio4" Type="http://schemas.openxmlformats.org/officeDocument/2006/relationships/audio" Target="../media/HSK1-12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adbf759e68104485" /><Relationship Type="http://schemas.openxmlformats.org/officeDocument/2006/relationships/notesSlide" Target="/ppt/notesSlides/notesSlide42.xml" Id="Rc8fbaf39f6a44e97"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4FA818-BAD3-4C24-821E-0401F6178F8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0A9B1586-86C0-4F41-8D1E-675F12BFD3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Số đếm và liên hệ</a:t>
            </a:r>
          </a:p>
        </p:txBody>
      </p:sp>
      <p:sp>
        <p:nvSpPr>
          <p:cNvPr id="3" name="page">
            <a:extLst xmlns:a="http://schemas.openxmlformats.org/drawingml/2006/main">
              <a:ext uri="{FF2B5EF4-FFF2-40B4-BE49-F238E27FC236}">
                <a16:creationId xmlns:a16="http://schemas.microsoft.com/office/drawing/2014/main" id="{F06F1EC5-7DDD-4050-AD16-ACEF5C4A4D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3D09AC12-77EC-4F3E-8D3A-6D479D4B042D}"/>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số đếm và liên hệ;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2E0BD246-5C93-455E-AC7F-4A8401C405C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9653712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F0B3D0C-F755-4A55-8F4E-DA02BDC1A3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3E21A082-B392-4680-8F10-46A45C3A9E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BA0C180-9465-472E-AAEF-5DA1BC86A2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545F8D8-D752-4FDD-8837-21F5884165B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妹妹     儿子     女儿</a:t>
            </a:r>
          </a:p>
        </p:txBody>
      </p:sp>
      <p:sp>
        <p:nvSpPr>
          <p:cNvPr id="5" name="retrieval">
            <a:extLst xmlns:a="http://schemas.openxmlformats.org/drawingml/2006/main">
              <a:ext uri="{FF2B5EF4-FFF2-40B4-BE49-F238E27FC236}">
                <a16:creationId xmlns:a16="http://schemas.microsoft.com/office/drawing/2014/main" id="{CA3BEB92-87A3-41B1-9CC0-BCD612D39E3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71867120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5461FCA-ED84-4F03-A111-6695CB4B24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BA46A672-A58D-4418-BF72-9F46982E9A2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6888C86-9084-4D45-A388-EE800DD8ACE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1011B27-3925-4B71-9C85-F0AB7F0499C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零</a:t>
            </a:r>
          </a:p>
        </p:txBody>
      </p:sp>
      <p:sp>
        <p:nvSpPr>
          <p:cNvPr id="5" name="py0">
            <a:extLst xmlns:a="http://schemas.openxmlformats.org/drawingml/2006/main">
              <a:ext uri="{FF2B5EF4-FFF2-40B4-BE49-F238E27FC236}">
                <a16:creationId xmlns:a16="http://schemas.microsoft.com/office/drawing/2014/main" id="{85FFBA07-4588-412B-B1CB-B7CEC3CEC99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líng</a:t>
            </a:r>
          </a:p>
        </p:txBody>
      </p:sp>
      <p:sp>
        <p:nvSpPr>
          <p:cNvPr id="6" name="vi0">
            <a:extLst xmlns:a="http://schemas.openxmlformats.org/drawingml/2006/main">
              <a:ext uri="{FF2B5EF4-FFF2-40B4-BE49-F238E27FC236}">
                <a16:creationId xmlns:a16="http://schemas.microsoft.com/office/drawing/2014/main" id="{81EB9837-7227-493F-845D-C0FC2330CB2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a:t>
            </a:r>
          </a:p>
        </p:txBody>
      </p:sp>
      <p:sp>
        <p:nvSpPr>
          <p:cNvPr id="7" name="zh1">
            <a:extLst xmlns:a="http://schemas.openxmlformats.org/drawingml/2006/main">
              <a:ext uri="{FF2B5EF4-FFF2-40B4-BE49-F238E27FC236}">
                <a16:creationId xmlns:a16="http://schemas.microsoft.com/office/drawing/2014/main" id="{0187FE27-D738-4ADE-B743-B76DABC7CC8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a:t>
            </a:r>
          </a:p>
        </p:txBody>
      </p:sp>
      <p:sp>
        <p:nvSpPr>
          <p:cNvPr id="8" name="py1">
            <a:extLst xmlns:a="http://schemas.openxmlformats.org/drawingml/2006/main">
              <a:ext uri="{FF2B5EF4-FFF2-40B4-BE49-F238E27FC236}">
                <a16:creationId xmlns:a16="http://schemas.microsoft.com/office/drawing/2014/main" id="{1BB15B91-17CE-413F-B677-3D63EB31C46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a:t>
            </a:r>
          </a:p>
        </p:txBody>
      </p:sp>
      <p:sp>
        <p:nvSpPr>
          <p:cNvPr id="9" name="vi1">
            <a:extLst xmlns:a="http://schemas.openxmlformats.org/drawingml/2006/main">
              <a:ext uri="{FF2B5EF4-FFF2-40B4-BE49-F238E27FC236}">
                <a16:creationId xmlns:a16="http://schemas.microsoft.com/office/drawing/2014/main" id="{52CA1D44-7DB6-4410-A09F-25D28344F97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a:t>
            </a:r>
          </a:p>
        </p:txBody>
      </p:sp>
      <p:sp>
        <p:nvSpPr>
          <p:cNvPr id="10" name="zh2">
            <a:extLst xmlns:a="http://schemas.openxmlformats.org/drawingml/2006/main">
              <a:ext uri="{FF2B5EF4-FFF2-40B4-BE49-F238E27FC236}">
                <a16:creationId xmlns:a16="http://schemas.microsoft.com/office/drawing/2014/main" id="{DAA786D2-37EF-4141-A138-1D991D5AD72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二</a:t>
            </a:r>
          </a:p>
        </p:txBody>
      </p:sp>
      <p:sp>
        <p:nvSpPr>
          <p:cNvPr id="11" name="py2">
            <a:extLst xmlns:a="http://schemas.openxmlformats.org/drawingml/2006/main">
              <a:ext uri="{FF2B5EF4-FFF2-40B4-BE49-F238E27FC236}">
                <a16:creationId xmlns:a16="http://schemas.microsoft.com/office/drawing/2014/main" id="{7F8EE95D-A473-4C76-8D9F-5001DDD43E4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èr</a:t>
            </a:r>
          </a:p>
        </p:txBody>
      </p:sp>
      <p:sp>
        <p:nvSpPr>
          <p:cNvPr id="12" name="vi2">
            <a:extLst xmlns:a="http://schemas.openxmlformats.org/drawingml/2006/main">
              <a:ext uri="{FF2B5EF4-FFF2-40B4-BE49-F238E27FC236}">
                <a16:creationId xmlns:a16="http://schemas.microsoft.com/office/drawing/2014/main" id="{C5BDF661-E56F-45B5-8C8A-180F5F0BFAC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hai</a:t>
            </a:r>
          </a:p>
        </p:txBody>
      </p:sp>
      <p:sp>
        <p:nvSpPr>
          <p:cNvPr id="13" name="zh3">
            <a:extLst xmlns:a="http://schemas.openxmlformats.org/drawingml/2006/main">
              <a:ext uri="{FF2B5EF4-FFF2-40B4-BE49-F238E27FC236}">
                <a16:creationId xmlns:a16="http://schemas.microsoft.com/office/drawing/2014/main" id="{A96835DC-CC72-4C13-B9B9-65AFF378210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三</a:t>
            </a:r>
          </a:p>
        </p:txBody>
      </p:sp>
      <p:sp>
        <p:nvSpPr>
          <p:cNvPr id="14" name="py3">
            <a:extLst xmlns:a="http://schemas.openxmlformats.org/drawingml/2006/main">
              <a:ext uri="{FF2B5EF4-FFF2-40B4-BE49-F238E27FC236}">
                <a16:creationId xmlns:a16="http://schemas.microsoft.com/office/drawing/2014/main" id="{B4AFF054-1CD1-49F6-BEE3-F7B8B456272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sān</a:t>
            </a:r>
          </a:p>
        </p:txBody>
      </p:sp>
      <p:sp>
        <p:nvSpPr>
          <p:cNvPr id="15" name="vi3">
            <a:extLst xmlns:a="http://schemas.openxmlformats.org/drawingml/2006/main">
              <a:ext uri="{FF2B5EF4-FFF2-40B4-BE49-F238E27FC236}">
                <a16:creationId xmlns:a16="http://schemas.microsoft.com/office/drawing/2014/main" id="{A7027537-9615-4C81-B9F5-20870951530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ba</a:t>
            </a:r>
          </a:p>
        </p:txBody>
      </p:sp>
      <p:sp>
        <p:nvSpPr>
          <p:cNvPr id="16" name="zh4">
            <a:extLst xmlns:a="http://schemas.openxmlformats.org/drawingml/2006/main">
              <a:ext uri="{FF2B5EF4-FFF2-40B4-BE49-F238E27FC236}">
                <a16:creationId xmlns:a16="http://schemas.microsoft.com/office/drawing/2014/main" id="{3C70DD29-3770-4D1F-B4D2-665B452E9FF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四</a:t>
            </a:r>
          </a:p>
        </p:txBody>
      </p:sp>
      <p:sp>
        <p:nvSpPr>
          <p:cNvPr id="17" name="py4">
            <a:extLst xmlns:a="http://schemas.openxmlformats.org/drawingml/2006/main">
              <a:ext uri="{FF2B5EF4-FFF2-40B4-BE49-F238E27FC236}">
                <a16:creationId xmlns:a16="http://schemas.microsoft.com/office/drawing/2014/main" id="{449248F2-8A66-47BD-99CE-DDBEE0840C2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sì</a:t>
            </a:r>
          </a:p>
        </p:txBody>
      </p:sp>
      <p:sp>
        <p:nvSpPr>
          <p:cNvPr id="18" name="vi4">
            <a:extLst xmlns:a="http://schemas.openxmlformats.org/drawingml/2006/main">
              <a:ext uri="{FF2B5EF4-FFF2-40B4-BE49-F238E27FC236}">
                <a16:creationId xmlns:a16="http://schemas.microsoft.com/office/drawing/2014/main" id="{A979F278-7C2A-4CF8-855D-35371116521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bốn</a:t>
            </a:r>
          </a:p>
        </p:txBody>
      </p:sp>
      <p:sp>
        <p:nvSpPr>
          <p:cNvPr id="19" name="zh5">
            <a:extLst xmlns:a="http://schemas.openxmlformats.org/drawingml/2006/main">
              <a:ext uri="{FF2B5EF4-FFF2-40B4-BE49-F238E27FC236}">
                <a16:creationId xmlns:a16="http://schemas.microsoft.com/office/drawing/2014/main" id="{878AC8E7-7C9D-4BCD-80D7-EB8146B6B24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五</a:t>
            </a:r>
          </a:p>
        </p:txBody>
      </p:sp>
      <p:sp>
        <p:nvSpPr>
          <p:cNvPr id="20" name="py5">
            <a:extLst xmlns:a="http://schemas.openxmlformats.org/drawingml/2006/main">
              <a:ext uri="{FF2B5EF4-FFF2-40B4-BE49-F238E27FC236}">
                <a16:creationId xmlns:a16="http://schemas.microsoft.com/office/drawing/2014/main" id="{CE713D0C-8EE5-44C8-ADC1-CED755FCE6B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wǔ</a:t>
            </a:r>
          </a:p>
        </p:txBody>
      </p:sp>
      <p:sp>
        <p:nvSpPr>
          <p:cNvPr id="21" name="vi5">
            <a:extLst xmlns:a="http://schemas.openxmlformats.org/drawingml/2006/main">
              <a:ext uri="{FF2B5EF4-FFF2-40B4-BE49-F238E27FC236}">
                <a16:creationId xmlns:a16="http://schemas.microsoft.com/office/drawing/2014/main" id="{5EEC4A96-3D5F-4BE5-8BAD-9763A3FB1C4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a:t>
            </a:r>
          </a:p>
        </p:txBody>
      </p:sp>
    </p:spTree>
    <p:extLst>
      <p:ext uri="{BB962C8B-B14F-4D97-AF65-F5344CB8AC3E}">
        <p14:creationId xmlns:p14="http://schemas.microsoft.com/office/powerpoint/2010/main" val="43519903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7935642D-9CD0-403F-8D5F-7F88AC2EB53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ABE4E97C-7694-474B-BBB6-672119D2A0C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40BFA23-C88F-46FE-AEB6-2A760177895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DF969B9-4482-41F8-A3FD-60AF2B3FBE0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超市</a:t>
            </a:r>
          </a:p>
        </p:txBody>
      </p:sp>
      <p:sp>
        <p:nvSpPr>
          <p:cNvPr id="5" name="py0">
            <a:extLst xmlns:a="http://schemas.openxmlformats.org/drawingml/2006/main">
              <a:ext uri="{FF2B5EF4-FFF2-40B4-BE49-F238E27FC236}">
                <a16:creationId xmlns:a16="http://schemas.microsoft.com/office/drawing/2014/main" id="{DE5FB898-7342-4051-9C28-7D457D6D668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chāoshì</a:t>
            </a:r>
          </a:p>
        </p:txBody>
      </p:sp>
      <p:sp>
        <p:nvSpPr>
          <p:cNvPr id="6" name="vi0">
            <a:extLst xmlns:a="http://schemas.openxmlformats.org/drawingml/2006/main">
              <a:ext uri="{FF2B5EF4-FFF2-40B4-BE49-F238E27FC236}">
                <a16:creationId xmlns:a16="http://schemas.microsoft.com/office/drawing/2014/main" id="{CE9DD378-FA17-47F4-A9F7-CC8291827CA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siêu thị</a:t>
            </a:r>
          </a:p>
        </p:txBody>
      </p:sp>
      <p:sp>
        <p:nvSpPr>
          <p:cNvPr id="7" name="zh1">
            <a:extLst xmlns:a="http://schemas.openxmlformats.org/drawingml/2006/main">
              <a:ext uri="{FF2B5EF4-FFF2-40B4-BE49-F238E27FC236}">
                <a16:creationId xmlns:a16="http://schemas.microsoft.com/office/drawing/2014/main" id="{08D875B8-EBE3-4733-8705-00E1018027D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忙</a:t>
            </a:r>
          </a:p>
        </p:txBody>
      </p:sp>
      <p:sp>
        <p:nvSpPr>
          <p:cNvPr id="8" name="py1">
            <a:extLst xmlns:a="http://schemas.openxmlformats.org/drawingml/2006/main">
              <a:ext uri="{FF2B5EF4-FFF2-40B4-BE49-F238E27FC236}">
                <a16:creationId xmlns:a16="http://schemas.microsoft.com/office/drawing/2014/main" id="{48F107FB-C359-449C-9331-FA3ACA32EF1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máng</a:t>
            </a:r>
          </a:p>
        </p:txBody>
      </p:sp>
      <p:sp>
        <p:nvSpPr>
          <p:cNvPr id="9" name="vi1">
            <a:extLst xmlns:a="http://schemas.openxmlformats.org/drawingml/2006/main">
              <a:ext uri="{FF2B5EF4-FFF2-40B4-BE49-F238E27FC236}">
                <a16:creationId xmlns:a16="http://schemas.microsoft.com/office/drawing/2014/main" id="{849C0A6C-4C8F-4FE6-92C7-02E0071FB19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bận</a:t>
            </a:r>
          </a:p>
        </p:txBody>
      </p:sp>
      <p:sp>
        <p:nvSpPr>
          <p:cNvPr id="10" name="zh2">
            <a:extLst xmlns:a="http://schemas.openxmlformats.org/drawingml/2006/main">
              <a:ext uri="{FF2B5EF4-FFF2-40B4-BE49-F238E27FC236}">
                <a16:creationId xmlns:a16="http://schemas.microsoft.com/office/drawing/2014/main" id="{DC181353-CE12-432A-AC38-29B409A5E8F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外边</a:t>
            </a:r>
          </a:p>
        </p:txBody>
      </p:sp>
      <p:sp>
        <p:nvSpPr>
          <p:cNvPr id="11" name="py2">
            <a:extLst xmlns:a="http://schemas.openxmlformats.org/drawingml/2006/main">
              <a:ext uri="{FF2B5EF4-FFF2-40B4-BE49-F238E27FC236}">
                <a16:creationId xmlns:a16="http://schemas.microsoft.com/office/drawing/2014/main" id="{E10DEA0A-4B49-47C8-8068-B71973F9D63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wàibian</a:t>
            </a:r>
          </a:p>
        </p:txBody>
      </p:sp>
      <p:sp>
        <p:nvSpPr>
          <p:cNvPr id="12" name="vi2">
            <a:extLst xmlns:a="http://schemas.openxmlformats.org/drawingml/2006/main">
              <a:ext uri="{FF2B5EF4-FFF2-40B4-BE49-F238E27FC236}">
                <a16:creationId xmlns:a16="http://schemas.microsoft.com/office/drawing/2014/main" id="{0635C95E-7223-40F6-BDB9-E4E5D907A18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ngoài</a:t>
            </a:r>
          </a:p>
        </p:txBody>
      </p:sp>
      <p:sp>
        <p:nvSpPr>
          <p:cNvPr id="13" name="zh3">
            <a:extLst xmlns:a="http://schemas.openxmlformats.org/drawingml/2006/main">
              <a:ext uri="{FF2B5EF4-FFF2-40B4-BE49-F238E27FC236}">
                <a16:creationId xmlns:a16="http://schemas.microsoft.com/office/drawing/2014/main" id="{748F3ADE-2AB7-4BA5-BA16-97B79B1D39F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中学生</a:t>
            </a:r>
          </a:p>
        </p:txBody>
      </p:sp>
      <p:sp>
        <p:nvSpPr>
          <p:cNvPr id="14" name="py3">
            <a:extLst xmlns:a="http://schemas.openxmlformats.org/drawingml/2006/main">
              <a:ext uri="{FF2B5EF4-FFF2-40B4-BE49-F238E27FC236}">
                <a16:creationId xmlns:a16="http://schemas.microsoft.com/office/drawing/2014/main" id="{282EBC89-5681-4C21-A2DB-6133B2B37E3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zhōngxuéshēng</a:t>
            </a:r>
          </a:p>
        </p:txBody>
      </p:sp>
      <p:sp>
        <p:nvSpPr>
          <p:cNvPr id="15" name="vi3">
            <a:extLst xmlns:a="http://schemas.openxmlformats.org/drawingml/2006/main">
              <a:ext uri="{FF2B5EF4-FFF2-40B4-BE49-F238E27FC236}">
                <a16:creationId xmlns:a16="http://schemas.microsoft.com/office/drawing/2014/main" id="{6E964C04-C657-436C-804C-ED70611F0C6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 sinh trung học</a:t>
            </a:r>
          </a:p>
        </p:txBody>
      </p:sp>
    </p:spTree>
    <p:extLst>
      <p:ext uri="{BB962C8B-B14F-4D97-AF65-F5344CB8AC3E}">
        <p14:creationId xmlns:p14="http://schemas.microsoft.com/office/powerpoint/2010/main" val="176152466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A7234B4-B90A-49C8-AF0F-1450236E43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8A5F05F3-094A-44B0-BF0C-F44DC5E1EC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BEDAFCC-D4CA-421D-9158-D3034F5505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952FF80-14B3-4E2F-99F0-0B3281D6998D}"/>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多少</a:t>
            </a:r>
          </a:p>
        </p:txBody>
      </p:sp>
      <p:sp>
        <p:nvSpPr>
          <p:cNvPr id="5" name="rule">
            <a:extLst xmlns:a="http://schemas.openxmlformats.org/drawingml/2006/main">
              <a:ext uri="{FF2B5EF4-FFF2-40B4-BE49-F238E27FC236}">
                <a16:creationId xmlns:a16="http://schemas.microsoft.com/office/drawing/2014/main" id="{5804ED56-A8B3-4B3D-952B-94024B84D11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你的电话号码是多少？ Số điện thoại của bạn là bao nhiêu？</a:t>
            </a:r>
          </a:p>
        </p:txBody>
      </p:sp>
    </p:spTree>
    <p:extLst>
      <p:ext uri="{BB962C8B-B14F-4D97-AF65-F5344CB8AC3E}">
        <p14:creationId xmlns:p14="http://schemas.microsoft.com/office/powerpoint/2010/main" val="1789803830"/>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B5989B2-2BC2-4516-8C7A-7168A815F7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7E347E15-6A6C-463F-9F8E-10307E6EBC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059E5D5-10E2-42F6-98F2-D96D8B81C75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668D003-D7BC-4620-9B2A-F6DE3376BA3C}"/>
              </a:ext>
            </a:extLst>
            <ns0:hlinkClick xmlns:ns0="http://schemas.openxmlformats.org/drawingml/2006/main" xmlns:ns1="http://schemas.openxmlformats.org/officeDocument/2006/relationships" ns1:id="rIdInteractive3">
              <ns0:snd ns1:embed="rIdEmbeddedAudio4" name="HSK1-1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606CAE7-EA95-48DC-98F5-F9F0E5CC5E58}"/>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54DBDB1-A6AE-44F2-AD6E-279839A7FDA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0661422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BA54C33-D8D5-420A-A2E3-F162494051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68F61B07-26E4-4C9F-B664-17D0581428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879B124-40B4-49BE-A72C-ED6C6EB167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DFF72B4-7B50-4437-8413-FC3650B5DEAD}"/>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这是小林的手机。他的号码是一三八二零六五四七九一。他只有一个手机。</a:t>
            </a:r>
          </a:p>
        </p:txBody>
      </p:sp>
      <p:sp>
        <p:nvSpPr>
          <p:cNvPr id="5" name="q0">
            <a:extLst xmlns:a="http://schemas.openxmlformats.org/drawingml/2006/main">
              <a:ext uri="{FF2B5EF4-FFF2-40B4-BE49-F238E27FC236}">
                <a16:creationId xmlns:a16="http://schemas.microsoft.com/office/drawing/2014/main" id="{C75E7BC9-E4DA-4530-ABB2-04ABABFD625D}"/>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小林有几个手机？</a:t>
            </a:r>
          </a:p>
        </p:txBody>
      </p:sp>
      <p:sp>
        <p:nvSpPr>
          <p:cNvPr id="6" name="q1">
            <a:extLst xmlns:a="http://schemas.openxmlformats.org/drawingml/2006/main">
              <a:ext uri="{FF2B5EF4-FFF2-40B4-BE49-F238E27FC236}">
                <a16:creationId xmlns:a16="http://schemas.microsoft.com/office/drawing/2014/main" id="{474C106A-131B-467E-B072-C364E34AE8CD}"/>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号码最后四位是什么？</a:t>
            </a:r>
          </a:p>
        </p:txBody>
      </p:sp>
    </p:spTree>
    <p:extLst>
      <p:ext uri="{BB962C8B-B14F-4D97-AF65-F5344CB8AC3E}">
        <p14:creationId xmlns:p14="http://schemas.microsoft.com/office/powerpoint/2010/main" val="459005480"/>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C4A77D3-8A30-40E3-B81C-C44603257E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4633A322-1AD0-49B1-AB2C-6D3112B2F7C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4508D94-4CAC-48C8-867E-530229E42DD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1C6EC74-2A97-4B5A-A779-CAEE0788E95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“không”?</a:t>
            </a:r>
          </a:p>
        </p:txBody>
      </p:sp>
      <p:sp>
        <p:nvSpPr>
          <p:cNvPr id="5" name="audio_game">
            <a:extLst xmlns:a="http://schemas.openxmlformats.org/drawingml/2006/main">
              <a:ext uri="{FF2B5EF4-FFF2-40B4-BE49-F238E27FC236}">
                <a16:creationId xmlns:a16="http://schemas.microsoft.com/office/drawing/2014/main" id="{8C142326-AC63-4E12-8129-B597A37485E1}"/>
              </a:ext>
            </a:extLst>
            <ns0:hlinkClick xmlns:ns0="http://schemas.openxmlformats.org/drawingml/2006/main" xmlns:ns1="http://schemas.openxmlformats.org/officeDocument/2006/relationships" ns1:id="rIdInteractive3">
              <ns0:snd ns1:embed="rIdEmbeddedAudio4" name="HSK1-1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960289B-CD6D-4EC2-832F-B6253AC7206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零</a:t>
            </a:r>
          </a:p>
        </p:txBody>
      </p:sp>
      <p:sp>
        <p:nvSpPr>
          <p:cNvPr id="7" name="choice_1">
            <a:extLst xmlns:a="http://schemas.openxmlformats.org/drawingml/2006/main">
              <a:ext uri="{FF2B5EF4-FFF2-40B4-BE49-F238E27FC236}">
                <a16:creationId xmlns:a16="http://schemas.microsoft.com/office/drawing/2014/main" id="{9797D284-78A3-425C-9047-62D396ABEC4F}"/>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一</a:t>
            </a:r>
          </a:p>
        </p:txBody>
      </p:sp>
      <p:sp>
        <p:nvSpPr>
          <p:cNvPr id="8" name="choice_2">
            <a:extLst xmlns:a="http://schemas.openxmlformats.org/drawingml/2006/main">
              <a:ext uri="{FF2B5EF4-FFF2-40B4-BE49-F238E27FC236}">
                <a16:creationId xmlns:a16="http://schemas.microsoft.com/office/drawing/2014/main" id="{DD944698-0F91-47F5-88DD-8CAB9F255DD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二</a:t>
            </a:r>
          </a:p>
        </p:txBody>
      </p:sp>
    </p:spTree>
    <p:extLst>
      <p:ext uri="{BB962C8B-B14F-4D97-AF65-F5344CB8AC3E}">
        <p14:creationId xmlns:p14="http://schemas.microsoft.com/office/powerpoint/2010/main" val="127161968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F275CE7-BFE7-4ABE-ADC3-81526BE588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65233EF1-B55D-4AF0-9CA6-DE86A66C48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E18A946-4250-4398-BDD4-08CE108380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678CD75-69FF-46F2-B83E-8F85FBAE22F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零 (líng) = không.</a:t>
            </a:r>
          </a:p>
        </p:txBody>
      </p:sp>
      <p:sp>
        <p:nvSpPr>
          <p:cNvPr id="5" name="stretch">
            <a:extLst xmlns:a="http://schemas.openxmlformats.org/drawingml/2006/main">
              <a:ext uri="{FF2B5EF4-FFF2-40B4-BE49-F238E27FC236}">
                <a16:creationId xmlns:a16="http://schemas.microsoft.com/office/drawing/2014/main" id="{2E0EDD4D-B762-4C1D-927A-DE8A4981072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775B895-706E-40D0-8CCC-673FDAF23D5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927057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1FBF9DC-85E1-402E-A15D-78555A88109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3AD989D3-F941-42FD-BC53-56D90C74F42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EF2BF21-D18F-4F3B-BE15-BE2095C98C9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5F9DAB9-9D36-4DC8-A060-0F8F25DB111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2CB122C-0049-420E-9A55-F7802500C24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4849888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962CF6-9335-42C4-B75C-CE2718B703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A4C05DF5-1DF6-4A45-BF47-EDB1E794A2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F6EBE99-F36D-4A7F-9C14-E6F619CD8C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7BA8D8F-7760-45A5-8336-E414F8662B1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cho bạn một số điện thoại giả định. Bạn ghi lại rồi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kiểm tra theo cụm số.</a:t>
            </a:r>
          </a:p>
        </p:txBody>
      </p:sp>
      <p:sp>
        <p:nvSpPr>
          <p:cNvPr id="5" name="taskrule">
            <a:extLst xmlns:a="http://schemas.openxmlformats.org/drawingml/2006/main">
              <a:ext uri="{FF2B5EF4-FFF2-40B4-BE49-F238E27FC236}">
                <a16:creationId xmlns:a16="http://schemas.microsoft.com/office/drawing/2014/main" id="{BB2C4C0A-88FE-4CEA-8B95-1975CCF1D0E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2330175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D8F1F9D-283C-4272-9DBB-40C0D04C6E0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7AA9DEA1-93E6-45F9-8EAB-F428E53FF5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3EEC362-EAC8-4BE9-8082-957949185F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零"/>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二"/>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三"/>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四"/>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五"/>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34195960"/>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65D64F8-2BD6-40F9-81F3-CA0C5F4454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6C8B5427-67B8-4794-95E9-39D2E889A3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362507B-A69C-4156-A005-F5DE2DDDEB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F254840-B0A3-47E1-8CF5-9F1FD7BC350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96DA831-AB73-4BD9-986D-EDD3B473420A}"/>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CCDE103-CB12-4E42-94C5-F183B44EF2B9}"/>
              </a:ext>
            </a:extLst>
            <ns0:hlinkClick xmlns:ns0="http://schemas.openxmlformats.org/drawingml/2006/main" xmlns:ns1="http://schemas.openxmlformats.org/officeDocument/2006/relationships" ns1:id="rIdInteractive3">
              <ns0:snd ns1:embed="rIdEmbeddedAudio4" name="HSK1-1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0815317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89F0F4-C261-4AD1-B8F0-2CDA1F4093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HSK1-10</a:t>
            </a:r>
          </a:p>
        </p:txBody>
      </p:sp>
      <p:sp>
        <p:nvSpPr>
          <p:cNvPr id="2" name="heading">
            <a:extLst xmlns:a="http://schemas.openxmlformats.org/drawingml/2006/main">
              <a:ext uri="{FF2B5EF4-FFF2-40B4-BE49-F238E27FC236}">
                <a16:creationId xmlns:a16="http://schemas.microsoft.com/office/drawing/2014/main" id="{F7B167B0-7082-4A6E-9537-74D0A64ADFB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88852AD-3252-402A-BFB6-34B9510BAF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05512E9-4AAA-4BCA-8F8C-A4948AAD1841}"/>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9670ABE-1378-4DCA-ADEE-CF68955B7D1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9997465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78A819-1188-4C19-A20E-1AC190C086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11CFDE17-C6F8-4661-99AE-F60FF8F5D2F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Số đếm và liên hệ</a:t>
            </a:r>
          </a:p>
        </p:txBody>
      </p:sp>
      <p:sp>
        <p:nvSpPr>
          <p:cNvPr id="3" name="page">
            <a:extLst xmlns:a="http://schemas.openxmlformats.org/drawingml/2006/main">
              <a:ext uri="{FF2B5EF4-FFF2-40B4-BE49-F238E27FC236}">
                <a16:creationId xmlns:a16="http://schemas.microsoft.com/office/drawing/2014/main" id="{24CE03DE-052F-4090-8B91-A6559D1247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812C35E-052B-424F-9BDF-41D7D947BE04}"/>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两 加 lượng từ và đọc tìm chi tiết.</a:t>
            </a:r>
          </a:p>
        </p:txBody>
      </p:sp>
      <p:sp>
        <p:nvSpPr>
          <p:cNvPr id="5" name="duration">
            <a:extLst xmlns:a="http://schemas.openxmlformats.org/drawingml/2006/main">
              <a:ext uri="{FF2B5EF4-FFF2-40B4-BE49-F238E27FC236}">
                <a16:creationId xmlns:a16="http://schemas.microsoft.com/office/drawing/2014/main" id="{B23F3E6C-B9CA-4D70-A001-E41704CB6837}"/>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080346092"/>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D6C947E-CB1E-4E2A-8284-E409A6A51A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13772828-7ACD-4D76-A25F-5EEF158C07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E9544F6-B5F8-44C2-954D-9CA81D0AEF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52BAC5B-6B85-4A99-9183-D4A44B8122E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岁     今年     多大</a:t>
            </a:r>
          </a:p>
        </p:txBody>
      </p:sp>
      <p:sp>
        <p:nvSpPr>
          <p:cNvPr id="5" name="retrieval">
            <a:extLst xmlns:a="http://schemas.openxmlformats.org/drawingml/2006/main">
              <a:ext uri="{FF2B5EF4-FFF2-40B4-BE49-F238E27FC236}">
                <a16:creationId xmlns:a16="http://schemas.microsoft.com/office/drawing/2014/main" id="{21E051DE-72FD-44A8-8D1C-83E62DDE8DC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2354692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CA4FF8C-A340-45C9-997C-86B2EEF0A7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3870777A-7FAE-45D1-89CC-38DE3E2A23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56D3C37F-57CA-4F53-96FC-14C1D0B2E4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10C37E2-CFEA-4005-9E82-E84A9A0FF82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六</a:t>
            </a:r>
          </a:p>
        </p:txBody>
      </p:sp>
      <p:sp>
        <p:nvSpPr>
          <p:cNvPr id="5" name="py0">
            <a:extLst xmlns:a="http://schemas.openxmlformats.org/drawingml/2006/main">
              <a:ext uri="{FF2B5EF4-FFF2-40B4-BE49-F238E27FC236}">
                <a16:creationId xmlns:a16="http://schemas.microsoft.com/office/drawing/2014/main" id="{BEF158A2-CC19-4BDD-A7FB-3E1E707D33A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liù</a:t>
            </a:r>
          </a:p>
        </p:txBody>
      </p:sp>
      <p:sp>
        <p:nvSpPr>
          <p:cNvPr id="6" name="vi0">
            <a:extLst xmlns:a="http://schemas.openxmlformats.org/drawingml/2006/main">
              <a:ext uri="{FF2B5EF4-FFF2-40B4-BE49-F238E27FC236}">
                <a16:creationId xmlns:a16="http://schemas.microsoft.com/office/drawing/2014/main" id="{4D06F3D7-EA51-4C28-82B0-9CF34FDFEAE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sáu</a:t>
            </a:r>
          </a:p>
        </p:txBody>
      </p:sp>
      <p:sp>
        <p:nvSpPr>
          <p:cNvPr id="7" name="zh1">
            <a:extLst xmlns:a="http://schemas.openxmlformats.org/drawingml/2006/main">
              <a:ext uri="{FF2B5EF4-FFF2-40B4-BE49-F238E27FC236}">
                <a16:creationId xmlns:a16="http://schemas.microsoft.com/office/drawing/2014/main" id="{4C387948-7A27-46E9-A034-03FB6608D8B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七</a:t>
            </a:r>
          </a:p>
        </p:txBody>
      </p:sp>
      <p:sp>
        <p:nvSpPr>
          <p:cNvPr id="8" name="py1">
            <a:extLst xmlns:a="http://schemas.openxmlformats.org/drawingml/2006/main">
              <a:ext uri="{FF2B5EF4-FFF2-40B4-BE49-F238E27FC236}">
                <a16:creationId xmlns:a16="http://schemas.microsoft.com/office/drawing/2014/main" id="{8A353C42-A232-4C94-ACA3-C016D95FC4B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qī</a:t>
            </a:r>
          </a:p>
        </p:txBody>
      </p:sp>
      <p:sp>
        <p:nvSpPr>
          <p:cNvPr id="9" name="vi1">
            <a:extLst xmlns:a="http://schemas.openxmlformats.org/drawingml/2006/main">
              <a:ext uri="{FF2B5EF4-FFF2-40B4-BE49-F238E27FC236}">
                <a16:creationId xmlns:a16="http://schemas.microsoft.com/office/drawing/2014/main" id="{83D3719A-9AA1-4AB3-8FC1-A553EBFB91F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bảy</a:t>
            </a:r>
          </a:p>
        </p:txBody>
      </p:sp>
      <p:sp>
        <p:nvSpPr>
          <p:cNvPr id="10" name="zh2">
            <a:extLst xmlns:a="http://schemas.openxmlformats.org/drawingml/2006/main">
              <a:ext uri="{FF2B5EF4-FFF2-40B4-BE49-F238E27FC236}">
                <a16:creationId xmlns:a16="http://schemas.microsoft.com/office/drawing/2014/main" id="{5716A3EC-EA9E-42A2-AE1E-8AFED7EEECB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八</a:t>
            </a:r>
          </a:p>
        </p:txBody>
      </p:sp>
      <p:sp>
        <p:nvSpPr>
          <p:cNvPr id="11" name="py2">
            <a:extLst xmlns:a="http://schemas.openxmlformats.org/drawingml/2006/main">
              <a:ext uri="{FF2B5EF4-FFF2-40B4-BE49-F238E27FC236}">
                <a16:creationId xmlns:a16="http://schemas.microsoft.com/office/drawing/2014/main" id="{C5864A7A-5135-4961-8E4F-F03D9DA0684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a:t>
            </a:r>
          </a:p>
        </p:txBody>
      </p:sp>
      <p:sp>
        <p:nvSpPr>
          <p:cNvPr id="12" name="vi2">
            <a:extLst xmlns:a="http://schemas.openxmlformats.org/drawingml/2006/main">
              <a:ext uri="{FF2B5EF4-FFF2-40B4-BE49-F238E27FC236}">
                <a16:creationId xmlns:a16="http://schemas.microsoft.com/office/drawing/2014/main" id="{15D03BE8-A28E-4512-B0EA-64C58AF92D7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tám</a:t>
            </a:r>
          </a:p>
        </p:txBody>
      </p:sp>
      <p:sp>
        <p:nvSpPr>
          <p:cNvPr id="13" name="zh3">
            <a:extLst xmlns:a="http://schemas.openxmlformats.org/drawingml/2006/main">
              <a:ext uri="{FF2B5EF4-FFF2-40B4-BE49-F238E27FC236}">
                <a16:creationId xmlns:a16="http://schemas.microsoft.com/office/drawing/2014/main" id="{ED70E1FE-E1B8-4C5B-A33D-27D19FCB77A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九</a:t>
            </a:r>
          </a:p>
        </p:txBody>
      </p:sp>
      <p:sp>
        <p:nvSpPr>
          <p:cNvPr id="14" name="py3">
            <a:extLst xmlns:a="http://schemas.openxmlformats.org/drawingml/2006/main">
              <a:ext uri="{FF2B5EF4-FFF2-40B4-BE49-F238E27FC236}">
                <a16:creationId xmlns:a16="http://schemas.microsoft.com/office/drawing/2014/main" id="{28B8B188-027C-4CB6-BF84-17A97900305D}"/>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jiǔ</a:t>
            </a:r>
          </a:p>
        </p:txBody>
      </p:sp>
      <p:sp>
        <p:nvSpPr>
          <p:cNvPr id="15" name="vi3">
            <a:extLst xmlns:a="http://schemas.openxmlformats.org/drawingml/2006/main">
              <a:ext uri="{FF2B5EF4-FFF2-40B4-BE49-F238E27FC236}">
                <a16:creationId xmlns:a16="http://schemas.microsoft.com/office/drawing/2014/main" id="{273759B4-AB43-4E16-95E4-D8ACA908389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chín</a:t>
            </a:r>
          </a:p>
        </p:txBody>
      </p:sp>
      <p:sp>
        <p:nvSpPr>
          <p:cNvPr id="16" name="zh4">
            <a:extLst xmlns:a="http://schemas.openxmlformats.org/drawingml/2006/main">
              <a:ext uri="{FF2B5EF4-FFF2-40B4-BE49-F238E27FC236}">
                <a16:creationId xmlns:a16="http://schemas.microsoft.com/office/drawing/2014/main" id="{19D7F871-F537-42AE-96F0-B54E4D1D775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十</a:t>
            </a:r>
          </a:p>
        </p:txBody>
      </p:sp>
      <p:sp>
        <p:nvSpPr>
          <p:cNvPr id="17" name="py4">
            <a:extLst xmlns:a="http://schemas.openxmlformats.org/drawingml/2006/main">
              <a:ext uri="{FF2B5EF4-FFF2-40B4-BE49-F238E27FC236}">
                <a16:creationId xmlns:a16="http://schemas.microsoft.com/office/drawing/2014/main" id="{309F4C1A-1076-4EC6-A101-1445017C8F1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shí</a:t>
            </a:r>
          </a:p>
        </p:txBody>
      </p:sp>
      <p:sp>
        <p:nvSpPr>
          <p:cNvPr id="18" name="vi4">
            <a:extLst xmlns:a="http://schemas.openxmlformats.org/drawingml/2006/main">
              <a:ext uri="{FF2B5EF4-FFF2-40B4-BE49-F238E27FC236}">
                <a16:creationId xmlns:a16="http://schemas.microsoft.com/office/drawing/2014/main" id="{DC3EFBE0-0937-4C8C-A475-27E6E2A653C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mười</a:t>
            </a:r>
          </a:p>
        </p:txBody>
      </p:sp>
      <p:sp>
        <p:nvSpPr>
          <p:cNvPr id="19" name="zh5">
            <a:extLst xmlns:a="http://schemas.openxmlformats.org/drawingml/2006/main">
              <a:ext uri="{FF2B5EF4-FFF2-40B4-BE49-F238E27FC236}">
                <a16:creationId xmlns:a16="http://schemas.microsoft.com/office/drawing/2014/main" id="{7743F460-3E3A-4988-BBBD-B103D4A7628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百</a:t>
            </a:r>
          </a:p>
        </p:txBody>
      </p:sp>
      <p:sp>
        <p:nvSpPr>
          <p:cNvPr id="20" name="py5">
            <a:extLst xmlns:a="http://schemas.openxmlformats.org/drawingml/2006/main">
              <a:ext uri="{FF2B5EF4-FFF2-40B4-BE49-F238E27FC236}">
                <a16:creationId xmlns:a16="http://schemas.microsoft.com/office/drawing/2014/main" id="{5CC25D1B-DCF3-41A5-828B-F22696C038AC}"/>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bǎi</a:t>
            </a:r>
          </a:p>
        </p:txBody>
      </p:sp>
      <p:sp>
        <p:nvSpPr>
          <p:cNvPr id="21" name="vi5">
            <a:extLst xmlns:a="http://schemas.openxmlformats.org/drawingml/2006/main">
              <a:ext uri="{FF2B5EF4-FFF2-40B4-BE49-F238E27FC236}">
                <a16:creationId xmlns:a16="http://schemas.microsoft.com/office/drawing/2014/main" id="{ED2C9A17-148B-4A9A-87D2-B778F099D75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trăm</a:t>
            </a:r>
          </a:p>
        </p:txBody>
      </p:sp>
    </p:spTree>
    <p:extLst>
      <p:ext uri="{BB962C8B-B14F-4D97-AF65-F5344CB8AC3E}">
        <p14:creationId xmlns:p14="http://schemas.microsoft.com/office/powerpoint/2010/main" val="174595516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AF07A2D8-3E2B-467E-A4E4-397CE70BB8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D4910BB5-EE1C-4793-A3A6-50368BEA4E6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BC5FB39-9D09-49CD-B023-823C698E2C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8311C275-8522-49CB-ADBD-3195812FF85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穿</a:t>
            </a:r>
          </a:p>
        </p:txBody>
      </p:sp>
      <p:sp>
        <p:nvSpPr>
          <p:cNvPr id="5" name="py0">
            <a:extLst xmlns:a="http://schemas.openxmlformats.org/drawingml/2006/main">
              <a:ext uri="{FF2B5EF4-FFF2-40B4-BE49-F238E27FC236}">
                <a16:creationId xmlns:a16="http://schemas.microsoft.com/office/drawing/2014/main" id="{3246A9D2-9E3B-4CDF-879A-2C9FB7C564B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chuān</a:t>
            </a:r>
          </a:p>
        </p:txBody>
      </p:sp>
      <p:sp>
        <p:nvSpPr>
          <p:cNvPr id="6" name="vi0">
            <a:extLst xmlns:a="http://schemas.openxmlformats.org/drawingml/2006/main">
              <a:ext uri="{FF2B5EF4-FFF2-40B4-BE49-F238E27FC236}">
                <a16:creationId xmlns:a16="http://schemas.microsoft.com/office/drawing/2014/main" id="{68E07BE3-62D5-4A6A-A1C8-F748A96C57D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mặc</a:t>
            </a:r>
          </a:p>
        </p:txBody>
      </p:sp>
      <p:sp>
        <p:nvSpPr>
          <p:cNvPr id="7" name="zh1">
            <a:extLst xmlns:a="http://schemas.openxmlformats.org/drawingml/2006/main">
              <a:ext uri="{FF2B5EF4-FFF2-40B4-BE49-F238E27FC236}">
                <a16:creationId xmlns:a16="http://schemas.microsoft.com/office/drawing/2014/main" id="{29B75A50-2964-4DCD-8122-C68CC850DC0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猫</a:t>
            </a:r>
          </a:p>
        </p:txBody>
      </p:sp>
      <p:sp>
        <p:nvSpPr>
          <p:cNvPr id="8" name="py1">
            <a:extLst xmlns:a="http://schemas.openxmlformats.org/drawingml/2006/main">
              <a:ext uri="{FF2B5EF4-FFF2-40B4-BE49-F238E27FC236}">
                <a16:creationId xmlns:a16="http://schemas.microsoft.com/office/drawing/2014/main" id="{9B2EC11A-0BDD-4824-A93B-0956A999453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māo</a:t>
            </a:r>
          </a:p>
        </p:txBody>
      </p:sp>
      <p:sp>
        <p:nvSpPr>
          <p:cNvPr id="9" name="vi1">
            <a:extLst xmlns:a="http://schemas.openxmlformats.org/drawingml/2006/main">
              <a:ext uri="{FF2B5EF4-FFF2-40B4-BE49-F238E27FC236}">
                <a16:creationId xmlns:a16="http://schemas.microsoft.com/office/drawing/2014/main" id="{F2C194A7-B22B-4A5F-B103-72FEC6E5843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mèo</a:t>
            </a:r>
          </a:p>
        </p:txBody>
      </p:sp>
      <p:sp>
        <p:nvSpPr>
          <p:cNvPr id="10" name="zh2">
            <a:extLst xmlns:a="http://schemas.openxmlformats.org/drawingml/2006/main">
              <a:ext uri="{FF2B5EF4-FFF2-40B4-BE49-F238E27FC236}">
                <a16:creationId xmlns:a16="http://schemas.microsoft.com/office/drawing/2014/main" id="{B8443DDF-2EBC-411D-81BD-A9543A27E84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玩</a:t>
            </a:r>
          </a:p>
        </p:txBody>
      </p:sp>
      <p:sp>
        <p:nvSpPr>
          <p:cNvPr id="11" name="py2">
            <a:extLst xmlns:a="http://schemas.openxmlformats.org/drawingml/2006/main">
              <a:ext uri="{FF2B5EF4-FFF2-40B4-BE49-F238E27FC236}">
                <a16:creationId xmlns:a16="http://schemas.microsoft.com/office/drawing/2014/main" id="{16299D44-D932-473B-8C2C-422F4EE162C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wán</a:t>
            </a:r>
          </a:p>
        </p:txBody>
      </p:sp>
      <p:sp>
        <p:nvSpPr>
          <p:cNvPr id="12" name="vi2">
            <a:extLst xmlns:a="http://schemas.openxmlformats.org/drawingml/2006/main">
              <a:ext uri="{FF2B5EF4-FFF2-40B4-BE49-F238E27FC236}">
                <a16:creationId xmlns:a16="http://schemas.microsoft.com/office/drawing/2014/main" id="{D040C32D-C103-4777-9BC1-3381A8B05C2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chơi</a:t>
            </a:r>
          </a:p>
        </p:txBody>
      </p:sp>
      <p:sp>
        <p:nvSpPr>
          <p:cNvPr id="13" name="zh3">
            <a:extLst xmlns:a="http://schemas.openxmlformats.org/drawingml/2006/main">
              <a:ext uri="{FF2B5EF4-FFF2-40B4-BE49-F238E27FC236}">
                <a16:creationId xmlns:a16="http://schemas.microsoft.com/office/drawing/2014/main" id="{AD129F83-9ED0-487C-AB42-916C0087A77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做</a:t>
            </a:r>
          </a:p>
        </p:txBody>
      </p:sp>
      <p:sp>
        <p:nvSpPr>
          <p:cNvPr id="14" name="py3">
            <a:extLst xmlns:a="http://schemas.openxmlformats.org/drawingml/2006/main">
              <a:ext uri="{FF2B5EF4-FFF2-40B4-BE49-F238E27FC236}">
                <a16:creationId xmlns:a16="http://schemas.microsoft.com/office/drawing/2014/main" id="{29CD2772-F73D-4210-817B-E0E65D5FC2AD}"/>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zuò</a:t>
            </a:r>
          </a:p>
        </p:txBody>
      </p:sp>
      <p:sp>
        <p:nvSpPr>
          <p:cNvPr id="15" name="vi3">
            <a:extLst xmlns:a="http://schemas.openxmlformats.org/drawingml/2006/main">
              <a:ext uri="{FF2B5EF4-FFF2-40B4-BE49-F238E27FC236}">
                <a16:creationId xmlns:a16="http://schemas.microsoft.com/office/drawing/2014/main" id="{D62F891F-925C-49F1-B409-771898255F9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làm</a:t>
            </a:r>
          </a:p>
        </p:txBody>
      </p:sp>
    </p:spTree>
    <p:extLst>
      <p:ext uri="{BB962C8B-B14F-4D97-AF65-F5344CB8AC3E}">
        <p14:creationId xmlns:p14="http://schemas.microsoft.com/office/powerpoint/2010/main" val="98664079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D0C11FA-A35F-4F3A-8D96-89D8B8D21C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F078C1E4-3AD4-49FE-94BD-6CA639C6CC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BD92F8F-BF2A-4807-B90F-1D64BD895E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CA7192B-72A1-4D64-AE90-9ACE24A272A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两 加 lượng từ</a:t>
            </a:r>
          </a:p>
        </p:txBody>
      </p:sp>
      <p:sp>
        <p:nvSpPr>
          <p:cNvPr id="5" name="rule">
            <a:extLst xmlns:a="http://schemas.openxmlformats.org/drawingml/2006/main">
              <a:ext uri="{FF2B5EF4-FFF2-40B4-BE49-F238E27FC236}">
                <a16:creationId xmlns:a16="http://schemas.microsoft.com/office/drawing/2014/main" id="{1D5DDF42-44C7-44D1-9480-A8AF8661EDE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我有两个手机。 Tôi có hai điện thoại.</a:t>
            </a:r>
          </a:p>
        </p:txBody>
      </p:sp>
    </p:spTree>
    <p:extLst>
      <p:ext uri="{BB962C8B-B14F-4D97-AF65-F5344CB8AC3E}">
        <p14:creationId xmlns:p14="http://schemas.microsoft.com/office/powerpoint/2010/main" val="750062332"/>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0C1A159-D14F-4D08-9419-2C86E37B81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52F3DB19-DCA6-4934-9F8B-4DA7D6DD34B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5B3BBE8-16AA-4133-9113-9E448452AA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9EA7743-B03A-4E17-B051-5A1EF54630E6}"/>
              </a:ext>
            </a:extLst>
            <ns0:hlinkClick xmlns:ns0="http://schemas.openxmlformats.org/drawingml/2006/main" xmlns:ns1="http://schemas.openxmlformats.org/officeDocument/2006/relationships" ns1:id="rIdInteractive3">
              <ns0:snd ns1:embed="rIdEmbeddedAudio4" name="HSK1-1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3A501CB-0F73-4316-BC71-1DC0BC00449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94C484A-4813-4D57-8B15-0422180BC0E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73728850"/>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5536170-D769-4114-A202-891FD9D6DD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33C9E216-98DF-437B-AE12-20D011FB8E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1EB02C9-696B-401C-A9D7-A12C1A3461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A72DC58-6A76-48A2-AC57-E0826C141C0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这是小林的手机。他的号码是一三八二零六五四七九一。他只有一个手机。</a:t>
            </a:r>
          </a:p>
        </p:txBody>
      </p:sp>
      <p:sp>
        <p:nvSpPr>
          <p:cNvPr id="5" name="q0">
            <a:extLst xmlns:a="http://schemas.openxmlformats.org/drawingml/2006/main">
              <a:ext uri="{FF2B5EF4-FFF2-40B4-BE49-F238E27FC236}">
                <a16:creationId xmlns:a16="http://schemas.microsoft.com/office/drawing/2014/main" id="{D0934166-4FD6-49C1-AB64-C8B35E08052C}"/>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小林有几个手机？</a:t>
            </a:r>
          </a:p>
        </p:txBody>
      </p:sp>
      <p:sp>
        <p:nvSpPr>
          <p:cNvPr id="6" name="q1">
            <a:extLst xmlns:a="http://schemas.openxmlformats.org/drawingml/2006/main">
              <a:ext uri="{FF2B5EF4-FFF2-40B4-BE49-F238E27FC236}">
                <a16:creationId xmlns:a16="http://schemas.microsoft.com/office/drawing/2014/main" id="{86467C39-6FF4-4962-BD96-B7B79F37D692}"/>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号码最后四位是什么？</a:t>
            </a:r>
          </a:p>
        </p:txBody>
      </p:sp>
    </p:spTree>
    <p:extLst>
      <p:ext uri="{BB962C8B-B14F-4D97-AF65-F5344CB8AC3E}">
        <p14:creationId xmlns:p14="http://schemas.microsoft.com/office/powerpoint/2010/main" val="1601663127"/>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16D333B-B556-4BAC-856D-E60737532A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CB77D36D-D6B3-4E61-8ACC-51FA2CC6EC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2675733-099F-4A8B-8650-7398AADAAA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1701BCF-E7DE-4CF8-82C8-F7B9C20F5A2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号码最后四位是什么？</a:t>
            </a:r>
          </a:p>
        </p:txBody>
      </p:sp>
      <p:sp>
        <p:nvSpPr>
          <p:cNvPr id="5" name="audio_game">
            <a:extLst xmlns:a="http://schemas.openxmlformats.org/drawingml/2006/main">
              <a:ext uri="{FF2B5EF4-FFF2-40B4-BE49-F238E27FC236}">
                <a16:creationId xmlns:a16="http://schemas.microsoft.com/office/drawing/2014/main" id="{89024815-C844-47F7-B0CF-E996290FD893}"/>
              </a:ext>
            </a:extLst>
            <ns0:hlinkClick xmlns:ns0="http://schemas.openxmlformats.org/drawingml/2006/main" xmlns:ns1="http://schemas.openxmlformats.org/officeDocument/2006/relationships" ns1:id="rIdInteractive3">
              <ns0:snd ns1:embed="rIdEmbeddedAudio4" name="HSK1-1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BBB3F07-C015-4B0B-AEA3-B7DF45536BB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276C6626-A7A2-49CE-B0BF-5F28F8856E8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四七九一。</a:t>
            </a:r>
          </a:p>
        </p:txBody>
      </p:sp>
      <p:sp>
        <p:nvSpPr>
          <p:cNvPr id="8" name="choice_2">
            <a:extLst xmlns:a="http://schemas.openxmlformats.org/drawingml/2006/main">
              <a:ext uri="{FF2B5EF4-FFF2-40B4-BE49-F238E27FC236}">
                <a16:creationId xmlns:a16="http://schemas.microsoft.com/office/drawing/2014/main" id="{E805B84E-E4B1-42AC-A9BD-4778FE2B2C6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一个。</a:t>
            </a:r>
          </a:p>
        </p:txBody>
      </p:sp>
    </p:spTree>
    <p:extLst>
      <p:ext uri="{BB962C8B-B14F-4D97-AF65-F5344CB8AC3E}">
        <p14:creationId xmlns:p14="http://schemas.microsoft.com/office/powerpoint/2010/main" val="1904444961"/>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4666A69-265B-4386-B71C-E39B3B081B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99386CE8-E9AF-4D9D-AFAA-64EEC0E212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6ADCE3A-A3B5-44E8-AF3C-B854235D71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939F5CBB-3A54-43EA-AFA6-B744FC25F476}"/>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四七九一。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F86876F8-1505-4A98-9E1C-5E5CEED41FF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98D69ED-D8FF-42A1-900D-C7278EEF2C2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51169568"/>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A168FB-5DDD-4872-913A-B9386ECA2AD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0DDD64ED-E4D4-468A-8E95-0AD46303EB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26AAAAF-80D1-43DB-91D7-8CBA8A91CFA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C0FCE8D-A57D-4E75-9904-AC23E9AD21C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DAD998C-BECE-47B4-A3F7-EC28A752152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907859068"/>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EA75098-67CB-43AC-9A70-35151CF6EA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CDB06D54-4C6C-40AE-B9D5-EFADC7F896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8D8EFCC-30A6-412C-806D-8392FDE8F8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C20818A-8685-44F6-90C7-0E1E3D46EE2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cho bạn một số điện thoại giả định. Bạn ghi lại rồi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kiểm tra theo cụm số.</a:t>
            </a:r>
          </a:p>
        </p:txBody>
      </p:sp>
      <p:sp>
        <p:nvSpPr>
          <p:cNvPr id="5" name="taskrule">
            <a:extLst xmlns:a="http://schemas.openxmlformats.org/drawingml/2006/main">
              <a:ext uri="{FF2B5EF4-FFF2-40B4-BE49-F238E27FC236}">
                <a16:creationId xmlns:a16="http://schemas.microsoft.com/office/drawing/2014/main" id="{822F4034-E86E-47F2-91E1-60BD26B86F0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087155045"/>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6B274D9-E0F5-40FF-82EA-9E9F3181CE2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65E65924-E209-41FF-84F5-4EB57ADAC4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BDF0F81-6E4E-4A5D-912E-71BA844019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六"/>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七"/>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八"/>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九"/>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十"/>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百"/>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31401508"/>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07CF091-A054-42D6-AE8A-33CCEF5ACC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701B2D70-7BB8-43C2-AF8B-C7136385B0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A82B78E-DD2F-4CB9-968C-CC6C994EEEB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EB2AEAF-8BB7-4618-B599-DE7D1B5F5F8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ED12CC75-1430-4FD2-813C-7C3CA6C70F4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C406498-3EA8-4299-AF8B-06A584EBB79D}"/>
              </a:ext>
            </a:extLst>
            <ns0:hlinkClick xmlns:ns0="http://schemas.openxmlformats.org/drawingml/2006/main" xmlns:ns1="http://schemas.openxmlformats.org/officeDocument/2006/relationships" ns1:id="rIdInteractive3">
              <ns0:snd ns1:embed="rIdEmbeddedAudio4" name="HSK1-1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30328741"/>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FF5A2A-5F31-4088-9E55-0E20FC260B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HSK1-11</a:t>
            </a:r>
          </a:p>
        </p:txBody>
      </p:sp>
      <p:sp>
        <p:nvSpPr>
          <p:cNvPr id="2" name="heading">
            <a:extLst xmlns:a="http://schemas.openxmlformats.org/drawingml/2006/main">
              <a:ext uri="{FF2B5EF4-FFF2-40B4-BE49-F238E27FC236}">
                <a16:creationId xmlns:a16="http://schemas.microsoft.com/office/drawing/2014/main" id="{4010195F-3934-4290-A854-384075B0CE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D364315-BD03-43BB-BEB4-5758A62935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C45D2A8-7EF5-4ACB-80E7-F8561D43B14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436550D-6A9B-45C6-A8FF-673604CA372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27370371"/>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2BE4EC-F9A8-4FEE-993B-865FB7EE24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61DC8041-DA2E-41F7-9261-C5D38A724A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Số đếm và liên hệ</a:t>
            </a:r>
          </a:p>
        </p:txBody>
      </p:sp>
      <p:sp>
        <p:nvSpPr>
          <p:cNvPr id="3" name="page">
            <a:extLst xmlns:a="http://schemas.openxmlformats.org/drawingml/2006/main">
              <a:ext uri="{FF2B5EF4-FFF2-40B4-BE49-F238E27FC236}">
                <a16:creationId xmlns:a16="http://schemas.microsoft.com/office/drawing/2014/main" id="{02939A12-3177-4D41-A3E5-96E44CECD9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7CB5E38-CDC2-404A-8FFC-8D538E73E21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số đếm và liên hệ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3D759F43-E53D-4637-93D0-DBCD9F72096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648935038"/>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0FB9EDE-3621-4290-A313-38EFD3895F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689BA210-389F-4E78-A60D-BFAB09B1C2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9B61BCF-FC06-4B78-B82F-AE9C8585F6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DCB5C3E-46BA-47C2-86E1-FAA900246B7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零     一     二</a:t>
            </a:r>
          </a:p>
        </p:txBody>
      </p:sp>
      <p:sp>
        <p:nvSpPr>
          <p:cNvPr id="5" name="retrieval">
            <a:extLst xmlns:a="http://schemas.openxmlformats.org/drawingml/2006/main">
              <a:ext uri="{FF2B5EF4-FFF2-40B4-BE49-F238E27FC236}">
                <a16:creationId xmlns:a16="http://schemas.microsoft.com/office/drawing/2014/main" id="{F1FBD34C-6C95-43A7-93A5-7729D9E88FAF}"/>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05472497"/>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0D117D1-497F-4D6A-AC7B-05F9F48BEF3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63E9EDEC-1EBA-4603-A06A-46E964D396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5B43B37-05F9-4950-974E-6589A28BCB9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BC180D8-119D-46B5-9929-F88F32DA118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两</a:t>
            </a:r>
          </a:p>
        </p:txBody>
      </p:sp>
      <p:sp>
        <p:nvSpPr>
          <p:cNvPr id="5" name="py0">
            <a:extLst xmlns:a="http://schemas.openxmlformats.org/drawingml/2006/main">
              <a:ext uri="{FF2B5EF4-FFF2-40B4-BE49-F238E27FC236}">
                <a16:creationId xmlns:a16="http://schemas.microsoft.com/office/drawing/2014/main" id="{2B97588E-409E-46F1-B7D3-51FFF61AAED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liǎng</a:t>
            </a:r>
          </a:p>
        </p:txBody>
      </p:sp>
      <p:sp>
        <p:nvSpPr>
          <p:cNvPr id="6" name="vi0">
            <a:extLst xmlns:a="http://schemas.openxmlformats.org/drawingml/2006/main">
              <a:ext uri="{FF2B5EF4-FFF2-40B4-BE49-F238E27FC236}">
                <a16:creationId xmlns:a16="http://schemas.microsoft.com/office/drawing/2014/main" id="{6FBD2899-FD16-4906-B657-6D84557061F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hai trước lượng từ</a:t>
            </a:r>
          </a:p>
        </p:txBody>
      </p:sp>
      <p:sp>
        <p:nvSpPr>
          <p:cNvPr id="7" name="zh1">
            <a:extLst xmlns:a="http://schemas.openxmlformats.org/drawingml/2006/main">
              <a:ext uri="{FF2B5EF4-FFF2-40B4-BE49-F238E27FC236}">
                <a16:creationId xmlns:a16="http://schemas.microsoft.com/office/drawing/2014/main" id="{2D6DDFC0-7785-4C91-9709-AEDF5A23727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个</a:t>
            </a:r>
          </a:p>
        </p:txBody>
      </p:sp>
      <p:sp>
        <p:nvSpPr>
          <p:cNvPr id="8" name="py1">
            <a:extLst xmlns:a="http://schemas.openxmlformats.org/drawingml/2006/main">
              <a:ext uri="{FF2B5EF4-FFF2-40B4-BE49-F238E27FC236}">
                <a16:creationId xmlns:a16="http://schemas.microsoft.com/office/drawing/2014/main" id="{F690F825-BD21-4931-9495-1B76B4A0A43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gè</a:t>
            </a:r>
          </a:p>
        </p:txBody>
      </p:sp>
      <p:sp>
        <p:nvSpPr>
          <p:cNvPr id="9" name="vi1">
            <a:extLst xmlns:a="http://schemas.openxmlformats.org/drawingml/2006/main">
              <a:ext uri="{FF2B5EF4-FFF2-40B4-BE49-F238E27FC236}">
                <a16:creationId xmlns:a16="http://schemas.microsoft.com/office/drawing/2014/main" id="{D1421771-CF19-4C48-87EE-84249C2BEC1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chung</a:t>
            </a:r>
          </a:p>
        </p:txBody>
      </p:sp>
      <p:sp>
        <p:nvSpPr>
          <p:cNvPr id="10" name="zh2">
            <a:extLst xmlns:a="http://schemas.openxmlformats.org/drawingml/2006/main">
              <a:ext uri="{FF2B5EF4-FFF2-40B4-BE49-F238E27FC236}">
                <a16:creationId xmlns:a16="http://schemas.microsoft.com/office/drawing/2014/main" id="{D0D2FBBB-A474-4AC1-BFFC-D273BC5353F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手机</a:t>
            </a:r>
          </a:p>
        </p:txBody>
      </p:sp>
      <p:sp>
        <p:nvSpPr>
          <p:cNvPr id="11" name="py2">
            <a:extLst xmlns:a="http://schemas.openxmlformats.org/drawingml/2006/main">
              <a:ext uri="{FF2B5EF4-FFF2-40B4-BE49-F238E27FC236}">
                <a16:creationId xmlns:a16="http://schemas.microsoft.com/office/drawing/2014/main" id="{4EE6F6BF-3962-4285-BD9C-E8D08AF5B60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shǒujī</a:t>
            </a:r>
          </a:p>
        </p:txBody>
      </p:sp>
      <p:sp>
        <p:nvSpPr>
          <p:cNvPr id="12" name="vi2">
            <a:extLst xmlns:a="http://schemas.openxmlformats.org/drawingml/2006/main">
              <a:ext uri="{FF2B5EF4-FFF2-40B4-BE49-F238E27FC236}">
                <a16:creationId xmlns:a16="http://schemas.microsoft.com/office/drawing/2014/main" id="{4CB45EF1-68ED-4731-9CD0-A019735DB3E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điện thoại di động</a:t>
            </a:r>
          </a:p>
        </p:txBody>
      </p:sp>
      <p:sp>
        <p:nvSpPr>
          <p:cNvPr id="13" name="zh3">
            <a:extLst xmlns:a="http://schemas.openxmlformats.org/drawingml/2006/main">
              <a:ext uri="{FF2B5EF4-FFF2-40B4-BE49-F238E27FC236}">
                <a16:creationId xmlns:a16="http://schemas.microsoft.com/office/drawing/2014/main" id="{8E31BCD4-7E2C-495C-AA2A-4E4CB6A4112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电话</a:t>
            </a:r>
          </a:p>
        </p:txBody>
      </p:sp>
      <p:sp>
        <p:nvSpPr>
          <p:cNvPr id="14" name="py3">
            <a:extLst xmlns:a="http://schemas.openxmlformats.org/drawingml/2006/main">
              <a:ext uri="{FF2B5EF4-FFF2-40B4-BE49-F238E27FC236}">
                <a16:creationId xmlns:a16="http://schemas.microsoft.com/office/drawing/2014/main" id="{6C9A8B85-2E9C-4949-959D-6BF6BD15984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diànhuà</a:t>
            </a:r>
          </a:p>
        </p:txBody>
      </p:sp>
      <p:sp>
        <p:nvSpPr>
          <p:cNvPr id="15" name="vi3">
            <a:extLst xmlns:a="http://schemas.openxmlformats.org/drawingml/2006/main">
              <a:ext uri="{FF2B5EF4-FFF2-40B4-BE49-F238E27FC236}">
                <a16:creationId xmlns:a16="http://schemas.microsoft.com/office/drawing/2014/main" id="{03BB6A7B-9D6F-4FFC-93BC-153EE290CE1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điện thoại</a:t>
            </a:r>
          </a:p>
        </p:txBody>
      </p:sp>
      <p:sp>
        <p:nvSpPr>
          <p:cNvPr id="16" name="zh4">
            <a:extLst xmlns:a="http://schemas.openxmlformats.org/drawingml/2006/main">
              <a:ext uri="{FF2B5EF4-FFF2-40B4-BE49-F238E27FC236}">
                <a16:creationId xmlns:a16="http://schemas.microsoft.com/office/drawing/2014/main" id="{2628CA6E-F8B0-437F-BBE1-A0CE80EC25A5}"/>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号码</a:t>
            </a:r>
          </a:p>
        </p:txBody>
      </p:sp>
      <p:sp>
        <p:nvSpPr>
          <p:cNvPr id="17" name="py4">
            <a:extLst xmlns:a="http://schemas.openxmlformats.org/drawingml/2006/main">
              <a:ext uri="{FF2B5EF4-FFF2-40B4-BE49-F238E27FC236}">
                <a16:creationId xmlns:a16="http://schemas.microsoft.com/office/drawing/2014/main" id="{944C0D6D-E0C5-4B08-94A3-EEA1DDF016D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hào mǎ</a:t>
            </a:r>
          </a:p>
        </p:txBody>
      </p:sp>
      <p:sp>
        <p:nvSpPr>
          <p:cNvPr id="18" name="vi4">
            <a:extLst xmlns:a="http://schemas.openxmlformats.org/drawingml/2006/main">
              <a:ext uri="{FF2B5EF4-FFF2-40B4-BE49-F238E27FC236}">
                <a16:creationId xmlns:a16="http://schemas.microsoft.com/office/drawing/2014/main" id="{D0F03E43-1FE1-4266-BFF3-EC22A888624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số mã</a:t>
            </a:r>
          </a:p>
        </p:txBody>
      </p:sp>
      <p:sp>
        <p:nvSpPr>
          <p:cNvPr id="19" name="zh5">
            <a:extLst xmlns:a="http://schemas.openxmlformats.org/drawingml/2006/main">
              <a:ext uri="{FF2B5EF4-FFF2-40B4-BE49-F238E27FC236}">
                <a16:creationId xmlns:a16="http://schemas.microsoft.com/office/drawing/2014/main" id="{E4E17913-9D08-41A3-AFE5-5CC79D85C22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多少</a:t>
            </a:r>
          </a:p>
        </p:txBody>
      </p:sp>
      <p:sp>
        <p:nvSpPr>
          <p:cNvPr id="20" name="py5">
            <a:extLst xmlns:a="http://schemas.openxmlformats.org/drawingml/2006/main">
              <a:ext uri="{FF2B5EF4-FFF2-40B4-BE49-F238E27FC236}">
                <a16:creationId xmlns:a16="http://schemas.microsoft.com/office/drawing/2014/main" id="{C7B644C5-1E1A-48E9-B92A-8074B661C81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duōshao</a:t>
            </a:r>
          </a:p>
        </p:txBody>
      </p:sp>
      <p:sp>
        <p:nvSpPr>
          <p:cNvPr id="21" name="vi5">
            <a:extLst xmlns:a="http://schemas.openxmlformats.org/drawingml/2006/main">
              <a:ext uri="{FF2B5EF4-FFF2-40B4-BE49-F238E27FC236}">
                <a16:creationId xmlns:a16="http://schemas.microsoft.com/office/drawing/2014/main" id="{78D626C9-BB62-4408-941A-1222E6D5AF2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bao nhiêu</a:t>
            </a:r>
          </a:p>
        </p:txBody>
      </p:sp>
    </p:spTree>
    <p:extLst>
      <p:ext uri="{BB962C8B-B14F-4D97-AF65-F5344CB8AC3E}">
        <p14:creationId xmlns:p14="http://schemas.microsoft.com/office/powerpoint/2010/main" val="419729945"/>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AE88DAE4-4E05-494C-99D6-96749DA8C0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3138F704-F9FA-4B55-8BA1-835E920D06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3413146-E26B-4D9E-98C0-F4F90B3569E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EE79B9C-7419-48D8-9C31-2C316612091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打电话</a:t>
            </a:r>
          </a:p>
        </p:txBody>
      </p:sp>
      <p:sp>
        <p:nvSpPr>
          <p:cNvPr id="5" name="py0">
            <a:extLst xmlns:a="http://schemas.openxmlformats.org/drawingml/2006/main">
              <a:ext uri="{FF2B5EF4-FFF2-40B4-BE49-F238E27FC236}">
                <a16:creationId xmlns:a16="http://schemas.microsoft.com/office/drawing/2014/main" id="{30CA4901-61AB-421A-8BE2-FF29D858286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 diànhuà</a:t>
            </a:r>
          </a:p>
        </p:txBody>
      </p:sp>
      <p:sp>
        <p:nvSpPr>
          <p:cNvPr id="6" name="vi0">
            <a:extLst xmlns:a="http://schemas.openxmlformats.org/drawingml/2006/main">
              <a:ext uri="{FF2B5EF4-FFF2-40B4-BE49-F238E27FC236}">
                <a16:creationId xmlns:a16="http://schemas.microsoft.com/office/drawing/2014/main" id="{00DDF6B4-E456-41A0-9B49-D83DEA613E6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gọi điện</a:t>
            </a:r>
          </a:p>
        </p:txBody>
      </p:sp>
      <p:sp>
        <p:nvSpPr>
          <p:cNvPr id="7" name="zh1">
            <a:extLst xmlns:a="http://schemas.openxmlformats.org/drawingml/2006/main">
              <a:ext uri="{FF2B5EF4-FFF2-40B4-BE49-F238E27FC236}">
                <a16:creationId xmlns:a16="http://schemas.microsoft.com/office/drawing/2014/main" id="{AC965C7C-4136-4428-ABCF-887BF9036D6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没事</a:t>
            </a:r>
          </a:p>
        </p:txBody>
      </p:sp>
      <p:sp>
        <p:nvSpPr>
          <p:cNvPr id="8" name="py1">
            <a:extLst xmlns:a="http://schemas.openxmlformats.org/drawingml/2006/main">
              <a:ext uri="{FF2B5EF4-FFF2-40B4-BE49-F238E27FC236}">
                <a16:creationId xmlns:a16="http://schemas.microsoft.com/office/drawing/2014/main" id="{2DE08728-0295-4020-926F-A38397BFBDE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méishì</a:t>
            </a:r>
          </a:p>
        </p:txBody>
      </p:sp>
      <p:sp>
        <p:nvSpPr>
          <p:cNvPr id="9" name="vi1">
            <a:extLst xmlns:a="http://schemas.openxmlformats.org/drawingml/2006/main">
              <a:ext uri="{FF2B5EF4-FFF2-40B4-BE49-F238E27FC236}">
                <a16:creationId xmlns:a16="http://schemas.microsoft.com/office/drawing/2014/main" id="{F2986A86-16E7-4269-93C5-4E5C78D1B05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sao không có việc</a:t>
            </a:r>
          </a:p>
        </p:txBody>
      </p:sp>
      <p:sp>
        <p:nvSpPr>
          <p:cNvPr id="10" name="zh2">
            <a:extLst xmlns:a="http://schemas.openxmlformats.org/drawingml/2006/main">
              <a:ext uri="{FF2B5EF4-FFF2-40B4-BE49-F238E27FC236}">
                <a16:creationId xmlns:a16="http://schemas.microsoft.com/office/drawing/2014/main" id="{047BEB0E-D4CC-4B60-BA9D-F2E765347E3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晚</a:t>
            </a:r>
          </a:p>
        </p:txBody>
      </p:sp>
      <p:sp>
        <p:nvSpPr>
          <p:cNvPr id="11" name="py2">
            <a:extLst xmlns:a="http://schemas.openxmlformats.org/drawingml/2006/main">
              <a:ext uri="{FF2B5EF4-FFF2-40B4-BE49-F238E27FC236}">
                <a16:creationId xmlns:a16="http://schemas.microsoft.com/office/drawing/2014/main" id="{F9F9DD3F-5C5C-48B5-92F5-0D455CCD880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a:t>
            </a:r>
          </a:p>
        </p:txBody>
      </p:sp>
      <p:sp>
        <p:nvSpPr>
          <p:cNvPr id="12" name="vi2">
            <a:extLst xmlns:a="http://schemas.openxmlformats.org/drawingml/2006/main">
              <a:ext uri="{FF2B5EF4-FFF2-40B4-BE49-F238E27FC236}">
                <a16:creationId xmlns:a16="http://schemas.microsoft.com/office/drawing/2014/main" id="{85C2D43C-84AF-44DD-8B27-8ED956D69A7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muộn</a:t>
            </a:r>
          </a:p>
        </p:txBody>
      </p:sp>
      <p:sp>
        <p:nvSpPr>
          <p:cNvPr id="13" name="zh3">
            <a:extLst xmlns:a="http://schemas.openxmlformats.org/drawingml/2006/main">
              <a:ext uri="{FF2B5EF4-FFF2-40B4-BE49-F238E27FC236}">
                <a16:creationId xmlns:a16="http://schemas.microsoft.com/office/drawing/2014/main" id="{48CD9C03-2213-466E-A020-01A16825A3D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做饭</a:t>
            </a:r>
          </a:p>
        </p:txBody>
      </p:sp>
      <p:sp>
        <p:nvSpPr>
          <p:cNvPr id="14" name="py3">
            <a:extLst xmlns:a="http://schemas.openxmlformats.org/drawingml/2006/main">
              <a:ext uri="{FF2B5EF4-FFF2-40B4-BE49-F238E27FC236}">
                <a16:creationId xmlns:a16="http://schemas.microsoft.com/office/drawing/2014/main" id="{82F724C2-2568-412C-96C0-D815DEC356E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zuò fàn</a:t>
            </a:r>
          </a:p>
        </p:txBody>
      </p:sp>
      <p:sp>
        <p:nvSpPr>
          <p:cNvPr id="15" name="vi3">
            <a:extLst xmlns:a="http://schemas.openxmlformats.org/drawingml/2006/main">
              <a:ext uri="{FF2B5EF4-FFF2-40B4-BE49-F238E27FC236}">
                <a16:creationId xmlns:a16="http://schemas.microsoft.com/office/drawing/2014/main" id="{26B4E30B-144C-43CC-89F7-C9592243EA8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nấu ăn</a:t>
            </a:r>
          </a:p>
        </p:txBody>
      </p:sp>
    </p:spTree>
    <p:extLst>
      <p:ext uri="{BB962C8B-B14F-4D97-AF65-F5344CB8AC3E}">
        <p14:creationId xmlns:p14="http://schemas.microsoft.com/office/powerpoint/2010/main" val="1722729231"/>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68E05E8-87E9-4AD2-9B67-E55B3DDFAEB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8BD2F932-ED1C-4D2E-9C76-F8B525FD5F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DF5357E-67B3-48E9-8066-06E25CE648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6ED2AFC-4750-4E62-97AF-2BB75DB9AC7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Số đếm</a:t>
            </a:r>
          </a:p>
        </p:txBody>
      </p:sp>
      <p:sp>
        <p:nvSpPr>
          <p:cNvPr id="5" name="rule">
            <a:extLst xmlns:a="http://schemas.openxmlformats.org/drawingml/2006/main">
              <a:ext uri="{FF2B5EF4-FFF2-40B4-BE49-F238E27FC236}">
                <a16:creationId xmlns:a16="http://schemas.microsoft.com/office/drawing/2014/main" id="{50BFDC9D-96F5-4D40-9EF0-CEE698B274AF}"/>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三十二。 Ba mươi hai.</a:t>
            </a:r>
          </a:p>
        </p:txBody>
      </p:sp>
    </p:spTree>
    <p:extLst>
      <p:ext uri="{BB962C8B-B14F-4D97-AF65-F5344CB8AC3E}">
        <p14:creationId xmlns:p14="http://schemas.microsoft.com/office/powerpoint/2010/main" val="1864685856"/>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85202AD-1F5A-422E-9774-13E725C15B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5C76D60B-09F1-4EF7-BAD8-74A1FB34ADC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A754595-9CED-4BD7-84A9-0CD0EF4A290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41FCD9A3-C01A-476C-B467-C7CB3317DE14}"/>
              </a:ext>
            </a:extLst>
            <ns0:hlinkClick xmlns:ns0="http://schemas.openxmlformats.org/drawingml/2006/main" xmlns:ns1="http://schemas.openxmlformats.org/officeDocument/2006/relationships" ns1:id="rIdInteractive3">
              <ns0:snd ns1:embed="rIdEmbeddedAudio4" name="HSK1-1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EDB6BFDE-084B-4208-A7AF-7327285881B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125C785-AF20-4492-9E6E-8E7E91ED998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10212211"/>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C71E810-34CB-48BC-AC98-D354893741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074C8AF2-FD20-40BE-8647-D00D3F0CBF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F1E84958-5FAF-4794-A325-CEE8AEF425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45FBDE9-D100-4C8F-BCFF-E8C12B32EE00}"/>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这是小林的手机。他的号码是一三八二零六五四七九一。他只有一个手机。</a:t>
            </a:r>
          </a:p>
        </p:txBody>
      </p:sp>
      <p:sp>
        <p:nvSpPr>
          <p:cNvPr id="5" name="q0">
            <a:extLst xmlns:a="http://schemas.openxmlformats.org/drawingml/2006/main">
              <a:ext uri="{FF2B5EF4-FFF2-40B4-BE49-F238E27FC236}">
                <a16:creationId xmlns:a16="http://schemas.microsoft.com/office/drawing/2014/main" id="{71FF8610-FAA6-41C8-AECE-EA01E27B80EF}"/>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小林有几个手机？</a:t>
            </a:r>
          </a:p>
        </p:txBody>
      </p:sp>
      <p:sp>
        <p:nvSpPr>
          <p:cNvPr id="6" name="q1">
            <a:extLst xmlns:a="http://schemas.openxmlformats.org/drawingml/2006/main">
              <a:ext uri="{FF2B5EF4-FFF2-40B4-BE49-F238E27FC236}">
                <a16:creationId xmlns:a16="http://schemas.microsoft.com/office/drawing/2014/main" id="{1E251420-D589-4212-A98B-B5C1D6503DFF}"/>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号码最后四位是什么？</a:t>
            </a:r>
          </a:p>
        </p:txBody>
      </p:sp>
    </p:spTree>
    <p:extLst>
      <p:ext uri="{BB962C8B-B14F-4D97-AF65-F5344CB8AC3E}">
        <p14:creationId xmlns:p14="http://schemas.microsoft.com/office/powerpoint/2010/main" val="329678489"/>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D60E9C7-98E9-48D1-9857-F9ED14E44A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135D9AE8-F7D5-40AC-A9EE-ACAC7FFA70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62CED4B-4B5B-4AC1-84BE-237A93ED98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7BA6705-A1D6-47C1-ADF1-C6E88B3EDA0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8A423D8E-A164-4AF5-B0FF-8B2AD69EC04F}"/>
              </a:ext>
            </a:extLst>
            <ns0:hlinkClick xmlns:ns0="http://schemas.openxmlformats.org/drawingml/2006/main" xmlns:ns1="http://schemas.openxmlformats.org/officeDocument/2006/relationships" ns1:id="rIdInteractive3">
              <ns0:snd ns1:embed="rIdEmbeddedAudio4" name="HSK1-1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82972EE-79AA-47A4-8384-F9F1C1C901B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个</a:t>
            </a:r>
          </a:p>
        </p:txBody>
      </p:sp>
      <p:sp>
        <p:nvSpPr>
          <p:cNvPr id="7" name="choice_1">
            <a:extLst xmlns:a="http://schemas.openxmlformats.org/drawingml/2006/main">
              <a:ext uri="{FF2B5EF4-FFF2-40B4-BE49-F238E27FC236}">
                <a16:creationId xmlns:a16="http://schemas.microsoft.com/office/drawing/2014/main" id="{0052A41D-4340-48E7-ABFA-23345F0B88A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手机</a:t>
            </a:r>
          </a:p>
        </p:txBody>
      </p:sp>
      <p:sp>
        <p:nvSpPr>
          <p:cNvPr id="8" name="choice_2">
            <a:extLst xmlns:a="http://schemas.openxmlformats.org/drawingml/2006/main">
              <a:ext uri="{FF2B5EF4-FFF2-40B4-BE49-F238E27FC236}">
                <a16:creationId xmlns:a16="http://schemas.microsoft.com/office/drawing/2014/main" id="{C9801F70-15DC-4A99-A93E-B8DAD240DEC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两</a:t>
            </a:r>
          </a:p>
        </p:txBody>
      </p:sp>
    </p:spTree>
    <p:extLst>
      <p:ext uri="{BB962C8B-B14F-4D97-AF65-F5344CB8AC3E}">
        <p14:creationId xmlns:p14="http://schemas.microsoft.com/office/powerpoint/2010/main" val="61191246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0BBD3F6-2967-40A1-81F6-7C9D4B97CF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782ACDA5-A035-46B8-9DDF-A52159B310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E94ACE6-46CC-4034-9BCB-6CE2218B404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08B150C-AE6C-447F-AB83-44AA6896FC1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两 (liǎng).</a:t>
            </a:r>
          </a:p>
        </p:txBody>
      </p:sp>
      <p:sp>
        <p:nvSpPr>
          <p:cNvPr id="5" name="stretch">
            <a:extLst xmlns:a="http://schemas.openxmlformats.org/drawingml/2006/main">
              <a:ext uri="{FF2B5EF4-FFF2-40B4-BE49-F238E27FC236}">
                <a16:creationId xmlns:a16="http://schemas.microsoft.com/office/drawing/2014/main" id="{7EE2BEE3-CD5E-43CD-B760-2AA435328B8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DA2A622-59BA-4DED-89F7-CC50EC9FC1D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4643160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4F66B76-22FB-4860-B0D3-B7A4118509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0B04F7A3-75F1-4025-B6D7-4EAEBBF2A8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8F2C4CC-C5F6-49C5-8AA7-3B6F0892EF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A951560-084D-4977-A74E-11F60186ACC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C98E6F0-2A60-4C59-95CA-E890980410A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0941523"/>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5F91AE-B074-4F31-B554-A38BFD2851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02532529-9906-4E94-8CEF-108D5C66EC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1E1013D3-F88F-4B85-BF32-4C264AD7BAD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4E9F1F2-D3CD-4D31-86EF-73D0A2CC7F4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cho bạn một số điện thoại giả định. Bạn ghi lại rồi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kiểm tra theo cụm số.</a:t>
            </a:r>
          </a:p>
        </p:txBody>
      </p:sp>
      <p:sp>
        <p:nvSpPr>
          <p:cNvPr id="5" name="taskrule">
            <a:extLst xmlns:a="http://schemas.openxmlformats.org/drawingml/2006/main">
              <a:ext uri="{FF2B5EF4-FFF2-40B4-BE49-F238E27FC236}">
                <a16:creationId xmlns:a16="http://schemas.microsoft.com/office/drawing/2014/main" id="{94CEFDFE-76E7-4EF0-854E-26179477039A}"/>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88661044"/>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9F1524-4A36-4BF7-928A-230785C838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708C2E7C-8311-42EB-BCAD-1295E40C7F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14AD872-2613-4A01-A7EB-229BB3EE28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两"/>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个"/>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手"/>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机"/>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电"/>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话"/>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83223976"/>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B7A36EC-0DCA-45B1-AE5C-CF2D26380E0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5A1352CE-68A3-4089-8A78-129D0FF177A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F4000FD-9A56-4FC1-B0CB-4823246D67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067DD65-EC3D-4058-818B-04F2F9E30C1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79B9352-C63B-4594-ABDE-A831BC23D9B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7EA23E1-306F-45C1-AD84-D6BFBF6DF191}"/>
              </a:ext>
            </a:extLst>
            <ns0:hlinkClick xmlns:ns0="http://schemas.openxmlformats.org/drawingml/2006/main" xmlns:ns1="http://schemas.openxmlformats.org/officeDocument/2006/relationships" ns1:id="rIdInteractive3">
              <ns0:snd ns1:embed="rIdEmbeddedAudio4" name="HSK1-1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96665585"/>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39D619-83E3-433E-BDA0-945418C03D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HSK1-12</a:t>
            </a:r>
          </a:p>
        </p:txBody>
      </p:sp>
      <p:sp>
        <p:nvSpPr>
          <p:cNvPr id="2" name="heading">
            <a:extLst xmlns:a="http://schemas.openxmlformats.org/drawingml/2006/main">
              <a:ext uri="{FF2B5EF4-FFF2-40B4-BE49-F238E27FC236}">
                <a16:creationId xmlns:a16="http://schemas.microsoft.com/office/drawing/2014/main" id="{6BFAEFB4-9C44-4496-BC8D-69B28EE1CF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DF1286B-9B8A-4573-91E6-BA2DDDC462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C375D9A-54D2-439F-B7BB-673CFD79503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6ACE234-F8F9-4165-A107-38C8FCAA06B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1173791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2026-10-18T07:25:44.1700000Z</dcterms:created>
  <dcterms:modified xsi:type="dcterms:W3CDTF">2026-10-18T07:25:44.1700000Z</dcterms:modified>
</coreProperties>
</file>