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cb2e55da08f64af1" /><Relationship Type="http://schemas.openxmlformats.org/officeDocument/2006/relationships/extended-properties" Target="/docProps/app.xml" Id="Re368f0dcdde14f41" /><Relationship Type="http://schemas.openxmlformats.org/officeDocument/2006/relationships/officeDocument" Target="/ppt/presentation.xml" Id="R9bc640541e25485f" /></Relationships>
</file>

<file path=ppt/presentation.xml><?xml version="1.0" encoding="utf-8"?>
<p:presentation xmlns:p="http://schemas.openxmlformats.org/presentationml/2006/main">
  <p:sldMasterIdLst>
    <p:sldMasterId xmlns:r="http://schemas.openxmlformats.org/officeDocument/2006/relationships" id="2147483648" r:id="R713ba7e01f644215"/>
  </p:sldMasterIdLst>
  <p:notesMasterIdLst>
    <p:notesMasterId xmlns:r="http://schemas.openxmlformats.org/officeDocument/2006/relationships" r:id="R527ff42da1e34434"/>
  </p:notesMasterIdLst>
  <p:sldIdLst>
    <p:sldId xmlns:r="http://schemas.openxmlformats.org/officeDocument/2006/relationships" id="256" r:id="R27c59298180f437d"/>
    <p:sldId xmlns:r="http://schemas.openxmlformats.org/officeDocument/2006/relationships" id="257" r:id="Rcd394101c4784202"/>
    <p:sldId xmlns:r="http://schemas.openxmlformats.org/officeDocument/2006/relationships" id="258" r:id="Rf243c5471aae4fa4"/>
    <p:sldId xmlns:r="http://schemas.openxmlformats.org/officeDocument/2006/relationships" id="259" r:id="Rfab7764c2a034e51"/>
    <p:sldId xmlns:r="http://schemas.openxmlformats.org/officeDocument/2006/relationships" id="260" r:id="Rf8fa6a9098df45a8"/>
    <p:sldId xmlns:r="http://schemas.openxmlformats.org/officeDocument/2006/relationships" id="261" r:id="Rb0454d16cefd4097"/>
    <p:sldId xmlns:r="http://schemas.openxmlformats.org/officeDocument/2006/relationships" id="262" r:id="Re64a8891141546c4"/>
    <p:sldId xmlns:r="http://schemas.openxmlformats.org/officeDocument/2006/relationships" id="263" r:id="Rad5c52019a9c41e8"/>
    <p:sldId xmlns:r="http://schemas.openxmlformats.org/officeDocument/2006/relationships" id="264" r:id="R9c1d93ec789d4253"/>
    <p:sldId xmlns:r="http://schemas.openxmlformats.org/officeDocument/2006/relationships" id="265" r:id="R56f7a6631b5c42ef"/>
    <p:sldId xmlns:r="http://schemas.openxmlformats.org/officeDocument/2006/relationships" id="266" r:id="Rf6c44c03421f45f0"/>
    <p:sldId xmlns:r="http://schemas.openxmlformats.org/officeDocument/2006/relationships" id="267" r:id="R1e694a52a093471e"/>
    <p:sldId xmlns:r="http://schemas.openxmlformats.org/officeDocument/2006/relationships" id="268" r:id="R6c3a09888af84574"/>
    <p:sldId xmlns:r="http://schemas.openxmlformats.org/officeDocument/2006/relationships" id="269" r:id="R6b727bbfb17b4d45"/>
    <p:sldId xmlns:r="http://schemas.openxmlformats.org/officeDocument/2006/relationships" id="270" r:id="R6746c4e851184e1f"/>
    <p:sldId xmlns:r="http://schemas.openxmlformats.org/officeDocument/2006/relationships" id="271" r:id="R519c7eb6ebe543bb"/>
    <p:sldId xmlns:r="http://schemas.openxmlformats.org/officeDocument/2006/relationships" id="272" r:id="Rfd64fcc0ca094dc4"/>
    <p:sldId xmlns:r="http://schemas.openxmlformats.org/officeDocument/2006/relationships" id="273" r:id="R802f38f7d1d64aca"/>
    <p:sldId xmlns:r="http://schemas.openxmlformats.org/officeDocument/2006/relationships" id="274" r:id="R5ea3fb3ed72e4e43"/>
    <p:sldId xmlns:r="http://schemas.openxmlformats.org/officeDocument/2006/relationships" id="275" r:id="R4a2d9fcafced4462"/>
    <p:sldId xmlns:r="http://schemas.openxmlformats.org/officeDocument/2006/relationships" id="276" r:id="R0ebd6dc0162d4f2e"/>
    <p:sldId xmlns:r="http://schemas.openxmlformats.org/officeDocument/2006/relationships" id="277" r:id="R3f430eb480be40e6"/>
    <p:sldId xmlns:r="http://schemas.openxmlformats.org/officeDocument/2006/relationships" id="278" r:id="Ra94cfc3a5fda46ed"/>
    <p:sldId xmlns:r="http://schemas.openxmlformats.org/officeDocument/2006/relationships" id="279" r:id="R6756ae278aa94764"/>
    <p:sldId xmlns:r="http://schemas.openxmlformats.org/officeDocument/2006/relationships" id="280" r:id="Re04ec6cad2b345fe"/>
    <p:sldId xmlns:r="http://schemas.openxmlformats.org/officeDocument/2006/relationships" id="281" r:id="R3d9d2d94dd4843c1"/>
    <p:sldId xmlns:r="http://schemas.openxmlformats.org/officeDocument/2006/relationships" id="282" r:id="R278adeed28e24958"/>
    <p:sldId xmlns:r="http://schemas.openxmlformats.org/officeDocument/2006/relationships" id="283" r:id="Rc06af44ce2e940b3"/>
    <p:sldId xmlns:r="http://schemas.openxmlformats.org/officeDocument/2006/relationships" id="284" r:id="Rc3ee9c34774347fb"/>
    <p:sldId xmlns:r="http://schemas.openxmlformats.org/officeDocument/2006/relationships" id="285" r:id="R379b4726b08842ad"/>
    <p:sldId xmlns:r="http://schemas.openxmlformats.org/officeDocument/2006/relationships" id="286" r:id="R2f970ba4ef124d5c"/>
    <p:sldId xmlns:r="http://schemas.openxmlformats.org/officeDocument/2006/relationships" id="287" r:id="Rf9a113f3963942cc"/>
    <p:sldId xmlns:r="http://schemas.openxmlformats.org/officeDocument/2006/relationships" id="288" r:id="R714f294d731a4ee5"/>
    <p:sldId xmlns:r="http://schemas.openxmlformats.org/officeDocument/2006/relationships" id="289" r:id="R92c38e6494d84b85"/>
    <p:sldId xmlns:r="http://schemas.openxmlformats.org/officeDocument/2006/relationships" id="290" r:id="R0f884525cd9a4daf"/>
    <p:sldId xmlns:r="http://schemas.openxmlformats.org/officeDocument/2006/relationships" id="291" r:id="R47e70a6ca0634ba7"/>
    <p:sldId xmlns:r="http://schemas.openxmlformats.org/officeDocument/2006/relationships" id="292" r:id="Re1057566a51840e8"/>
    <p:sldId xmlns:r="http://schemas.openxmlformats.org/officeDocument/2006/relationships" id="293" r:id="Rcee5d2ba56bf492c"/>
    <p:sldId xmlns:r="http://schemas.openxmlformats.org/officeDocument/2006/relationships" id="294" r:id="R464fcf0725574582"/>
    <p:sldId xmlns:r="http://schemas.openxmlformats.org/officeDocument/2006/relationships" id="295" r:id="R77de17bdb94a455e"/>
    <p:sldId xmlns:r="http://schemas.openxmlformats.org/officeDocument/2006/relationships" id="296" r:id="Rf532958842274819"/>
    <p:sldId xmlns:r="http://schemas.openxmlformats.org/officeDocument/2006/relationships" id="297" r:id="Rde54f9666f1a473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1c776ca801f48ec" /><Relationship Type="http://schemas.openxmlformats.org/officeDocument/2006/relationships/slideMaster" Target="/ppt/slideMasters/slideMaster1.xml" Id="R713ba7e01f644215" /><Relationship Type="http://schemas.openxmlformats.org/officeDocument/2006/relationships/notesMaster" Target="/ppt/notesMasters/notesMaster1.xml" Id="R527ff42da1e34434" /><Relationship Type="http://schemas.openxmlformats.org/officeDocument/2006/relationships/presProps" Target="/ppt/presProps.xml" Id="R8ff7172cd6a94061" /><Relationship Type="http://schemas.openxmlformats.org/officeDocument/2006/relationships/tableStyles" Target="/ppt/tableStyles.xml" Id="Rfdacc2e885434c50" /><Relationship Type="http://schemas.openxmlformats.org/officeDocument/2006/relationships/slide" Target="/ppt/slides/slide1.xml" Id="R27c59298180f437d" /><Relationship Type="http://schemas.openxmlformats.org/officeDocument/2006/relationships/slide" Target="/ppt/slides/slide2.xml" Id="Rcd394101c4784202" /><Relationship Type="http://schemas.openxmlformats.org/officeDocument/2006/relationships/slide" Target="/ppt/slides/slide3.xml" Id="Rf243c5471aae4fa4" /><Relationship Type="http://schemas.openxmlformats.org/officeDocument/2006/relationships/slide" Target="/ppt/slides/slide4.xml" Id="Rfab7764c2a034e51" /><Relationship Type="http://schemas.openxmlformats.org/officeDocument/2006/relationships/slide" Target="/ppt/slides/slide5.xml" Id="Rf8fa6a9098df45a8" /><Relationship Type="http://schemas.openxmlformats.org/officeDocument/2006/relationships/slide" Target="/ppt/slides/slide6.xml" Id="Rb0454d16cefd4097" /><Relationship Type="http://schemas.openxmlformats.org/officeDocument/2006/relationships/slide" Target="/ppt/slides/slide7.xml" Id="Re64a8891141546c4" /><Relationship Type="http://schemas.openxmlformats.org/officeDocument/2006/relationships/slide" Target="/ppt/slides/slide8.xml" Id="Rad5c52019a9c41e8" /><Relationship Type="http://schemas.openxmlformats.org/officeDocument/2006/relationships/slide" Target="/ppt/slides/slide9.xml" Id="R9c1d93ec789d4253" /><Relationship Type="http://schemas.openxmlformats.org/officeDocument/2006/relationships/slide" Target="/ppt/slides/slide10.xml" Id="R56f7a6631b5c42ef" /><Relationship Type="http://schemas.openxmlformats.org/officeDocument/2006/relationships/slide" Target="/ppt/slides/slide11.xml" Id="Rf6c44c03421f45f0" /><Relationship Type="http://schemas.openxmlformats.org/officeDocument/2006/relationships/slide" Target="/ppt/slides/slide12.xml" Id="R1e694a52a093471e" /><Relationship Type="http://schemas.openxmlformats.org/officeDocument/2006/relationships/slide" Target="/ppt/slides/slide13.xml" Id="R6c3a09888af84574" /><Relationship Type="http://schemas.openxmlformats.org/officeDocument/2006/relationships/slide" Target="/ppt/slides/slide14.xml" Id="R6b727bbfb17b4d45" /><Relationship Type="http://schemas.openxmlformats.org/officeDocument/2006/relationships/slide" Target="/ppt/slides/slide15.xml" Id="R6746c4e851184e1f" /><Relationship Type="http://schemas.openxmlformats.org/officeDocument/2006/relationships/slide" Target="/ppt/slides/slide16.xml" Id="R519c7eb6ebe543bb" /><Relationship Type="http://schemas.openxmlformats.org/officeDocument/2006/relationships/slide" Target="/ppt/slides/slide17.xml" Id="Rfd64fcc0ca094dc4" /><Relationship Type="http://schemas.openxmlformats.org/officeDocument/2006/relationships/slide" Target="/ppt/slides/slide18.xml" Id="R802f38f7d1d64aca" /><Relationship Type="http://schemas.openxmlformats.org/officeDocument/2006/relationships/slide" Target="/ppt/slides/slide19.xml" Id="R5ea3fb3ed72e4e43" /><Relationship Type="http://schemas.openxmlformats.org/officeDocument/2006/relationships/slide" Target="/ppt/slides/slide20.xml" Id="R4a2d9fcafced4462" /><Relationship Type="http://schemas.openxmlformats.org/officeDocument/2006/relationships/slide" Target="/ppt/slides/slide21.xml" Id="R0ebd6dc0162d4f2e" /><Relationship Type="http://schemas.openxmlformats.org/officeDocument/2006/relationships/slide" Target="/ppt/slides/slide22.xml" Id="R3f430eb480be40e6" /><Relationship Type="http://schemas.openxmlformats.org/officeDocument/2006/relationships/slide" Target="/ppt/slides/slide23.xml" Id="Ra94cfc3a5fda46ed" /><Relationship Type="http://schemas.openxmlformats.org/officeDocument/2006/relationships/slide" Target="/ppt/slides/slide24.xml" Id="R6756ae278aa94764" /><Relationship Type="http://schemas.openxmlformats.org/officeDocument/2006/relationships/slide" Target="/ppt/slides/slide25.xml" Id="Re04ec6cad2b345fe" /><Relationship Type="http://schemas.openxmlformats.org/officeDocument/2006/relationships/slide" Target="/ppt/slides/slide26.xml" Id="R3d9d2d94dd4843c1" /><Relationship Type="http://schemas.openxmlformats.org/officeDocument/2006/relationships/slide" Target="/ppt/slides/slide27.xml" Id="R278adeed28e24958" /><Relationship Type="http://schemas.openxmlformats.org/officeDocument/2006/relationships/slide" Target="/ppt/slides/slide28.xml" Id="Rc06af44ce2e940b3" /><Relationship Type="http://schemas.openxmlformats.org/officeDocument/2006/relationships/slide" Target="/ppt/slides/slide29.xml" Id="Rc3ee9c34774347fb" /><Relationship Type="http://schemas.openxmlformats.org/officeDocument/2006/relationships/slide" Target="/ppt/slides/slide30.xml" Id="R379b4726b08842ad" /><Relationship Type="http://schemas.openxmlformats.org/officeDocument/2006/relationships/slide" Target="/ppt/slides/slide31.xml" Id="R2f970ba4ef124d5c" /><Relationship Type="http://schemas.openxmlformats.org/officeDocument/2006/relationships/slide" Target="/ppt/slides/slide32.xml" Id="Rf9a113f3963942cc" /><Relationship Type="http://schemas.openxmlformats.org/officeDocument/2006/relationships/slide" Target="/ppt/slides/slide33.xml" Id="R714f294d731a4ee5" /><Relationship Type="http://schemas.openxmlformats.org/officeDocument/2006/relationships/slide" Target="/ppt/slides/slide34.xml" Id="R92c38e6494d84b85" /><Relationship Type="http://schemas.openxmlformats.org/officeDocument/2006/relationships/slide" Target="/ppt/slides/slide35.xml" Id="R0f884525cd9a4daf" /><Relationship Type="http://schemas.openxmlformats.org/officeDocument/2006/relationships/slide" Target="/ppt/slides/slide36.xml" Id="R47e70a6ca0634ba7" /><Relationship Type="http://schemas.openxmlformats.org/officeDocument/2006/relationships/slide" Target="/ppt/slides/slide37.xml" Id="Re1057566a51840e8" /><Relationship Type="http://schemas.openxmlformats.org/officeDocument/2006/relationships/slide" Target="/ppt/slides/slide38.xml" Id="Rcee5d2ba56bf492c" /><Relationship Type="http://schemas.openxmlformats.org/officeDocument/2006/relationships/slide" Target="/ppt/slides/slide39.xml" Id="R464fcf0725574582" /><Relationship Type="http://schemas.openxmlformats.org/officeDocument/2006/relationships/slide" Target="/ppt/slides/slide40.xml" Id="R77de17bdb94a455e" /><Relationship Type="http://schemas.openxmlformats.org/officeDocument/2006/relationships/slide" Target="/ppt/slides/slide41.xml" Id="Rf532958842274819" /><Relationship Type="http://schemas.openxmlformats.org/officeDocument/2006/relationships/slide" Target="/ppt/slides/slide42.xml" Id="Rde54f9666f1a473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96a3af916e9443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8169fc8cb834b41" /><Relationship Type="http://schemas.openxmlformats.org/officeDocument/2006/relationships/notesMaster" Target="/ppt/notesMasters/notesMaster1.xml" Id="R0ecc110511e245cd" /></Relationships>
</file>

<file path=ppt/notesSlides/_rels/notesSlide2.xml.rels>&#65279;<?xml version="1.0" encoding="utf-8"?><Relationships xmlns="http://schemas.openxmlformats.org/package/2006/relationships"><Relationship Type="http://schemas.openxmlformats.org/officeDocument/2006/relationships/slide" Target="/ppt/slides/slide2.xml" Id="R69b2043f1ff9414f" /><Relationship Type="http://schemas.openxmlformats.org/officeDocument/2006/relationships/notesMaster" Target="/ppt/notesMasters/notesMaster1.xml" Id="Rb692e7432aae4f7f" /></Relationships>
</file>

<file path=ppt/notesSlides/_rels/notesSlide3.xml.rels>&#65279;<?xml version="1.0" encoding="utf-8"?><Relationships xmlns="http://schemas.openxmlformats.org/package/2006/relationships"><Relationship Type="http://schemas.openxmlformats.org/officeDocument/2006/relationships/slide" Target="/ppt/slides/slide3.xml" Id="R2e7554b948b443a0" /><Relationship Type="http://schemas.openxmlformats.org/officeDocument/2006/relationships/notesMaster" Target="/ppt/notesMasters/notesMaster1.xml" Id="R71cf66f88efa474b" /></Relationships>
</file>

<file path=ppt/notesSlides/_rels/notesSlide4.xml.rels>&#65279;<?xml version="1.0" encoding="utf-8"?><Relationships xmlns="http://schemas.openxmlformats.org/package/2006/relationships"><Relationship Type="http://schemas.openxmlformats.org/officeDocument/2006/relationships/slide" Target="/ppt/slides/slide4.xml" Id="R86fb19efd44a4ff9" /><Relationship Type="http://schemas.openxmlformats.org/officeDocument/2006/relationships/notesMaster" Target="/ppt/notesMasters/notesMaster1.xml" Id="R6ffa9c9da7614079" /></Relationships>
</file>

<file path=ppt/notesSlides/_rels/notesSlide5.xml.rels>&#65279;<?xml version="1.0" encoding="utf-8"?><Relationships xmlns="http://schemas.openxmlformats.org/package/2006/relationships"><Relationship Type="http://schemas.openxmlformats.org/officeDocument/2006/relationships/slide" Target="/ppt/slides/slide5.xml" Id="R82f8dcfe83de46bc" /><Relationship Type="http://schemas.openxmlformats.org/officeDocument/2006/relationships/notesMaster" Target="/ppt/notesMasters/notesMaster1.xml" Id="R80c31cfce150480a" /></Relationships>
</file>

<file path=ppt/notesSlides/_rels/notesSlide6.xml.rels>&#65279;<?xml version="1.0" encoding="utf-8"?><Relationships xmlns="http://schemas.openxmlformats.org/package/2006/relationships"><Relationship Type="http://schemas.openxmlformats.org/officeDocument/2006/relationships/slide" Target="/ppt/slides/slide6.xml" Id="R23805a2a69fb465b" /><Relationship Type="http://schemas.openxmlformats.org/officeDocument/2006/relationships/notesMaster" Target="/ppt/notesMasters/notesMaster1.xml" Id="R4b605575091046d0" /></Relationships>
</file>

<file path=ppt/notesSlides/_rels/notesSlide7.xml.rels>&#65279;<?xml version="1.0" encoding="utf-8"?><Relationships xmlns="http://schemas.openxmlformats.org/package/2006/relationships"><Relationship Type="http://schemas.openxmlformats.org/officeDocument/2006/relationships/slide" Target="/ppt/slides/slide7.xml" Id="Rfd14db12dbd941c9" /><Relationship Type="http://schemas.openxmlformats.org/officeDocument/2006/relationships/notesMaster" Target="/ppt/notesMasters/notesMaster1.xml" Id="R32313fbe1d774f4b" /></Relationships>
</file>

<file path=ppt/notesSlides/_rels/notesSlide8.xml.rels>&#65279;<?xml version="1.0" encoding="utf-8"?><Relationships xmlns="http://schemas.openxmlformats.org/package/2006/relationships"><Relationship Type="http://schemas.openxmlformats.org/officeDocument/2006/relationships/slide" Target="/ppt/slides/slide8.xml" Id="R2912a0ba8bed424b" /><Relationship Type="http://schemas.openxmlformats.org/officeDocument/2006/relationships/notesMaster" Target="/ppt/notesMasters/notesMaster1.xml" Id="Rc30c5d26009f4778" /></Relationships>
</file>

<file path=ppt/notesSlides/_rels/notesSlide9.xml.rels>&#65279;<?xml version="1.0" encoding="utf-8"?><Relationships xmlns="http://schemas.openxmlformats.org/package/2006/relationships"><Relationship Type="http://schemas.openxmlformats.org/officeDocument/2006/relationships/slide" Target="/ppt/slides/slide9.xml" Id="R50611c417c0a4364" /><Relationship Type="http://schemas.openxmlformats.org/officeDocument/2006/relationships/notesMaster" Target="/ppt/notesMasters/notesMaster1.xml" Id="R26241668b76846e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65456ee14bc4a72" /><Relationship Type="http://schemas.openxmlformats.org/officeDocument/2006/relationships/notesMaster" Target="/ppt/notesMasters/notesMaster1.xml" Id="R73491811fdc44b7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f8e07664d744709" /><Relationship Type="http://schemas.openxmlformats.org/officeDocument/2006/relationships/notesMaster" Target="/ppt/notesMasters/notesMaster1.xml" Id="R9f70825a676745a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656cb29eeab4554" /><Relationship Type="http://schemas.openxmlformats.org/officeDocument/2006/relationships/notesMaster" Target="/ppt/notesMasters/notesMaster1.xml" Id="R644303782e9242d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5b90f2d65a047f8" /><Relationship Type="http://schemas.openxmlformats.org/officeDocument/2006/relationships/notesMaster" Target="/ppt/notesMasters/notesMaster1.xml" Id="R2b4cbb8a43c6414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9a5a927f7a04d81" /><Relationship Type="http://schemas.openxmlformats.org/officeDocument/2006/relationships/notesMaster" Target="/ppt/notesMasters/notesMaster1.xml" Id="Rb8952d077e93433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1f307b61c3749a1" /><Relationship Type="http://schemas.openxmlformats.org/officeDocument/2006/relationships/notesMaster" Target="/ppt/notesMasters/notesMaster1.xml" Id="Rd5386816775f464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f1e298e885e48a0" /><Relationship Type="http://schemas.openxmlformats.org/officeDocument/2006/relationships/notesMaster" Target="/ppt/notesMasters/notesMaster1.xml" Id="Rbf1d6d95fa56435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0681232ed1a4a70" /><Relationship Type="http://schemas.openxmlformats.org/officeDocument/2006/relationships/notesMaster" Target="/ppt/notesMasters/notesMaster1.xml" Id="R52eb7257d3db4f9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9cf237ed64941a6" /><Relationship Type="http://schemas.openxmlformats.org/officeDocument/2006/relationships/notesMaster" Target="/ppt/notesMasters/notesMaster1.xml" Id="R217718df90f3468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6ec4e02226647f4" /><Relationship Type="http://schemas.openxmlformats.org/officeDocument/2006/relationships/notesMaster" Target="/ppt/notesMasters/notesMaster1.xml" Id="Rf9f7f5c51fe04c0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50e784f169c40cf" /><Relationship Type="http://schemas.openxmlformats.org/officeDocument/2006/relationships/notesMaster" Target="/ppt/notesMasters/notesMaster1.xml" Id="R85358b6f652e457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ab69e6a585e464a" /><Relationship Type="http://schemas.openxmlformats.org/officeDocument/2006/relationships/notesMaster" Target="/ppt/notesMasters/notesMaster1.xml" Id="Rbef357120cf049e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c6fbfff3d944e68" /><Relationship Type="http://schemas.openxmlformats.org/officeDocument/2006/relationships/notesMaster" Target="/ppt/notesMasters/notesMaster1.xml" Id="R86eb554c7522467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0048ee8a86a4b47" /><Relationship Type="http://schemas.openxmlformats.org/officeDocument/2006/relationships/notesMaster" Target="/ppt/notesMasters/notesMaster1.xml" Id="R77a6a5f82a43443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f08cdbd91124d12" /><Relationship Type="http://schemas.openxmlformats.org/officeDocument/2006/relationships/notesMaster" Target="/ppt/notesMasters/notesMaster1.xml" Id="R616fadf99ed8489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1303ffef0a142ad" /><Relationship Type="http://schemas.openxmlformats.org/officeDocument/2006/relationships/notesMaster" Target="/ppt/notesMasters/notesMaster1.xml" Id="R6af43f0e603b4ec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e64283a19b94fec" /><Relationship Type="http://schemas.openxmlformats.org/officeDocument/2006/relationships/notesMaster" Target="/ppt/notesMasters/notesMaster1.xml" Id="Rcb0a027e3217472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185d84e36bc4d90" /><Relationship Type="http://schemas.openxmlformats.org/officeDocument/2006/relationships/notesMaster" Target="/ppt/notesMasters/notesMaster1.xml" Id="R1a6955b29dcb466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17f0af17c1b4dcf" /><Relationship Type="http://schemas.openxmlformats.org/officeDocument/2006/relationships/notesMaster" Target="/ppt/notesMasters/notesMaster1.xml" Id="Rf1f65ea2423a4be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9b59c9803fb435e" /><Relationship Type="http://schemas.openxmlformats.org/officeDocument/2006/relationships/notesMaster" Target="/ppt/notesMasters/notesMaster1.xml" Id="Rf24d57402ba54b7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2d145b9e1864349" /><Relationship Type="http://schemas.openxmlformats.org/officeDocument/2006/relationships/notesMaster" Target="/ppt/notesMasters/notesMaster1.xml" Id="R9080c2df65d2495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84de78cc1804d7f" /><Relationship Type="http://schemas.openxmlformats.org/officeDocument/2006/relationships/notesMaster" Target="/ppt/notesMasters/notesMaster1.xml" Id="R90f6b625895f40b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a6841a3f76d4176" /><Relationship Type="http://schemas.openxmlformats.org/officeDocument/2006/relationships/notesMaster" Target="/ppt/notesMasters/notesMaster1.xml" Id="R2a1ca440e424422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316adf8660e4bfa" /><Relationship Type="http://schemas.openxmlformats.org/officeDocument/2006/relationships/notesMaster" Target="/ppt/notesMasters/notesMaster1.xml" Id="Rd408fd64f7344b3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d5adf8b57fd9420f" /><Relationship Type="http://schemas.openxmlformats.org/officeDocument/2006/relationships/notesMaster" Target="/ppt/notesMasters/notesMaster1.xml" Id="R77db21c89cf243a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f72774444d404801" /><Relationship Type="http://schemas.openxmlformats.org/officeDocument/2006/relationships/notesMaster" Target="/ppt/notesMasters/notesMaster1.xml" Id="R73f299838977455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eb28152894f484f" /><Relationship Type="http://schemas.openxmlformats.org/officeDocument/2006/relationships/notesMaster" Target="/ppt/notesMasters/notesMaster1.xml" Id="R92aefeba0f874ae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ed36e0f08b84e52" /><Relationship Type="http://schemas.openxmlformats.org/officeDocument/2006/relationships/notesMaster" Target="/ppt/notesMasters/notesMaster1.xml" Id="R10e7c60e1269488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18c92acf4974123" /><Relationship Type="http://schemas.openxmlformats.org/officeDocument/2006/relationships/notesMaster" Target="/ppt/notesMasters/notesMaster1.xml" Id="R38f3bc37d19c4c26"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6e1214d71b844a25" /><Relationship Type="http://schemas.openxmlformats.org/officeDocument/2006/relationships/notesMaster" Target="/ppt/notesMasters/notesMaster1.xml" Id="R96b015b800fa45b5"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ce45e924cb2b4af8" /><Relationship Type="http://schemas.openxmlformats.org/officeDocument/2006/relationships/notesMaster" Target="/ppt/notesMasters/notesMaster1.xml" Id="Rd69488abd7a24dae"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bc99f779b844b0f" /><Relationship Type="http://schemas.openxmlformats.org/officeDocument/2006/relationships/notesMaster" Target="/ppt/notesMasters/notesMaster1.xml" Id="Rca4db629f40d44b4"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5d69ebac2e82442c" /><Relationship Type="http://schemas.openxmlformats.org/officeDocument/2006/relationships/notesMaster" Target="/ppt/notesMasters/notesMaster1.xml" Id="R0c76ab293cdc4a2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HSK1-13: Ngày tháng và sinh nhật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HSK1-13: Ngày tháng và sinh nhật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HSK1-13: Ngày tháng và sinh nhật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HSK1-13: Ngày tháng và sinh nhật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HSK1-13: Ngày tháng và sinh nhật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HSK1-13: Ngày tháng và sinh nhật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../Audio/HSK1-13_MODEL.mp3. Sau khi tải, giữ thư mục Audio cạnh thư mục Slides. Script: 今天。明天。昨天。年。月。日。今天几月几号？。今天五月六号。。今天是你的生日吗？。是，今天是我的生日。。生日快乐！。谢谢！明天我们一起吃饭吧。.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HSK1-13: Ngày tháng và sinh nhật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五月六号。 / 明天。.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HSK1-13: Ngày tháng và sinh nhật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今天 (jīn tiān) = hôm nay. Chọn đáp án bằng chuột trong trình chiếu. Chế độ đội: 20 giây trao đổi, 10 giây giải thích. Nhóm đúng và giải thích được nhận hai điểm. Script GAME: 今天</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HSK1-13: Ngày tháng và sinh nhật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HSK1-13: Ngày tháng và sinh nhật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HSK1-13: Ngày tháng và sinh nhật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HSK1-13: Ngày tháng và sinh nhật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HSK1-13: Ngày tháng và sinh nhật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HSK1-13: Ngày tháng và sinh nhật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HSK1-14: Ngày tháng và sinh nhật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HSK1-14: Ngày tháng và sinh nhật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HSK1-14: Ngày tháng và sinh nhật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HSK1-14: Ngày tháng và sinh nhật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HSK1-14: Ngày tháng và sinh nhật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HSK1-14: Ngày tháng và sinh nhật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../Audio/HSK1-14_MODEL.mp3. Sau khi tải, giữ thư mục Audio cạnh thư mục Slides. Script: 号。星期。星期一。星期天。生日。现在。今天是五月六号，也是小安的生日。他和朋友约好明天一起吃饭。.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HSK1-14: Ngày tháng và sinh nhật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五月六号。 / 明天。.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HSK1-14: Ngày tháng và sinh nhật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明天。 Đối chiếu bài đọc để nêu bằng chứng. Chọn đáp án bằng chuột trong trình chiếu. Chế độ đội: 20 giây trao đổi, 10 giây giải thích. Nhóm đúng và giải thích được nhận hai điểm. Script GAME: 号</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HSK1-14: Ngày tháng và sinh nhật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HSK1-14: Ngày tháng và sinh nhật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HSK1-14: Ngày tháng và sinh nhật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HSK1-14: Ngày tháng và sinh nhật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HSK1-14: Ngày tháng và sinh nhật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HSK1-14: Ngày tháng và sinh nhật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HSK1-15: Ngày tháng và sinh nhật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HSK1-15: Ngày tháng và sinh nhật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HSK1-15: Ngày tháng và sinh nhật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HSK1-15: Ngày tháng và sinh nhật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HSK1-15: Ngày tháng và sinh nhật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HSK1-15: Ngày tháng và sinh nhật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../Audio/HSK1-15_MODEL.mp3. Sau khi tải, giữ thư mục Audio cạnh thư mục Slides. Script: 时候。哪天。时间。每。周。快乐。今天是五月六号，也是小安的生日。他和朋友约好明天一起吃饭。。小安的生日是几月几号？。他们什么时候吃饭？.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HSK1-15: Ngày tháng và sinh nhật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五月六号。 / 明天。.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HSK1-15: Ngày tháng và sinh nhật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时候 (shí hòu). Chọn đáp án bằng chuột trong trình chiếu. Chế độ đội: 20 giây trao đổi, 10 giây giải thích. Nhóm đúng và giải thích được nhận hai điểm. Script GAME: 时候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HSK1-15: Ngày tháng và sinh nhật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HSK1-15: Ngày tháng và sinh nhật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HSK1-15: Ngày tháng và sinh nhật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HSK1-15: Ngày tháng và sinh nhật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HSK1-15: Ngày tháng và sinh nhật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HSK1-15: Ngày tháng và sinh nhật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1de2fb8cf824ad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04cb2257a93415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d8de18bd765419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e88876778b9411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ae15f72abb24d1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e3740450bf643a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0C3722B-F9FB-48F5-9C45-893EFA46904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4254D69-222C-4824-ABBD-514ECF3C0A9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83A631F-8667-49AC-B61F-ADD28F00E3A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1AC83A9-CFFE-4AA1-A1A9-0AF0F524A36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C9BB9BE-032B-4330-8554-0236963257F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200B3E3-A8B8-4A3D-8E4E-552BA563014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7E86ABA-ABCA-40A1-87D0-58826DF90DA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A663019-36A7-440D-BF6B-0C7FDD569B5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D36D0D3-4171-48B2-8FB9-92F30008FFC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9ED1560-777E-4F27-A463-6380F44A4FF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fc562f954ac4beb" /><Relationship Type="http://schemas.openxmlformats.org/officeDocument/2006/relationships/slideLayout" Target="/ppt/slideLayouts/slideLayout1.xml" Id="R7991b9c49ce94cc3" /><Relationship Type="http://schemas.openxmlformats.org/officeDocument/2006/relationships/slideLayout" Target="/ppt/slideLayouts/slideLayout2.xml" Id="R8813f9bf6b8f4793" /><Relationship Type="http://schemas.openxmlformats.org/officeDocument/2006/relationships/slideLayout" Target="/ppt/slideLayouts/slideLayout3.xml" Id="Rc6f6f225e8ca4786" /><Relationship Type="http://schemas.openxmlformats.org/officeDocument/2006/relationships/slideLayout" Target="/ppt/slideLayouts/slideLayout4.xml" Id="Rfaa30c780d3545d4" /><Relationship Type="http://schemas.openxmlformats.org/officeDocument/2006/relationships/slideLayout" Target="/ppt/slideLayouts/slideLayout5.xml" Id="Rc3ce92bff4c74007" /><Relationship Type="http://schemas.openxmlformats.org/officeDocument/2006/relationships/slideLayout" Target="/ppt/slideLayouts/slideLayout6.xml" Id="R2739bd0c94504df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991b9c49ce94cc3"/>
    <p:sldLayoutId xmlns:r="http://schemas.openxmlformats.org/officeDocument/2006/relationships" id="2147483650" r:id="R8813f9bf6b8f4793"/>
    <p:sldLayoutId xmlns:r="http://schemas.openxmlformats.org/officeDocument/2006/relationships" id="2147483651" r:id="Rc6f6f225e8ca4786"/>
    <p:sldLayoutId xmlns:r="http://schemas.openxmlformats.org/officeDocument/2006/relationships" id="2147483652" r:id="Rfaa30c780d3545d4"/>
    <p:sldLayoutId xmlns:r="http://schemas.openxmlformats.org/officeDocument/2006/relationships" id="2147483653" r:id="Rc3ce92bff4c74007"/>
    <p:sldLayoutId xmlns:r="http://schemas.openxmlformats.org/officeDocument/2006/relationships" id="2147483654" r:id="R2739bd0c94504df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b45f0fab55546ff" /><Relationship Type="http://schemas.openxmlformats.org/officeDocument/2006/relationships/notesSlide" Target="/ppt/notesSlides/notesSlide1.xml" Id="Rd032d602ce40485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5977097013c4530" /><Relationship Type="http://schemas.openxmlformats.org/officeDocument/2006/relationships/notesSlide" Target="/ppt/notesSlides/notesSlide2.xml" Id="Rf6b3e78137304ef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ea5c780369045de" /><Relationship Type="http://schemas.openxmlformats.org/officeDocument/2006/relationships/notesSlide" Target="/ppt/notesSlides/notesSlide3.xml" Id="R41cdf498e94d4a6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6fc7175b2fa46a0" /><Relationship Type="http://schemas.openxmlformats.org/officeDocument/2006/relationships/notesSlide" Target="/ppt/notesSlides/notesSlide4.xml" Id="Re2bb8cbbaabd489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f28e801e412408d" /><Relationship Type="http://schemas.openxmlformats.org/officeDocument/2006/relationships/notesSlide" Target="/ppt/notesSlides/notesSlide5.xml" Id="R0b2718e768d147e3"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600ec5d5547a44d7"/><Relationship Type="http://schemas.openxmlformats.org/officeDocument/2006/relationships/notesSlide" Target="/ppt/notesSlides/notesSlide6.xml" Id="R830eee8c3e664cde"/><Relationship Id="rIdInteractive3" Type="http://schemas.openxmlformats.org/officeDocument/2006/relationships/hyperlink" Target="../Audio/HSK1-13_MODEL.mp3" TargetMode="External"/><Relationship Id="rIdEmbeddedAudio4" Type="http://schemas.openxmlformats.org/officeDocument/2006/relationships/audio" Target="../media/HSK1-13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6873ce4f0ab4375" /><Relationship Type="http://schemas.openxmlformats.org/officeDocument/2006/relationships/notesSlide" Target="/ppt/notesSlides/notesSlide7.xml" Id="R94309fd1cf4c4e7f"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866b678e6b2f4989"/><Relationship Type="http://schemas.openxmlformats.org/officeDocument/2006/relationships/notesSlide" Target="/ppt/notesSlides/notesSlide8.xml" Id="R2c96f04912f54ae8"/><Relationship Id="rIdInteractive3" Type="http://schemas.openxmlformats.org/officeDocument/2006/relationships/hyperlink" Target="../Audio/HSK1-13_GAME.mp3" TargetMode="External"/><Relationship Id="rIdEmbeddedAudio4" Type="http://schemas.openxmlformats.org/officeDocument/2006/relationships/audio" Target="../media/HSK1-13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d5a7b5657d614268"/><Relationship Type="http://schemas.openxmlformats.org/officeDocument/2006/relationships/notesSlide" Target="/ppt/notesSlides/notesSlide9.xml" Id="R7dff720858374122"/><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9bf379b816d14c05"/><Relationship Type="http://schemas.openxmlformats.org/officeDocument/2006/relationships/notesSlide" Target="/ppt/notesSlides/notesSlide10.xml" Id="Rb2cb1da15b6d49ae"/><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8e8b3c762b5046e2" /><Relationship Type="http://schemas.openxmlformats.org/officeDocument/2006/relationships/notesSlide" Target="/ppt/notesSlides/notesSlide11.xml" Id="Rf4b3ae59c1e849ce"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04a79898889e4ca0"/><Relationship Type="http://schemas.openxmlformats.org/officeDocument/2006/relationships/notesSlide" Target="/ppt/notesSlides/notesSlide12.xml" Id="R96a0e3d1759441cf"/><Relationship Id="rIdGif3" Type="http://schemas.openxmlformats.org/officeDocument/2006/relationships/image" Target="../media/stroke_20170.gif"/><Relationship Id="rIdGif4" Type="http://schemas.openxmlformats.org/officeDocument/2006/relationships/image" Target="../media/stroke_22825.gif"/><Relationship Id="rIdGif5" Type="http://schemas.openxmlformats.org/officeDocument/2006/relationships/image" Target="../media/stroke_26126.gif"/><Relationship Id="rIdGif6" Type="http://schemas.openxmlformats.org/officeDocument/2006/relationships/image" Target="../media/stroke_26152.gif"/><Relationship Id="rIdGif7" Type="http://schemas.openxmlformats.org/officeDocument/2006/relationships/image" Target="../media/stroke_24180.gif"/><Relationship Id="rIdGif8" Type="http://schemas.openxmlformats.org/officeDocument/2006/relationships/image" Target="../media/stroke_26376.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c97d0138e6b04d50"/><Relationship Type="http://schemas.openxmlformats.org/officeDocument/2006/relationships/notesSlide" Target="/ppt/notesSlides/notesSlide13.xml" Id="R4a1ca85118ed4a5d"/><Relationship Id="rIdInteractive3" Type="http://schemas.openxmlformats.org/officeDocument/2006/relationships/hyperlink" Target="../Audio/HSK1-13_MODEL.mp3" TargetMode="External"/><Relationship Id="rIdEmbeddedAudio4" Type="http://schemas.openxmlformats.org/officeDocument/2006/relationships/audio" Target="../media/HSK1-13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f870d1957c534610" /><Relationship Type="http://schemas.openxmlformats.org/officeDocument/2006/relationships/notesSlide" Target="/ppt/notesSlides/notesSlide14.xml" Id="Re838a26a45484d8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deaab182db1e40da" /><Relationship Type="http://schemas.openxmlformats.org/officeDocument/2006/relationships/notesSlide" Target="/ppt/notesSlides/notesSlide15.xml" Id="R152080eff3e447e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b129054c2e1948fb" /><Relationship Type="http://schemas.openxmlformats.org/officeDocument/2006/relationships/notesSlide" Target="/ppt/notesSlides/notesSlide16.xml" Id="R68b3c9aa1f6c466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c1a6b00952d74d9c" /><Relationship Type="http://schemas.openxmlformats.org/officeDocument/2006/relationships/notesSlide" Target="/ppt/notesSlides/notesSlide17.xml" Id="Rbcf8f11f51594f8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289075a18bc14b1a" /><Relationship Type="http://schemas.openxmlformats.org/officeDocument/2006/relationships/notesSlide" Target="/ppt/notesSlides/notesSlide18.xml" Id="R6231524c52444b9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590d3d3182a6424a" /><Relationship Type="http://schemas.openxmlformats.org/officeDocument/2006/relationships/notesSlide" Target="/ppt/notesSlides/notesSlide19.xml" Id="R5439a4405a914ae9"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cadfe187ef014f28"/><Relationship Type="http://schemas.openxmlformats.org/officeDocument/2006/relationships/notesSlide" Target="/ppt/notesSlides/notesSlide20.xml" Id="Rd12cb2f8201a45c3"/><Relationship Id="rIdInteractive3" Type="http://schemas.openxmlformats.org/officeDocument/2006/relationships/hyperlink" Target="../Audio/HSK1-14_MODEL.mp3" TargetMode="External"/><Relationship Id="rIdEmbeddedAudio4" Type="http://schemas.openxmlformats.org/officeDocument/2006/relationships/audio" Target="../media/HSK1-14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f6a4b618f0e04393" /><Relationship Type="http://schemas.openxmlformats.org/officeDocument/2006/relationships/notesSlide" Target="/ppt/notesSlides/notesSlide21.xml" Id="R291d3ae176b748ff"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110a727e6114490c"/><Relationship Type="http://schemas.openxmlformats.org/officeDocument/2006/relationships/notesSlide" Target="/ppt/notesSlides/notesSlide22.xml" Id="R403153b9fdd146fe"/><Relationship Id="rIdInteractive3" Type="http://schemas.openxmlformats.org/officeDocument/2006/relationships/hyperlink" Target="../Audio/HSK1-14_GAME.mp3" TargetMode="External"/><Relationship Id="rIdEmbeddedAudio4" Type="http://schemas.openxmlformats.org/officeDocument/2006/relationships/audio" Target="../media/HSK1-14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53d221bdc2534108"/><Relationship Type="http://schemas.openxmlformats.org/officeDocument/2006/relationships/notesSlide" Target="/ppt/notesSlides/notesSlide23.xml" Id="R3675673537564c0a"/><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466934b0f66a4199"/><Relationship Type="http://schemas.openxmlformats.org/officeDocument/2006/relationships/notesSlide" Target="/ppt/notesSlides/notesSlide24.xml" Id="R6b1f13399a95484f"/><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46e844199e444433" /><Relationship Type="http://schemas.openxmlformats.org/officeDocument/2006/relationships/notesSlide" Target="/ppt/notesSlides/notesSlide25.xml" Id="R7c4d71cda95c4621"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26ea9fb6d3454ac6"/><Relationship Type="http://schemas.openxmlformats.org/officeDocument/2006/relationships/notesSlide" Target="/ppt/notesSlides/notesSlide26.xml" Id="R214ca9a01f484bcb"/><Relationship Id="rIdGif3" Type="http://schemas.openxmlformats.org/officeDocument/2006/relationships/image" Target="../media/stroke_21495.gif"/><Relationship Id="rIdGif4" Type="http://schemas.openxmlformats.org/officeDocument/2006/relationships/image" Target="../media/stroke_26143.gif"/><Relationship Id="rIdGif5" Type="http://schemas.openxmlformats.org/officeDocument/2006/relationships/image" Target="../media/stroke_26399.gif"/><Relationship Id="rIdGif6" Type="http://schemas.openxmlformats.org/officeDocument/2006/relationships/image" Target="../media/stroke_19968.gif"/><Relationship Id="rIdGif7" Type="http://schemas.openxmlformats.org/officeDocument/2006/relationships/image" Target="../media/stroke_22825.gif"/><Relationship Id="rIdGif8" Type="http://schemas.openxmlformats.org/officeDocument/2006/relationships/image" Target="../media/stroke_29983.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09ca209b60cb4630"/><Relationship Type="http://schemas.openxmlformats.org/officeDocument/2006/relationships/notesSlide" Target="/ppt/notesSlides/notesSlide27.xml" Id="R41d674d2d98e4878"/><Relationship Id="rIdInteractive3" Type="http://schemas.openxmlformats.org/officeDocument/2006/relationships/hyperlink" Target="../Audio/HSK1-14_MODEL.mp3" TargetMode="External"/><Relationship Id="rIdEmbeddedAudio4" Type="http://schemas.openxmlformats.org/officeDocument/2006/relationships/audio" Target="../media/HSK1-14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2ff80280fcc84f89" /><Relationship Type="http://schemas.openxmlformats.org/officeDocument/2006/relationships/notesSlide" Target="/ppt/notesSlides/notesSlide28.xml" Id="R69d1647afafc4d4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179a5f04069a49db" /><Relationship Type="http://schemas.openxmlformats.org/officeDocument/2006/relationships/notesSlide" Target="/ppt/notesSlides/notesSlide29.xml" Id="R82c5c0dca73c43d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7f43ba284ea241d8" /><Relationship Type="http://schemas.openxmlformats.org/officeDocument/2006/relationships/notesSlide" Target="/ppt/notesSlides/notesSlide30.xml" Id="Reeecc4c6c82f47c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f4012d6370d44a82" /><Relationship Type="http://schemas.openxmlformats.org/officeDocument/2006/relationships/notesSlide" Target="/ppt/notesSlides/notesSlide31.xml" Id="R126ba598bcb0487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44c525e9dd74421a" /><Relationship Type="http://schemas.openxmlformats.org/officeDocument/2006/relationships/notesSlide" Target="/ppt/notesSlides/notesSlide32.xml" Id="Re14f5fe7e13b4fd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fa3fed244ea5429b" /><Relationship Type="http://schemas.openxmlformats.org/officeDocument/2006/relationships/notesSlide" Target="/ppt/notesSlides/notesSlide33.xml" Id="R566a82d45b734e6b"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321d43f84ed744c3"/><Relationship Type="http://schemas.openxmlformats.org/officeDocument/2006/relationships/notesSlide" Target="/ppt/notesSlides/notesSlide34.xml" Id="Rcd3fd2569f2f4048"/><Relationship Id="rIdInteractive3" Type="http://schemas.openxmlformats.org/officeDocument/2006/relationships/hyperlink" Target="../Audio/HSK1-15_MODEL.mp3" TargetMode="External"/><Relationship Id="rIdEmbeddedAudio4" Type="http://schemas.openxmlformats.org/officeDocument/2006/relationships/audio" Target="../media/HSK1-15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f082565e9729496e" /><Relationship Type="http://schemas.openxmlformats.org/officeDocument/2006/relationships/notesSlide" Target="/ppt/notesSlides/notesSlide35.xml" Id="Rdcebaad88dc24b7f"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4b13cda92e61465f"/><Relationship Type="http://schemas.openxmlformats.org/officeDocument/2006/relationships/notesSlide" Target="/ppt/notesSlides/notesSlide36.xml" Id="R5fee1f5d78e04bd8"/><Relationship Id="rIdInteractive3" Type="http://schemas.openxmlformats.org/officeDocument/2006/relationships/hyperlink" Target="../Audio/HSK1-15_GAME.mp3" TargetMode="External"/><Relationship Id="rIdEmbeddedAudio4" Type="http://schemas.openxmlformats.org/officeDocument/2006/relationships/audio" Target="../media/HSK1-15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9b99cdf10d2e44f6"/><Relationship Type="http://schemas.openxmlformats.org/officeDocument/2006/relationships/notesSlide" Target="/ppt/notesSlides/notesSlide37.xml" Id="R767d6c4ac4fc45d3"/><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caca40b7ebce4ef5"/><Relationship Type="http://schemas.openxmlformats.org/officeDocument/2006/relationships/notesSlide" Target="/ppt/notesSlides/notesSlide38.xml" Id="R4bcd0724363b488f"/><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0c99852aaef7492f" /><Relationship Type="http://schemas.openxmlformats.org/officeDocument/2006/relationships/notesSlide" Target="/ppt/notesSlides/notesSlide39.xml" Id="Rcc01d015290949ad"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c0648dfe32944098"/><Relationship Type="http://schemas.openxmlformats.org/officeDocument/2006/relationships/notesSlide" Target="/ppt/notesSlides/notesSlide40.xml" Id="Raa35d0ea0f97484c"/><Relationship Id="rIdGif3" Type="http://schemas.openxmlformats.org/officeDocument/2006/relationships/image" Target="../media/stroke_26102.gif"/><Relationship Id="rIdGif4" Type="http://schemas.openxmlformats.org/officeDocument/2006/relationships/image" Target="../media/stroke_20505.gif"/><Relationship Id="rIdGif5" Type="http://schemas.openxmlformats.org/officeDocument/2006/relationships/image" Target="../media/stroke_21738.gif"/><Relationship Id="rIdGif6" Type="http://schemas.openxmlformats.org/officeDocument/2006/relationships/image" Target="../media/stroke_22825.gif"/><Relationship Id="rIdGif7" Type="http://schemas.openxmlformats.org/officeDocument/2006/relationships/image" Target="../media/stroke_38388.gif"/><Relationship Id="rIdGif8" Type="http://schemas.openxmlformats.org/officeDocument/2006/relationships/image" Target="../media/stroke_27599.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1a7c8737251f4e87"/><Relationship Type="http://schemas.openxmlformats.org/officeDocument/2006/relationships/notesSlide" Target="/ppt/notesSlides/notesSlide41.xml" Id="Rc50f3415004a42e0"/><Relationship Id="rIdInteractive3" Type="http://schemas.openxmlformats.org/officeDocument/2006/relationships/hyperlink" Target="../Audio/HSK1-15_MODEL.mp3" TargetMode="External"/><Relationship Id="rIdEmbeddedAudio4" Type="http://schemas.openxmlformats.org/officeDocument/2006/relationships/audio" Target="../media/HSK1-15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1482821b047e4649" /><Relationship Type="http://schemas.openxmlformats.org/officeDocument/2006/relationships/notesSlide" Target="/ppt/notesSlides/notesSlide42.xml" Id="R73695cdb57284bae"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D198994-E0C0-4DE9-9684-11B8AEE3A7A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HSK1-13</a:t>
            </a:r>
          </a:p>
        </p:txBody>
      </p:sp>
      <p:sp>
        <p:nvSpPr>
          <p:cNvPr id="2" name="heading">
            <a:extLst xmlns:a="http://schemas.openxmlformats.org/drawingml/2006/main">
              <a:ext uri="{FF2B5EF4-FFF2-40B4-BE49-F238E27FC236}">
                <a16:creationId xmlns:a16="http://schemas.microsoft.com/office/drawing/2014/main" id="{C995B5D6-244A-4E21-858B-0441E978EC6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Ngày tháng và sinh nhật</a:t>
            </a:r>
          </a:p>
        </p:txBody>
      </p:sp>
      <p:sp>
        <p:nvSpPr>
          <p:cNvPr id="3" name="page">
            <a:extLst xmlns:a="http://schemas.openxmlformats.org/drawingml/2006/main">
              <a:ext uri="{FF2B5EF4-FFF2-40B4-BE49-F238E27FC236}">
                <a16:creationId xmlns:a16="http://schemas.microsoft.com/office/drawing/2014/main" id="{B1CF7FBD-708B-4242-B1FD-E70BEE2A27E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B3C58328-C65F-48D0-BC28-CF4E7D7D727F}"/>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ngày tháng và sinh nhật; nghe</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lấy thông tin chính.</a:t>
            </a:r>
          </a:p>
        </p:txBody>
      </p:sp>
      <p:sp>
        <p:nvSpPr>
          <p:cNvPr id="5" name="duration">
            <a:extLst xmlns:a="http://schemas.openxmlformats.org/drawingml/2006/main">
              <a:ext uri="{FF2B5EF4-FFF2-40B4-BE49-F238E27FC236}">
                <a16:creationId xmlns:a16="http://schemas.microsoft.com/office/drawing/2014/main" id="{5635CFC3-4A07-48CD-82AF-CE592ED62A49}"/>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742207507"/>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46A04BC-7510-4A8D-BC46-6EDA7712EF2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HSK1-13</a:t>
            </a:r>
          </a:p>
        </p:txBody>
      </p:sp>
      <p:sp>
        <p:nvSpPr>
          <p:cNvPr id="2" name="heading">
            <a:extLst xmlns:a="http://schemas.openxmlformats.org/drawingml/2006/main">
              <a:ext uri="{FF2B5EF4-FFF2-40B4-BE49-F238E27FC236}">
                <a16:creationId xmlns:a16="http://schemas.microsoft.com/office/drawing/2014/main" id="{2B168A0E-9CDA-41D5-BF0D-FA71ABC5CDF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5E32F14E-3942-4658-8AFE-3C55D4967B5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9C7F7543-DCF9-431B-90DB-664F8608FE5B}"/>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六     七     八</a:t>
            </a:r>
          </a:p>
        </p:txBody>
      </p:sp>
      <p:sp>
        <p:nvSpPr>
          <p:cNvPr id="5" name="retrieval">
            <a:extLst xmlns:a="http://schemas.openxmlformats.org/drawingml/2006/main">
              <a:ext uri="{FF2B5EF4-FFF2-40B4-BE49-F238E27FC236}">
                <a16:creationId xmlns:a16="http://schemas.microsoft.com/office/drawing/2014/main" id="{E30A7804-5F3D-415D-87E2-2AA98C7F16AD}"/>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555525384"/>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D0D3BE3E-0968-4DDB-882F-A59F26DE63A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HSK1-13</a:t>
            </a:r>
          </a:p>
        </p:txBody>
      </p:sp>
      <p:sp>
        <p:nvSpPr>
          <p:cNvPr id="2" name="heading">
            <a:extLst xmlns:a="http://schemas.openxmlformats.org/drawingml/2006/main">
              <a:ext uri="{FF2B5EF4-FFF2-40B4-BE49-F238E27FC236}">
                <a16:creationId xmlns:a16="http://schemas.microsoft.com/office/drawing/2014/main" id="{6C566BED-8D26-4592-88B5-09046721DC4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DE077A4A-E4A1-4D94-B97E-3A23924A635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78F50075-7F9B-49E9-A9C1-E1F7E75F85D2}"/>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今天</a:t>
            </a:r>
          </a:p>
        </p:txBody>
      </p:sp>
      <p:sp>
        <p:nvSpPr>
          <p:cNvPr id="5" name="py0">
            <a:extLst xmlns:a="http://schemas.openxmlformats.org/drawingml/2006/main">
              <a:ext uri="{FF2B5EF4-FFF2-40B4-BE49-F238E27FC236}">
                <a16:creationId xmlns:a16="http://schemas.microsoft.com/office/drawing/2014/main" id="{B5A8AF10-7ACC-4972-98A2-FBCFF2C11E76}"/>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jīntiān</a:t>
            </a:r>
          </a:p>
        </p:txBody>
      </p:sp>
      <p:sp>
        <p:nvSpPr>
          <p:cNvPr id="6" name="vi0">
            <a:extLst xmlns:a="http://schemas.openxmlformats.org/drawingml/2006/main">
              <a:ext uri="{FF2B5EF4-FFF2-40B4-BE49-F238E27FC236}">
                <a16:creationId xmlns:a16="http://schemas.microsoft.com/office/drawing/2014/main" id="{F1E5FBEE-5F9F-413B-9DA2-B2BF74D92E0D}"/>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hôm nay</a:t>
            </a:r>
          </a:p>
        </p:txBody>
      </p:sp>
      <p:sp>
        <p:nvSpPr>
          <p:cNvPr id="7" name="zh1">
            <a:extLst xmlns:a="http://schemas.openxmlformats.org/drawingml/2006/main">
              <a:ext uri="{FF2B5EF4-FFF2-40B4-BE49-F238E27FC236}">
                <a16:creationId xmlns:a16="http://schemas.microsoft.com/office/drawing/2014/main" id="{1DF71F64-8F5E-44DF-A679-867BDB0E94F0}"/>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明天</a:t>
            </a:r>
          </a:p>
        </p:txBody>
      </p:sp>
      <p:sp>
        <p:nvSpPr>
          <p:cNvPr id="8" name="py1">
            <a:extLst xmlns:a="http://schemas.openxmlformats.org/drawingml/2006/main">
              <a:ext uri="{FF2B5EF4-FFF2-40B4-BE49-F238E27FC236}">
                <a16:creationId xmlns:a16="http://schemas.microsoft.com/office/drawing/2014/main" id="{433A52F7-60FD-44B1-BBA2-B4CDF8A7D937}"/>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míngtiān</a:t>
            </a:r>
          </a:p>
        </p:txBody>
      </p:sp>
      <p:sp>
        <p:nvSpPr>
          <p:cNvPr id="9" name="vi1">
            <a:extLst xmlns:a="http://schemas.openxmlformats.org/drawingml/2006/main">
              <a:ext uri="{FF2B5EF4-FFF2-40B4-BE49-F238E27FC236}">
                <a16:creationId xmlns:a16="http://schemas.microsoft.com/office/drawing/2014/main" id="{92E25C9C-C2F8-4654-BB38-C12E14E85931}"/>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ngày mai</a:t>
            </a:r>
          </a:p>
        </p:txBody>
      </p:sp>
      <p:sp>
        <p:nvSpPr>
          <p:cNvPr id="10" name="zh2">
            <a:extLst xmlns:a="http://schemas.openxmlformats.org/drawingml/2006/main">
              <a:ext uri="{FF2B5EF4-FFF2-40B4-BE49-F238E27FC236}">
                <a16:creationId xmlns:a16="http://schemas.microsoft.com/office/drawing/2014/main" id="{FA3A3A69-61A6-4E0A-80F6-8C471A6495F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昨天</a:t>
            </a:r>
          </a:p>
        </p:txBody>
      </p:sp>
      <p:sp>
        <p:nvSpPr>
          <p:cNvPr id="11" name="py2">
            <a:extLst xmlns:a="http://schemas.openxmlformats.org/drawingml/2006/main">
              <a:ext uri="{FF2B5EF4-FFF2-40B4-BE49-F238E27FC236}">
                <a16:creationId xmlns:a16="http://schemas.microsoft.com/office/drawing/2014/main" id="{DFBA032D-2EE0-402D-9DBC-828C07AE74F2}"/>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zuótiān</a:t>
            </a:r>
          </a:p>
        </p:txBody>
      </p:sp>
      <p:sp>
        <p:nvSpPr>
          <p:cNvPr id="12" name="vi2">
            <a:extLst xmlns:a="http://schemas.openxmlformats.org/drawingml/2006/main">
              <a:ext uri="{FF2B5EF4-FFF2-40B4-BE49-F238E27FC236}">
                <a16:creationId xmlns:a16="http://schemas.microsoft.com/office/drawing/2014/main" id="{EF5627C5-CDAA-4835-85A7-73C012BC29A1}"/>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hôm qua</a:t>
            </a:r>
          </a:p>
        </p:txBody>
      </p:sp>
      <p:sp>
        <p:nvSpPr>
          <p:cNvPr id="13" name="zh3">
            <a:extLst xmlns:a="http://schemas.openxmlformats.org/drawingml/2006/main">
              <a:ext uri="{FF2B5EF4-FFF2-40B4-BE49-F238E27FC236}">
                <a16:creationId xmlns:a16="http://schemas.microsoft.com/office/drawing/2014/main" id="{A80820FA-753E-42C4-878C-EA8E6F910E81}"/>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年</a:t>
            </a:r>
          </a:p>
        </p:txBody>
      </p:sp>
      <p:sp>
        <p:nvSpPr>
          <p:cNvPr id="14" name="py3">
            <a:extLst xmlns:a="http://schemas.openxmlformats.org/drawingml/2006/main">
              <a:ext uri="{FF2B5EF4-FFF2-40B4-BE49-F238E27FC236}">
                <a16:creationId xmlns:a16="http://schemas.microsoft.com/office/drawing/2014/main" id="{B3AD28E1-3BFF-4DF1-BCCE-4C7745FDA5C8}"/>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nián</a:t>
            </a:r>
          </a:p>
        </p:txBody>
      </p:sp>
      <p:sp>
        <p:nvSpPr>
          <p:cNvPr id="15" name="vi3">
            <a:extLst xmlns:a="http://schemas.openxmlformats.org/drawingml/2006/main">
              <a:ext uri="{FF2B5EF4-FFF2-40B4-BE49-F238E27FC236}">
                <a16:creationId xmlns:a16="http://schemas.microsoft.com/office/drawing/2014/main" id="{B272F1CE-2027-47DE-87CE-8FFBB89EF682}"/>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năm</a:t>
            </a:r>
          </a:p>
        </p:txBody>
      </p:sp>
      <p:sp>
        <p:nvSpPr>
          <p:cNvPr id="16" name="zh4">
            <a:extLst xmlns:a="http://schemas.openxmlformats.org/drawingml/2006/main">
              <a:ext uri="{FF2B5EF4-FFF2-40B4-BE49-F238E27FC236}">
                <a16:creationId xmlns:a16="http://schemas.microsoft.com/office/drawing/2014/main" id="{96DF3AAD-7685-44BE-A550-260439207B30}"/>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月</a:t>
            </a:r>
          </a:p>
        </p:txBody>
      </p:sp>
      <p:sp>
        <p:nvSpPr>
          <p:cNvPr id="17" name="py4">
            <a:extLst xmlns:a="http://schemas.openxmlformats.org/drawingml/2006/main">
              <a:ext uri="{FF2B5EF4-FFF2-40B4-BE49-F238E27FC236}">
                <a16:creationId xmlns:a16="http://schemas.microsoft.com/office/drawing/2014/main" id="{C40A07EE-CA61-4A30-80E8-A43150FC90F2}"/>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yuè</a:t>
            </a:r>
          </a:p>
        </p:txBody>
      </p:sp>
      <p:sp>
        <p:nvSpPr>
          <p:cNvPr id="18" name="vi4">
            <a:extLst xmlns:a="http://schemas.openxmlformats.org/drawingml/2006/main">
              <a:ext uri="{FF2B5EF4-FFF2-40B4-BE49-F238E27FC236}">
                <a16:creationId xmlns:a16="http://schemas.microsoft.com/office/drawing/2014/main" id="{790DCCBE-CAF9-4614-B0C9-DE6A1FE046DF}"/>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tháng</a:t>
            </a:r>
          </a:p>
        </p:txBody>
      </p:sp>
      <p:sp>
        <p:nvSpPr>
          <p:cNvPr id="19" name="zh5">
            <a:extLst xmlns:a="http://schemas.openxmlformats.org/drawingml/2006/main">
              <a:ext uri="{FF2B5EF4-FFF2-40B4-BE49-F238E27FC236}">
                <a16:creationId xmlns:a16="http://schemas.microsoft.com/office/drawing/2014/main" id="{BE137F86-EFA0-4659-B5E3-D631710F0141}"/>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日</a:t>
            </a:r>
          </a:p>
        </p:txBody>
      </p:sp>
      <p:sp>
        <p:nvSpPr>
          <p:cNvPr id="20" name="py5">
            <a:extLst xmlns:a="http://schemas.openxmlformats.org/drawingml/2006/main">
              <a:ext uri="{FF2B5EF4-FFF2-40B4-BE49-F238E27FC236}">
                <a16:creationId xmlns:a16="http://schemas.microsoft.com/office/drawing/2014/main" id="{15BC3496-E025-4538-B726-980F2AECD4F5}"/>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rì</a:t>
            </a:r>
          </a:p>
        </p:txBody>
      </p:sp>
      <p:sp>
        <p:nvSpPr>
          <p:cNvPr id="21" name="vi5">
            <a:extLst xmlns:a="http://schemas.openxmlformats.org/drawingml/2006/main">
              <a:ext uri="{FF2B5EF4-FFF2-40B4-BE49-F238E27FC236}">
                <a16:creationId xmlns:a16="http://schemas.microsoft.com/office/drawing/2014/main" id="{0BA40462-35C5-4700-9055-28CE24A25144}"/>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ngày văn viết</a:t>
            </a:r>
          </a:p>
        </p:txBody>
      </p:sp>
    </p:spTree>
    <p:extLst>
      <p:ext uri="{BB962C8B-B14F-4D97-AF65-F5344CB8AC3E}">
        <p14:creationId xmlns:p14="http://schemas.microsoft.com/office/powerpoint/2010/main" val="1528132411"/>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FA2A7E9F-AA8B-46C1-A7F3-7C7A3D9C7D8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HSK1-13</a:t>
            </a:r>
          </a:p>
        </p:txBody>
      </p:sp>
      <p:sp>
        <p:nvSpPr>
          <p:cNvPr id="2" name="heading">
            <a:extLst xmlns:a="http://schemas.openxmlformats.org/drawingml/2006/main">
              <a:ext uri="{FF2B5EF4-FFF2-40B4-BE49-F238E27FC236}">
                <a16:creationId xmlns:a16="http://schemas.microsoft.com/office/drawing/2014/main" id="{E4DDDA04-B50E-44E8-B60E-B6CFFB00706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1A8B54A1-6DBF-4F1A-B988-5BF744741F3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BAD7C532-F65D-44A3-AB12-171268370759}"/>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大家</a:t>
            </a:r>
          </a:p>
        </p:txBody>
      </p:sp>
      <p:sp>
        <p:nvSpPr>
          <p:cNvPr id="5" name="py0">
            <a:extLst xmlns:a="http://schemas.openxmlformats.org/drawingml/2006/main">
              <a:ext uri="{FF2B5EF4-FFF2-40B4-BE49-F238E27FC236}">
                <a16:creationId xmlns:a16="http://schemas.microsoft.com/office/drawing/2014/main" id="{D866FBD8-3FDB-4EA4-9419-A221EC3E406C}"/>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dàjiā</a:t>
            </a:r>
          </a:p>
        </p:txBody>
      </p:sp>
      <p:sp>
        <p:nvSpPr>
          <p:cNvPr id="6" name="vi0">
            <a:extLst xmlns:a="http://schemas.openxmlformats.org/drawingml/2006/main">
              <a:ext uri="{FF2B5EF4-FFF2-40B4-BE49-F238E27FC236}">
                <a16:creationId xmlns:a16="http://schemas.microsoft.com/office/drawing/2014/main" id="{471E652D-25EF-4F70-8C93-E1BDEE45FE79}"/>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mọi người</a:t>
            </a:r>
          </a:p>
        </p:txBody>
      </p:sp>
      <p:sp>
        <p:nvSpPr>
          <p:cNvPr id="7" name="zh1">
            <a:extLst xmlns:a="http://schemas.openxmlformats.org/drawingml/2006/main">
              <a:ext uri="{FF2B5EF4-FFF2-40B4-BE49-F238E27FC236}">
                <a16:creationId xmlns:a16="http://schemas.microsoft.com/office/drawing/2014/main" id="{86A41DD0-A17C-4059-8B2F-30EB754E3E42}"/>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没有</a:t>
            </a:r>
          </a:p>
        </p:txBody>
      </p:sp>
      <p:sp>
        <p:nvSpPr>
          <p:cNvPr id="8" name="py1">
            <a:extLst xmlns:a="http://schemas.openxmlformats.org/drawingml/2006/main">
              <a:ext uri="{FF2B5EF4-FFF2-40B4-BE49-F238E27FC236}">
                <a16:creationId xmlns:a16="http://schemas.microsoft.com/office/drawing/2014/main" id="{43838017-4F20-408E-9FF2-063A6BBD3226}"/>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méiyǒu</a:t>
            </a:r>
          </a:p>
        </p:txBody>
      </p:sp>
      <p:sp>
        <p:nvSpPr>
          <p:cNvPr id="9" name="vi1">
            <a:extLst xmlns:a="http://schemas.openxmlformats.org/drawingml/2006/main">
              <a:ext uri="{FF2B5EF4-FFF2-40B4-BE49-F238E27FC236}">
                <a16:creationId xmlns:a16="http://schemas.microsoft.com/office/drawing/2014/main" id="{D89B6B7D-8BFA-4255-9AC8-EE67CA9F7CB9}"/>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không có chưa</a:t>
            </a:r>
          </a:p>
        </p:txBody>
      </p:sp>
      <p:sp>
        <p:nvSpPr>
          <p:cNvPr id="10" name="zh2">
            <a:extLst xmlns:a="http://schemas.openxmlformats.org/drawingml/2006/main">
              <a:ext uri="{FF2B5EF4-FFF2-40B4-BE49-F238E27FC236}">
                <a16:creationId xmlns:a16="http://schemas.microsoft.com/office/drawing/2014/main" id="{409EFDD0-0DB5-43E3-A3F8-E2E49D396440}"/>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晚饭</a:t>
            </a:r>
          </a:p>
        </p:txBody>
      </p:sp>
      <p:sp>
        <p:nvSpPr>
          <p:cNvPr id="11" name="py2">
            <a:extLst xmlns:a="http://schemas.openxmlformats.org/drawingml/2006/main">
              <a:ext uri="{FF2B5EF4-FFF2-40B4-BE49-F238E27FC236}">
                <a16:creationId xmlns:a16="http://schemas.microsoft.com/office/drawing/2014/main" id="{6D4DB133-B9AE-4C1C-A79E-5C9B8E27E8D1}"/>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wǎnfàn</a:t>
            </a:r>
          </a:p>
        </p:txBody>
      </p:sp>
      <p:sp>
        <p:nvSpPr>
          <p:cNvPr id="12" name="vi2">
            <a:extLst xmlns:a="http://schemas.openxmlformats.org/drawingml/2006/main">
              <a:ext uri="{FF2B5EF4-FFF2-40B4-BE49-F238E27FC236}">
                <a16:creationId xmlns:a16="http://schemas.microsoft.com/office/drawing/2014/main" id="{A9A2CFB7-7034-4E48-BCB3-BB8B424A0CD8}"/>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bữa tối</a:t>
            </a:r>
          </a:p>
        </p:txBody>
      </p:sp>
    </p:spTree>
    <p:extLst>
      <p:ext uri="{BB962C8B-B14F-4D97-AF65-F5344CB8AC3E}">
        <p14:creationId xmlns:p14="http://schemas.microsoft.com/office/powerpoint/2010/main" val="624481726"/>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2CA9664-F43A-41F5-9211-81F1037CA3A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HSK1-13</a:t>
            </a:r>
          </a:p>
        </p:txBody>
      </p:sp>
      <p:sp>
        <p:nvSpPr>
          <p:cNvPr id="2" name="heading">
            <a:extLst xmlns:a="http://schemas.openxmlformats.org/drawingml/2006/main">
              <a:ext uri="{FF2B5EF4-FFF2-40B4-BE49-F238E27FC236}">
                <a16:creationId xmlns:a16="http://schemas.microsoft.com/office/drawing/2014/main" id="{40F06F86-1007-47B2-A317-F6028EB278F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0B5F4390-4889-4F7F-88C9-4FEEAC53249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CE2AEE1A-69BF-4281-BC33-9226A63E160A}"/>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几月几号</a:t>
            </a:r>
          </a:p>
        </p:txBody>
      </p:sp>
      <p:sp>
        <p:nvSpPr>
          <p:cNvPr id="5" name="rule">
            <a:extLst xmlns:a="http://schemas.openxmlformats.org/drawingml/2006/main">
              <a:ext uri="{FF2B5EF4-FFF2-40B4-BE49-F238E27FC236}">
                <a16:creationId xmlns:a16="http://schemas.microsoft.com/office/drawing/2014/main" id="{7DF46DDF-4150-4B3F-8FE7-AE440D89BAC1}"/>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今天几月几号？ Hôm nay ngày mấy tháng mấy？</a:t>
            </a:r>
          </a:p>
        </p:txBody>
      </p:sp>
    </p:spTree>
    <p:extLst>
      <p:ext uri="{BB962C8B-B14F-4D97-AF65-F5344CB8AC3E}">
        <p14:creationId xmlns:p14="http://schemas.microsoft.com/office/powerpoint/2010/main" val="1234269294"/>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4F0C3CA-B430-4EB1-976C-E084079D911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HSK1-13</a:t>
            </a:r>
          </a:p>
        </p:txBody>
      </p:sp>
      <p:sp>
        <p:nvSpPr>
          <p:cNvPr id="2" name="heading">
            <a:extLst xmlns:a="http://schemas.openxmlformats.org/drawingml/2006/main">
              <a:ext uri="{FF2B5EF4-FFF2-40B4-BE49-F238E27FC236}">
                <a16:creationId xmlns:a16="http://schemas.microsoft.com/office/drawing/2014/main" id="{688FACE2-7372-44C6-B370-C4842B7310E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040811F0-4FEA-41DF-B57B-865AB03E170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D4079C6A-0297-4A7B-92E8-2C0C083B968A}"/>
              </a:ext>
            </a:extLst>
            <ns0:hlinkClick xmlns:ns0="http://schemas.openxmlformats.org/drawingml/2006/main" xmlns:ns1="http://schemas.openxmlformats.org/officeDocument/2006/relationships" ns1:id="rIdInteractive3">
              <ns0:snd ns1:embed="rIdEmbeddedAudio4" name="HSK1-13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4FBC0B6E-B9E9-4291-80D3-F13B588E5093}"/>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29E2293F-5958-406E-A735-63FA88794FDA}"/>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573927324"/>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7C33CB9-D6B8-432B-AB43-BA8E211B154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HSK1-13</a:t>
            </a:r>
          </a:p>
        </p:txBody>
      </p:sp>
      <p:sp>
        <p:nvSpPr>
          <p:cNvPr id="2" name="heading">
            <a:extLst xmlns:a="http://schemas.openxmlformats.org/drawingml/2006/main">
              <a:ext uri="{FF2B5EF4-FFF2-40B4-BE49-F238E27FC236}">
                <a16:creationId xmlns:a16="http://schemas.microsoft.com/office/drawing/2014/main" id="{80CEFEEE-DB2B-42AA-98AE-1DEDC4C16B2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913BF8B5-EC47-4BD2-A65A-6F89338940E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3A7F5152-E7F4-4159-8589-F89F74DFD5FF}"/>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今天是五月六号，也是小安的生日。他和朋友约好明天一起吃饭。</a:t>
            </a:r>
          </a:p>
        </p:txBody>
      </p:sp>
      <p:sp>
        <p:nvSpPr>
          <p:cNvPr id="5" name="q0">
            <a:extLst xmlns:a="http://schemas.openxmlformats.org/drawingml/2006/main">
              <a:ext uri="{FF2B5EF4-FFF2-40B4-BE49-F238E27FC236}">
                <a16:creationId xmlns:a16="http://schemas.microsoft.com/office/drawing/2014/main" id="{5312E86E-4794-4AF3-B192-926AE1FB8A2C}"/>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小安的生日是几月几号？</a:t>
            </a:r>
          </a:p>
        </p:txBody>
      </p:sp>
      <p:sp>
        <p:nvSpPr>
          <p:cNvPr id="6" name="q1">
            <a:extLst xmlns:a="http://schemas.openxmlformats.org/drawingml/2006/main">
              <a:ext uri="{FF2B5EF4-FFF2-40B4-BE49-F238E27FC236}">
                <a16:creationId xmlns:a16="http://schemas.microsoft.com/office/drawing/2014/main" id="{4CE856D6-20EC-4CC6-BE07-358FE23102FD}"/>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他们什么时候吃饭？</a:t>
            </a:r>
          </a:p>
        </p:txBody>
      </p:sp>
    </p:spTree>
    <p:extLst>
      <p:ext uri="{BB962C8B-B14F-4D97-AF65-F5344CB8AC3E}">
        <p14:creationId xmlns:p14="http://schemas.microsoft.com/office/powerpoint/2010/main" val="1652710417"/>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60F51804-BE75-40A0-B311-C62B20CBADD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HSK1-13</a:t>
            </a:r>
          </a:p>
        </p:txBody>
      </p:sp>
      <p:sp>
        <p:nvSpPr>
          <p:cNvPr id="2" name="heading">
            <a:extLst xmlns:a="http://schemas.openxmlformats.org/drawingml/2006/main">
              <a:ext uri="{FF2B5EF4-FFF2-40B4-BE49-F238E27FC236}">
                <a16:creationId xmlns:a16="http://schemas.microsoft.com/office/drawing/2014/main" id="{8EE786A9-B83F-4800-9DDB-A83A34906B6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316B3CFA-FE7B-45BD-9EA9-46B4EE29222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66CBE5AE-E21D-463C-9732-377292C4809A}"/>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“hôm nay”?</a:t>
            </a:r>
          </a:p>
        </p:txBody>
      </p:sp>
      <p:sp>
        <p:nvSpPr>
          <p:cNvPr id="5" name="audio_game">
            <a:extLst xmlns:a="http://schemas.openxmlformats.org/drawingml/2006/main">
              <a:ext uri="{FF2B5EF4-FFF2-40B4-BE49-F238E27FC236}">
                <a16:creationId xmlns:a16="http://schemas.microsoft.com/office/drawing/2014/main" id="{26A881C8-47CD-4638-B8F5-81E0B45C712E}"/>
              </a:ext>
            </a:extLst>
            <ns0:hlinkClick xmlns:ns0="http://schemas.openxmlformats.org/drawingml/2006/main" xmlns:ns1="http://schemas.openxmlformats.org/officeDocument/2006/relationships" ns1:id="rIdInteractive3">
              <ns0:snd ns1:embed="rIdEmbeddedAudio4" name="HSK1-13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0277C2F1-839F-44C0-9CBA-7E5AEB9684A6}"/>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今天</a:t>
            </a:r>
          </a:p>
        </p:txBody>
      </p:sp>
      <p:sp>
        <p:nvSpPr>
          <p:cNvPr id="7" name="choice_1">
            <a:extLst xmlns:a="http://schemas.openxmlformats.org/drawingml/2006/main">
              <a:ext uri="{FF2B5EF4-FFF2-40B4-BE49-F238E27FC236}">
                <a16:creationId xmlns:a16="http://schemas.microsoft.com/office/drawing/2014/main" id="{B362B97F-DE71-4C2D-BF59-DBBB8B555301}"/>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明天</a:t>
            </a:r>
          </a:p>
        </p:txBody>
      </p:sp>
      <p:sp>
        <p:nvSpPr>
          <p:cNvPr id="8" name="choice_2">
            <a:extLst xmlns:a="http://schemas.openxmlformats.org/drawingml/2006/main">
              <a:ext uri="{FF2B5EF4-FFF2-40B4-BE49-F238E27FC236}">
                <a16:creationId xmlns:a16="http://schemas.microsoft.com/office/drawing/2014/main" id="{C592363F-B023-49BA-AA5C-B04614F76789}"/>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昨天</a:t>
            </a:r>
          </a:p>
        </p:txBody>
      </p:sp>
    </p:spTree>
    <p:extLst>
      <p:ext uri="{BB962C8B-B14F-4D97-AF65-F5344CB8AC3E}">
        <p14:creationId xmlns:p14="http://schemas.microsoft.com/office/powerpoint/2010/main" val="1950146920"/>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A8E2E3E-623A-4587-8405-345FFD249C5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HSK1-13</a:t>
            </a:r>
          </a:p>
        </p:txBody>
      </p:sp>
      <p:sp>
        <p:nvSpPr>
          <p:cNvPr id="2" name="heading">
            <a:extLst xmlns:a="http://schemas.openxmlformats.org/drawingml/2006/main">
              <a:ext uri="{FF2B5EF4-FFF2-40B4-BE49-F238E27FC236}">
                <a16:creationId xmlns:a16="http://schemas.microsoft.com/office/drawing/2014/main" id="{230C384D-452B-419A-AFAD-34ABFE5645A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5CD89CC9-283F-463C-863B-9A381BAE092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227D18CB-2607-4785-833A-6D179F8D8284}"/>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今天 (jīn tiān) = hôm nay.</a:t>
            </a:r>
          </a:p>
        </p:txBody>
      </p:sp>
      <p:sp>
        <p:nvSpPr>
          <p:cNvPr id="5" name="stretch">
            <a:extLst xmlns:a="http://schemas.openxmlformats.org/drawingml/2006/main">
              <a:ext uri="{FF2B5EF4-FFF2-40B4-BE49-F238E27FC236}">
                <a16:creationId xmlns:a16="http://schemas.microsoft.com/office/drawing/2014/main" id="{4C338C6F-B0C8-4A68-957E-700D41F62C7B}"/>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E4785978-A39A-48B1-BFBB-60CEF44A57B8}"/>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923245255"/>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8CF36BB-DD9F-4CEE-B5DD-BCD40EF9289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HSK1-13</a:t>
            </a:r>
          </a:p>
        </p:txBody>
      </p:sp>
      <p:sp>
        <p:nvSpPr>
          <p:cNvPr id="2" name="heading">
            <a:extLst xmlns:a="http://schemas.openxmlformats.org/drawingml/2006/main">
              <a:ext uri="{FF2B5EF4-FFF2-40B4-BE49-F238E27FC236}">
                <a16:creationId xmlns:a16="http://schemas.microsoft.com/office/drawing/2014/main" id="{733C1995-7E9D-481A-93D1-2FA1D48606F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2FD2252F-3CDB-4ED9-B265-07DDBD29432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8E981C2B-2D3C-41AB-A20C-A1EE63E50DC9}"/>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3D4411C3-C436-4A64-8FDD-2ABD84529DB7}"/>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106597518"/>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2E6F6F6-9269-407B-AE41-7D4AE888685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HSK1-13</a:t>
            </a:r>
          </a:p>
        </p:txBody>
      </p:sp>
      <p:sp>
        <p:nvSpPr>
          <p:cNvPr id="2" name="heading">
            <a:extLst xmlns:a="http://schemas.openxmlformats.org/drawingml/2006/main">
              <a:ext uri="{FF2B5EF4-FFF2-40B4-BE49-F238E27FC236}">
                <a16:creationId xmlns:a16="http://schemas.microsoft.com/office/drawing/2014/main" id="{399FBB0E-2EC2-4D68-B59E-8F9ACD8DD8E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CF1AF8BD-AFAD-438F-9F40-E13638830AF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C041314E-AD84-4BB2-8301-D8A8131C86E1}"/>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Đổi lịch tuần có ba chỗ trống. Hỏi bạn để điền ngày, thứ</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và một lịch hẹn.</a:t>
            </a:r>
          </a:p>
        </p:txBody>
      </p:sp>
      <p:sp>
        <p:nvSpPr>
          <p:cNvPr id="5" name="taskrule">
            <a:extLst xmlns:a="http://schemas.openxmlformats.org/drawingml/2006/main">
              <a:ext uri="{FF2B5EF4-FFF2-40B4-BE49-F238E27FC236}">
                <a16:creationId xmlns:a16="http://schemas.microsoft.com/office/drawing/2014/main" id="{36D74698-C5D7-4293-AE5D-09E80FF70538}"/>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132371167"/>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57938CE-03A1-4829-9EC3-1AFE4E00E46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HSK1-13</a:t>
            </a:r>
          </a:p>
        </p:txBody>
      </p:sp>
      <p:sp>
        <p:nvSpPr>
          <p:cNvPr id="2" name="heading">
            <a:extLst xmlns:a="http://schemas.openxmlformats.org/drawingml/2006/main">
              <a:ext uri="{FF2B5EF4-FFF2-40B4-BE49-F238E27FC236}">
                <a16:creationId xmlns:a16="http://schemas.microsoft.com/office/drawing/2014/main" id="{7B5417EF-381B-4726-A1FC-12DF63A6ED6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310A6103-16C3-4FB5-A82C-EDDB93114ED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今"/>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天"/>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明"/>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昨"/>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年"/>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月"/>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372044073"/>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6275AFA-F1F2-4B97-8F12-FB533E87112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HSK1-13</a:t>
            </a:r>
          </a:p>
        </p:txBody>
      </p:sp>
      <p:sp>
        <p:nvSpPr>
          <p:cNvPr id="2" name="heading">
            <a:extLst xmlns:a="http://schemas.openxmlformats.org/drawingml/2006/main">
              <a:ext uri="{FF2B5EF4-FFF2-40B4-BE49-F238E27FC236}">
                <a16:creationId xmlns:a16="http://schemas.microsoft.com/office/drawing/2014/main" id="{5599C321-C00D-4868-847C-F5362A5995D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2EDEAA24-07F8-4F72-AA90-9322D40A08E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B60DC077-00C9-42CA-A053-DD4FF9EAB480}"/>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4467529B-9CAC-4AC1-BFD8-A9F0026451B2}"/>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EE549030-B54F-4272-A594-D639A7F5D09A}"/>
              </a:ext>
            </a:extLst>
            <ns0:hlinkClick xmlns:ns0="http://schemas.openxmlformats.org/drawingml/2006/main" xmlns:ns1="http://schemas.openxmlformats.org/officeDocument/2006/relationships" ns1:id="rIdInteractive3">
              <ns0:snd ns1:embed="rIdEmbeddedAudio4" name="HSK1-13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148996897"/>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D89759B-D1EE-4D77-84DF-679FEED6622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HSK1-13</a:t>
            </a:r>
          </a:p>
        </p:txBody>
      </p:sp>
      <p:sp>
        <p:nvSpPr>
          <p:cNvPr id="2" name="heading">
            <a:extLst xmlns:a="http://schemas.openxmlformats.org/drawingml/2006/main">
              <a:ext uri="{FF2B5EF4-FFF2-40B4-BE49-F238E27FC236}">
                <a16:creationId xmlns:a16="http://schemas.microsoft.com/office/drawing/2014/main" id="{015F2A9A-C0B9-4C4B-8AF2-0792F2846B2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63D5224E-16F7-43AC-B2AF-918E2961DC9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5A24E2C7-2434-4BC8-A5ED-96FB633438E4}"/>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0366D4C1-A292-4132-BFE7-FF1B20CAC712}"/>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692138170"/>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0F8FD11-C45A-4775-9904-2D915656FFF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HSK1-14</a:t>
            </a:r>
          </a:p>
        </p:txBody>
      </p:sp>
      <p:sp>
        <p:nvSpPr>
          <p:cNvPr id="2" name="heading">
            <a:extLst xmlns:a="http://schemas.openxmlformats.org/drawingml/2006/main">
              <a:ext uri="{FF2B5EF4-FFF2-40B4-BE49-F238E27FC236}">
                <a16:creationId xmlns:a16="http://schemas.microsoft.com/office/drawing/2014/main" id="{86DCCE15-34B0-4BEA-A832-B133DC7A93E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Ngày tháng và sinh nhật</a:t>
            </a:r>
          </a:p>
        </p:txBody>
      </p:sp>
      <p:sp>
        <p:nvSpPr>
          <p:cNvPr id="3" name="page">
            <a:extLst xmlns:a="http://schemas.openxmlformats.org/drawingml/2006/main">
              <a:ext uri="{FF2B5EF4-FFF2-40B4-BE49-F238E27FC236}">
                <a16:creationId xmlns:a16="http://schemas.microsoft.com/office/drawing/2014/main" id="{BF9E0C24-4D79-443C-9B9A-A03E8682DD3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6E14BFCF-EAA8-43F0-A936-B2C6567E865D}"/>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星期几 và đọc tìm chi tiết.</a:t>
            </a:r>
          </a:p>
        </p:txBody>
      </p:sp>
      <p:sp>
        <p:nvSpPr>
          <p:cNvPr id="5" name="duration">
            <a:extLst xmlns:a="http://schemas.openxmlformats.org/drawingml/2006/main">
              <a:ext uri="{FF2B5EF4-FFF2-40B4-BE49-F238E27FC236}">
                <a16:creationId xmlns:a16="http://schemas.microsoft.com/office/drawing/2014/main" id="{B409D9C3-C188-446B-AFFB-B6B6D746B57F}"/>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181596013"/>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EB8DFB6-4444-4C47-B46C-B5183C27071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HSK1-14</a:t>
            </a:r>
          </a:p>
        </p:txBody>
      </p:sp>
      <p:sp>
        <p:nvSpPr>
          <p:cNvPr id="2" name="heading">
            <a:extLst xmlns:a="http://schemas.openxmlformats.org/drawingml/2006/main">
              <a:ext uri="{FF2B5EF4-FFF2-40B4-BE49-F238E27FC236}">
                <a16:creationId xmlns:a16="http://schemas.microsoft.com/office/drawing/2014/main" id="{18B5CF9F-CD8E-4494-9F00-42548A86621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875D51CB-4DCC-4A64-9E2B-5458F5B1008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7DC62D33-F203-4908-A56C-610367423361}"/>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两     个     手机</a:t>
            </a:r>
          </a:p>
        </p:txBody>
      </p:sp>
      <p:sp>
        <p:nvSpPr>
          <p:cNvPr id="5" name="retrieval">
            <a:extLst xmlns:a="http://schemas.openxmlformats.org/drawingml/2006/main">
              <a:ext uri="{FF2B5EF4-FFF2-40B4-BE49-F238E27FC236}">
                <a16:creationId xmlns:a16="http://schemas.microsoft.com/office/drawing/2014/main" id="{716CC3C7-0673-45CD-B59C-F58079841C41}"/>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638635529"/>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4717BFC0-065F-456A-8E49-4890E7F81EC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HSK1-14</a:t>
            </a:r>
          </a:p>
        </p:txBody>
      </p:sp>
      <p:sp>
        <p:nvSpPr>
          <p:cNvPr id="2" name="heading">
            <a:extLst xmlns:a="http://schemas.openxmlformats.org/drawingml/2006/main">
              <a:ext uri="{FF2B5EF4-FFF2-40B4-BE49-F238E27FC236}">
                <a16:creationId xmlns:a16="http://schemas.microsoft.com/office/drawing/2014/main" id="{F2740319-21B8-4D1C-A88B-93D855FC7E3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C86041EF-3620-49E1-9CD5-DB05128E0FF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7103DEB1-4CD5-4DD7-A0A5-C3F473AC689C}"/>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号</a:t>
            </a:r>
          </a:p>
        </p:txBody>
      </p:sp>
      <p:sp>
        <p:nvSpPr>
          <p:cNvPr id="5" name="py0">
            <a:extLst xmlns:a="http://schemas.openxmlformats.org/drawingml/2006/main">
              <a:ext uri="{FF2B5EF4-FFF2-40B4-BE49-F238E27FC236}">
                <a16:creationId xmlns:a16="http://schemas.microsoft.com/office/drawing/2014/main" id="{A0C0FD23-B98A-4F20-8169-863CEAE7DA72}"/>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hào</a:t>
            </a:r>
          </a:p>
        </p:txBody>
      </p:sp>
      <p:sp>
        <p:nvSpPr>
          <p:cNvPr id="6" name="vi0">
            <a:extLst xmlns:a="http://schemas.openxmlformats.org/drawingml/2006/main">
              <a:ext uri="{FF2B5EF4-FFF2-40B4-BE49-F238E27FC236}">
                <a16:creationId xmlns:a16="http://schemas.microsoft.com/office/drawing/2014/main" id="{B1F0B006-1375-4D9A-8919-5577154647F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ngày khẩu ngữ</a:t>
            </a:r>
          </a:p>
        </p:txBody>
      </p:sp>
      <p:sp>
        <p:nvSpPr>
          <p:cNvPr id="7" name="zh1">
            <a:extLst xmlns:a="http://schemas.openxmlformats.org/drawingml/2006/main">
              <a:ext uri="{FF2B5EF4-FFF2-40B4-BE49-F238E27FC236}">
                <a16:creationId xmlns:a16="http://schemas.microsoft.com/office/drawing/2014/main" id="{12CE6E6C-AFE3-4BF4-ACDD-FAFA4B91112F}"/>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星期</a:t>
            </a:r>
          </a:p>
        </p:txBody>
      </p:sp>
      <p:sp>
        <p:nvSpPr>
          <p:cNvPr id="8" name="py1">
            <a:extLst xmlns:a="http://schemas.openxmlformats.org/drawingml/2006/main">
              <a:ext uri="{FF2B5EF4-FFF2-40B4-BE49-F238E27FC236}">
                <a16:creationId xmlns:a16="http://schemas.microsoft.com/office/drawing/2014/main" id="{DE461990-CA35-4AFC-A669-62F08C742250}"/>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xīngqī</a:t>
            </a:r>
          </a:p>
        </p:txBody>
      </p:sp>
      <p:sp>
        <p:nvSpPr>
          <p:cNvPr id="9" name="vi1">
            <a:extLst xmlns:a="http://schemas.openxmlformats.org/drawingml/2006/main">
              <a:ext uri="{FF2B5EF4-FFF2-40B4-BE49-F238E27FC236}">
                <a16:creationId xmlns:a16="http://schemas.microsoft.com/office/drawing/2014/main" id="{C42E9430-D279-4C9E-8833-D851C6C431DC}"/>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thứ tuần</a:t>
            </a:r>
          </a:p>
        </p:txBody>
      </p:sp>
      <p:sp>
        <p:nvSpPr>
          <p:cNvPr id="10" name="zh2">
            <a:extLst xmlns:a="http://schemas.openxmlformats.org/drawingml/2006/main">
              <a:ext uri="{FF2B5EF4-FFF2-40B4-BE49-F238E27FC236}">
                <a16:creationId xmlns:a16="http://schemas.microsoft.com/office/drawing/2014/main" id="{F2443E3F-9EF3-4700-98BA-C5180AA96F84}"/>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星期一</a:t>
            </a:r>
          </a:p>
        </p:txBody>
      </p:sp>
      <p:sp>
        <p:nvSpPr>
          <p:cNvPr id="11" name="py2">
            <a:extLst xmlns:a="http://schemas.openxmlformats.org/drawingml/2006/main">
              <a:ext uri="{FF2B5EF4-FFF2-40B4-BE49-F238E27FC236}">
                <a16:creationId xmlns:a16="http://schemas.microsoft.com/office/drawing/2014/main" id="{D7D90FA4-1DE9-4C18-89BE-17E4F70E2A89}"/>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xīng qī yī</a:t>
            </a:r>
          </a:p>
        </p:txBody>
      </p:sp>
      <p:sp>
        <p:nvSpPr>
          <p:cNvPr id="12" name="vi2">
            <a:extLst xmlns:a="http://schemas.openxmlformats.org/drawingml/2006/main">
              <a:ext uri="{FF2B5EF4-FFF2-40B4-BE49-F238E27FC236}">
                <a16:creationId xmlns:a16="http://schemas.microsoft.com/office/drawing/2014/main" id="{96B56873-C874-4657-B881-AA9A38B9B442}"/>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thứ hai</a:t>
            </a:r>
          </a:p>
        </p:txBody>
      </p:sp>
      <p:sp>
        <p:nvSpPr>
          <p:cNvPr id="13" name="zh3">
            <a:extLst xmlns:a="http://schemas.openxmlformats.org/drawingml/2006/main">
              <a:ext uri="{FF2B5EF4-FFF2-40B4-BE49-F238E27FC236}">
                <a16:creationId xmlns:a16="http://schemas.microsoft.com/office/drawing/2014/main" id="{281DB7BC-D3C2-4E82-A833-F02416C4714E}"/>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星期天</a:t>
            </a:r>
          </a:p>
        </p:txBody>
      </p:sp>
      <p:sp>
        <p:nvSpPr>
          <p:cNvPr id="14" name="py3">
            <a:extLst xmlns:a="http://schemas.openxmlformats.org/drawingml/2006/main">
              <a:ext uri="{FF2B5EF4-FFF2-40B4-BE49-F238E27FC236}">
                <a16:creationId xmlns:a16="http://schemas.microsoft.com/office/drawing/2014/main" id="{5222D9F8-C374-403E-AB6A-B9DD359EC87A}"/>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xīngqītiān</a:t>
            </a:r>
          </a:p>
        </p:txBody>
      </p:sp>
      <p:sp>
        <p:nvSpPr>
          <p:cNvPr id="15" name="vi3">
            <a:extLst xmlns:a="http://schemas.openxmlformats.org/drawingml/2006/main">
              <a:ext uri="{FF2B5EF4-FFF2-40B4-BE49-F238E27FC236}">
                <a16:creationId xmlns:a16="http://schemas.microsoft.com/office/drawing/2014/main" id="{1CEE5F42-C884-48D3-A72A-D6311D29B70C}"/>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chủ nhật</a:t>
            </a:r>
          </a:p>
        </p:txBody>
      </p:sp>
      <p:sp>
        <p:nvSpPr>
          <p:cNvPr id="16" name="zh4">
            <a:extLst xmlns:a="http://schemas.openxmlformats.org/drawingml/2006/main">
              <a:ext uri="{FF2B5EF4-FFF2-40B4-BE49-F238E27FC236}">
                <a16:creationId xmlns:a16="http://schemas.microsoft.com/office/drawing/2014/main" id="{28537F45-0FC4-473C-9E8D-B7F7D728402F}"/>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生日</a:t>
            </a:r>
          </a:p>
        </p:txBody>
      </p:sp>
      <p:sp>
        <p:nvSpPr>
          <p:cNvPr id="17" name="py4">
            <a:extLst xmlns:a="http://schemas.openxmlformats.org/drawingml/2006/main">
              <a:ext uri="{FF2B5EF4-FFF2-40B4-BE49-F238E27FC236}">
                <a16:creationId xmlns:a16="http://schemas.microsoft.com/office/drawing/2014/main" id="{42BE667A-3E76-4F0E-8B62-83141811A20A}"/>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shēng rì</a:t>
            </a:r>
          </a:p>
        </p:txBody>
      </p:sp>
      <p:sp>
        <p:nvSpPr>
          <p:cNvPr id="18" name="vi4">
            <a:extLst xmlns:a="http://schemas.openxmlformats.org/drawingml/2006/main">
              <a:ext uri="{FF2B5EF4-FFF2-40B4-BE49-F238E27FC236}">
                <a16:creationId xmlns:a16="http://schemas.microsoft.com/office/drawing/2014/main" id="{849C3BCD-0A10-49FE-A731-140AD71C8FAC}"/>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sinh nhật</a:t>
            </a:r>
          </a:p>
        </p:txBody>
      </p:sp>
      <p:sp>
        <p:nvSpPr>
          <p:cNvPr id="19" name="zh5">
            <a:extLst xmlns:a="http://schemas.openxmlformats.org/drawingml/2006/main">
              <a:ext uri="{FF2B5EF4-FFF2-40B4-BE49-F238E27FC236}">
                <a16:creationId xmlns:a16="http://schemas.microsoft.com/office/drawing/2014/main" id="{7B72584B-6C80-4040-8564-4395A5801AC1}"/>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现在</a:t>
            </a:r>
          </a:p>
        </p:txBody>
      </p:sp>
      <p:sp>
        <p:nvSpPr>
          <p:cNvPr id="20" name="py5">
            <a:extLst xmlns:a="http://schemas.openxmlformats.org/drawingml/2006/main">
              <a:ext uri="{FF2B5EF4-FFF2-40B4-BE49-F238E27FC236}">
                <a16:creationId xmlns:a16="http://schemas.microsoft.com/office/drawing/2014/main" id="{EC828C50-43B0-4966-9E58-9FD4DF48D384}"/>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xiànzài</a:t>
            </a:r>
          </a:p>
        </p:txBody>
      </p:sp>
      <p:sp>
        <p:nvSpPr>
          <p:cNvPr id="21" name="vi5">
            <a:extLst xmlns:a="http://schemas.openxmlformats.org/drawingml/2006/main">
              <a:ext uri="{FF2B5EF4-FFF2-40B4-BE49-F238E27FC236}">
                <a16:creationId xmlns:a16="http://schemas.microsoft.com/office/drawing/2014/main" id="{CF8C0780-9E73-40D1-A1AB-DD643D048472}"/>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bây giờ</a:t>
            </a:r>
          </a:p>
        </p:txBody>
      </p:sp>
    </p:spTree>
    <p:extLst>
      <p:ext uri="{BB962C8B-B14F-4D97-AF65-F5344CB8AC3E}">
        <p14:creationId xmlns:p14="http://schemas.microsoft.com/office/powerpoint/2010/main" val="62943175"/>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56059A4F-E029-40A3-9481-C62F243CBA6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HSK1-14</a:t>
            </a:r>
          </a:p>
        </p:txBody>
      </p:sp>
      <p:sp>
        <p:nvSpPr>
          <p:cNvPr id="2" name="heading">
            <a:extLst xmlns:a="http://schemas.openxmlformats.org/drawingml/2006/main">
              <a:ext uri="{FF2B5EF4-FFF2-40B4-BE49-F238E27FC236}">
                <a16:creationId xmlns:a16="http://schemas.microsoft.com/office/drawing/2014/main" id="{8D257CF1-E7AF-41A7-B02E-867DA4D5805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517CEDAE-96A9-4B94-AE49-4F9FC426F92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B4F21E54-0798-4921-A197-358F1CBDAFFA}"/>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大学</a:t>
            </a:r>
          </a:p>
        </p:txBody>
      </p:sp>
      <p:sp>
        <p:nvSpPr>
          <p:cNvPr id="5" name="py0">
            <a:extLst xmlns:a="http://schemas.openxmlformats.org/drawingml/2006/main">
              <a:ext uri="{FF2B5EF4-FFF2-40B4-BE49-F238E27FC236}">
                <a16:creationId xmlns:a16="http://schemas.microsoft.com/office/drawing/2014/main" id="{9181BFF5-F9C0-458F-995A-D955EA4E6C7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dàxué</a:t>
            </a:r>
          </a:p>
        </p:txBody>
      </p:sp>
      <p:sp>
        <p:nvSpPr>
          <p:cNvPr id="6" name="vi0">
            <a:extLst xmlns:a="http://schemas.openxmlformats.org/drawingml/2006/main">
              <a:ext uri="{FF2B5EF4-FFF2-40B4-BE49-F238E27FC236}">
                <a16:creationId xmlns:a16="http://schemas.microsoft.com/office/drawing/2014/main" id="{4CAD5B23-5B5F-47DC-AD95-8D3EFA604A08}"/>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đại học</a:t>
            </a:r>
          </a:p>
        </p:txBody>
      </p:sp>
      <p:sp>
        <p:nvSpPr>
          <p:cNvPr id="7" name="zh1">
            <a:extLst xmlns:a="http://schemas.openxmlformats.org/drawingml/2006/main">
              <a:ext uri="{FF2B5EF4-FFF2-40B4-BE49-F238E27FC236}">
                <a16:creationId xmlns:a16="http://schemas.microsoft.com/office/drawing/2014/main" id="{F0227506-55D6-4A6B-8402-B2E7D298BF03}"/>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面包</a:t>
            </a:r>
          </a:p>
        </p:txBody>
      </p:sp>
      <p:sp>
        <p:nvSpPr>
          <p:cNvPr id="8" name="py1">
            <a:extLst xmlns:a="http://schemas.openxmlformats.org/drawingml/2006/main">
              <a:ext uri="{FF2B5EF4-FFF2-40B4-BE49-F238E27FC236}">
                <a16:creationId xmlns:a16="http://schemas.microsoft.com/office/drawing/2014/main" id="{BA5A2772-645C-4CAC-979C-975B4F23E978}"/>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miànbāo</a:t>
            </a:r>
          </a:p>
        </p:txBody>
      </p:sp>
      <p:sp>
        <p:nvSpPr>
          <p:cNvPr id="9" name="vi1">
            <a:extLst xmlns:a="http://schemas.openxmlformats.org/drawingml/2006/main">
              <a:ext uri="{FF2B5EF4-FFF2-40B4-BE49-F238E27FC236}">
                <a16:creationId xmlns:a16="http://schemas.microsoft.com/office/drawing/2014/main" id="{F00DCFD4-14A2-4F65-9758-39D5811B62FD}"/>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bánh mì</a:t>
            </a:r>
          </a:p>
        </p:txBody>
      </p:sp>
      <p:sp>
        <p:nvSpPr>
          <p:cNvPr id="10" name="zh2">
            <a:extLst xmlns:a="http://schemas.openxmlformats.org/drawingml/2006/main">
              <a:ext uri="{FF2B5EF4-FFF2-40B4-BE49-F238E27FC236}">
                <a16:creationId xmlns:a16="http://schemas.microsoft.com/office/drawing/2014/main" id="{45C08493-19BC-4BF8-AE07-FF8C9F14EC19}"/>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喂</a:t>
            </a:r>
          </a:p>
        </p:txBody>
      </p:sp>
      <p:sp>
        <p:nvSpPr>
          <p:cNvPr id="11" name="py2">
            <a:extLst xmlns:a="http://schemas.openxmlformats.org/drawingml/2006/main">
              <a:ext uri="{FF2B5EF4-FFF2-40B4-BE49-F238E27FC236}">
                <a16:creationId xmlns:a16="http://schemas.microsoft.com/office/drawing/2014/main" id="{1B305920-F275-4373-AE69-4E48982EBDEC}"/>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wèi</a:t>
            </a:r>
          </a:p>
        </p:txBody>
      </p:sp>
      <p:sp>
        <p:nvSpPr>
          <p:cNvPr id="12" name="vi2">
            <a:extLst xmlns:a="http://schemas.openxmlformats.org/drawingml/2006/main">
              <a:ext uri="{FF2B5EF4-FFF2-40B4-BE49-F238E27FC236}">
                <a16:creationId xmlns:a16="http://schemas.microsoft.com/office/drawing/2014/main" id="{9392E9C3-554A-4A3F-B37E-0307D68EA0E7}"/>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alô</a:t>
            </a:r>
          </a:p>
        </p:txBody>
      </p:sp>
    </p:spTree>
    <p:extLst>
      <p:ext uri="{BB962C8B-B14F-4D97-AF65-F5344CB8AC3E}">
        <p14:creationId xmlns:p14="http://schemas.microsoft.com/office/powerpoint/2010/main" val="428139384"/>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4A86EA3-334F-47D4-86B7-6C53473D0DA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HSK1-14</a:t>
            </a:r>
          </a:p>
        </p:txBody>
      </p:sp>
      <p:sp>
        <p:nvSpPr>
          <p:cNvPr id="2" name="heading">
            <a:extLst xmlns:a="http://schemas.openxmlformats.org/drawingml/2006/main">
              <a:ext uri="{FF2B5EF4-FFF2-40B4-BE49-F238E27FC236}">
                <a16:creationId xmlns:a16="http://schemas.microsoft.com/office/drawing/2014/main" id="{D9DDC0EB-E741-4968-AF85-A439F5A4108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68B7747C-04F8-410A-B84F-A4A436EFCAA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55443E27-01B0-454A-95D7-63470CAA91C3}"/>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星期几</a:t>
            </a:r>
          </a:p>
        </p:txBody>
      </p:sp>
      <p:sp>
        <p:nvSpPr>
          <p:cNvPr id="5" name="rule">
            <a:extLst xmlns:a="http://schemas.openxmlformats.org/drawingml/2006/main">
              <a:ext uri="{FF2B5EF4-FFF2-40B4-BE49-F238E27FC236}">
                <a16:creationId xmlns:a16="http://schemas.microsoft.com/office/drawing/2014/main" id="{E8DFDC2F-0075-4898-B88C-294E7B88556E}"/>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今天星期几？ Hôm nay thứ mấy？</a:t>
            </a:r>
          </a:p>
        </p:txBody>
      </p:sp>
    </p:spTree>
    <p:extLst>
      <p:ext uri="{BB962C8B-B14F-4D97-AF65-F5344CB8AC3E}">
        <p14:creationId xmlns:p14="http://schemas.microsoft.com/office/powerpoint/2010/main" val="2061927360"/>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32A098A-D864-421D-8502-A10C9C7690F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HSK1-14</a:t>
            </a:r>
          </a:p>
        </p:txBody>
      </p:sp>
      <p:sp>
        <p:nvSpPr>
          <p:cNvPr id="2" name="heading">
            <a:extLst xmlns:a="http://schemas.openxmlformats.org/drawingml/2006/main">
              <a:ext uri="{FF2B5EF4-FFF2-40B4-BE49-F238E27FC236}">
                <a16:creationId xmlns:a16="http://schemas.microsoft.com/office/drawing/2014/main" id="{D9C1EF6B-CA84-4926-954F-D77E0BD5F32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42DD2A26-7A7D-4C7E-A17C-4F2682B8200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07942B73-B2F8-4305-AAAB-553C88E2CF26}"/>
              </a:ext>
            </a:extLst>
            <ns0:hlinkClick xmlns:ns0="http://schemas.openxmlformats.org/drawingml/2006/main" xmlns:ns1="http://schemas.openxmlformats.org/officeDocument/2006/relationships" ns1:id="rIdInteractive3">
              <ns0:snd ns1:embed="rIdEmbeddedAudio4" name="HSK1-14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86927E59-D019-4A37-A2EE-F33379A862DA}"/>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30BE69E9-D39D-412E-AB6A-01724DB96805}"/>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431593205"/>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3196BAE-3D14-405A-9618-42492BCF8F4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HSK1-14</a:t>
            </a:r>
          </a:p>
        </p:txBody>
      </p:sp>
      <p:sp>
        <p:nvSpPr>
          <p:cNvPr id="2" name="heading">
            <a:extLst xmlns:a="http://schemas.openxmlformats.org/drawingml/2006/main">
              <a:ext uri="{FF2B5EF4-FFF2-40B4-BE49-F238E27FC236}">
                <a16:creationId xmlns:a16="http://schemas.microsoft.com/office/drawing/2014/main" id="{E0859922-4969-4C2D-91B2-E951BE98153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08F51ECC-1926-449A-B309-6B3C22FF3F0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ED90FF13-B43E-4C4C-BB29-1F3F6A8A83E8}"/>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今天是五月六号，也是小安的生日。他和朋友约好明天一起吃饭。</a:t>
            </a:r>
          </a:p>
        </p:txBody>
      </p:sp>
      <p:sp>
        <p:nvSpPr>
          <p:cNvPr id="5" name="q0">
            <a:extLst xmlns:a="http://schemas.openxmlformats.org/drawingml/2006/main">
              <a:ext uri="{FF2B5EF4-FFF2-40B4-BE49-F238E27FC236}">
                <a16:creationId xmlns:a16="http://schemas.microsoft.com/office/drawing/2014/main" id="{75B9E370-994A-47B0-B028-B7752769AD7B}"/>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小安的生日是几月几号？</a:t>
            </a:r>
          </a:p>
        </p:txBody>
      </p:sp>
      <p:sp>
        <p:nvSpPr>
          <p:cNvPr id="6" name="q1">
            <a:extLst xmlns:a="http://schemas.openxmlformats.org/drawingml/2006/main">
              <a:ext uri="{FF2B5EF4-FFF2-40B4-BE49-F238E27FC236}">
                <a16:creationId xmlns:a16="http://schemas.microsoft.com/office/drawing/2014/main" id="{53C2B096-5C7F-406D-A230-331484F9E160}"/>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他们什么时候吃饭？</a:t>
            </a:r>
          </a:p>
        </p:txBody>
      </p:sp>
    </p:spTree>
    <p:extLst>
      <p:ext uri="{BB962C8B-B14F-4D97-AF65-F5344CB8AC3E}">
        <p14:creationId xmlns:p14="http://schemas.microsoft.com/office/powerpoint/2010/main" val="1070142648"/>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8191131A-B902-4057-ABE8-04668D22141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HSK1-14</a:t>
            </a:r>
          </a:p>
        </p:txBody>
      </p:sp>
      <p:sp>
        <p:nvSpPr>
          <p:cNvPr id="2" name="heading">
            <a:extLst xmlns:a="http://schemas.openxmlformats.org/drawingml/2006/main">
              <a:ext uri="{FF2B5EF4-FFF2-40B4-BE49-F238E27FC236}">
                <a16:creationId xmlns:a16="http://schemas.microsoft.com/office/drawing/2014/main" id="{8C536110-E445-44A7-8EA2-FAF82D5EAC8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8F5EEC7D-53A1-46C4-88DB-E17CFEB96F5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331FED1C-F4D5-46DE-8152-15040AD5D27B}"/>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他们什么时候吃饭？</a:t>
            </a:r>
          </a:p>
        </p:txBody>
      </p:sp>
      <p:sp>
        <p:nvSpPr>
          <p:cNvPr id="5" name="audio_game">
            <a:extLst xmlns:a="http://schemas.openxmlformats.org/drawingml/2006/main">
              <a:ext uri="{FF2B5EF4-FFF2-40B4-BE49-F238E27FC236}">
                <a16:creationId xmlns:a16="http://schemas.microsoft.com/office/drawing/2014/main" id="{5B336E4A-2B14-42A4-B98C-836E529AF701}"/>
              </a:ext>
            </a:extLst>
            <ns0:hlinkClick xmlns:ns0="http://schemas.openxmlformats.org/drawingml/2006/main" xmlns:ns1="http://schemas.openxmlformats.org/officeDocument/2006/relationships" ns1:id="rIdInteractive3">
              <ns0:snd ns1:embed="rIdEmbeddedAudio4" name="HSK1-14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C69FDCD1-3E62-4B06-A2F9-C9DAC48E4E6F}"/>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222A6F92-FAAF-41CB-A6DF-BFB82F489B4F}"/>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明天。</a:t>
            </a:r>
          </a:p>
        </p:txBody>
      </p:sp>
      <p:sp>
        <p:nvSpPr>
          <p:cNvPr id="8" name="choice_2">
            <a:extLst xmlns:a="http://schemas.openxmlformats.org/drawingml/2006/main">
              <a:ext uri="{FF2B5EF4-FFF2-40B4-BE49-F238E27FC236}">
                <a16:creationId xmlns:a16="http://schemas.microsoft.com/office/drawing/2014/main" id="{3F751074-E805-4657-94B8-7BFF02F696BE}"/>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五月六号。</a:t>
            </a:r>
          </a:p>
        </p:txBody>
      </p:sp>
    </p:spTree>
    <p:extLst>
      <p:ext uri="{BB962C8B-B14F-4D97-AF65-F5344CB8AC3E}">
        <p14:creationId xmlns:p14="http://schemas.microsoft.com/office/powerpoint/2010/main" val="1470421730"/>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2A50DE1-B05A-4819-88CA-F6B628DFE53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HSK1-14</a:t>
            </a:r>
          </a:p>
        </p:txBody>
      </p:sp>
      <p:sp>
        <p:nvSpPr>
          <p:cNvPr id="2" name="heading">
            <a:extLst xmlns:a="http://schemas.openxmlformats.org/drawingml/2006/main">
              <a:ext uri="{FF2B5EF4-FFF2-40B4-BE49-F238E27FC236}">
                <a16:creationId xmlns:a16="http://schemas.microsoft.com/office/drawing/2014/main" id="{D2ED477B-F57F-44FE-BBA8-50C5DE33D47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8ACBA728-6666-4626-ACF0-05F187E252E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EC1B2647-5A3B-4460-911E-2166B727C316}"/>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明天。 Đối chiếu bài đọc để nêu bằng chứng.</a:t>
            </a:r>
          </a:p>
        </p:txBody>
      </p:sp>
      <p:sp>
        <p:nvSpPr>
          <p:cNvPr id="5" name="stretch">
            <a:extLst xmlns:a="http://schemas.openxmlformats.org/drawingml/2006/main">
              <a:ext uri="{FF2B5EF4-FFF2-40B4-BE49-F238E27FC236}">
                <a16:creationId xmlns:a16="http://schemas.microsoft.com/office/drawing/2014/main" id="{EE5144F7-FFB6-44EC-BC1F-886872D53B59}"/>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35B869CA-F22E-4756-8092-48638B233C16}"/>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383091965"/>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08F377C-8116-416F-986C-614B7999E4D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HSK1-14</a:t>
            </a:r>
          </a:p>
        </p:txBody>
      </p:sp>
      <p:sp>
        <p:nvSpPr>
          <p:cNvPr id="2" name="heading">
            <a:extLst xmlns:a="http://schemas.openxmlformats.org/drawingml/2006/main">
              <a:ext uri="{FF2B5EF4-FFF2-40B4-BE49-F238E27FC236}">
                <a16:creationId xmlns:a16="http://schemas.microsoft.com/office/drawing/2014/main" id="{C1250043-5401-45FE-B3CA-D181F2117D3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24D6BF8D-20F7-425C-8AA6-769E9290B55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DA6F7FEA-82F7-4C06-A727-FE7D56A7A625}"/>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15625B0E-E96B-480D-B60D-94B152227161}"/>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724620244"/>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69A170F-2291-4EFB-9CB5-E7A3CCA5775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HSK1-14</a:t>
            </a:r>
          </a:p>
        </p:txBody>
      </p:sp>
      <p:sp>
        <p:nvSpPr>
          <p:cNvPr id="2" name="heading">
            <a:extLst xmlns:a="http://schemas.openxmlformats.org/drawingml/2006/main">
              <a:ext uri="{FF2B5EF4-FFF2-40B4-BE49-F238E27FC236}">
                <a16:creationId xmlns:a16="http://schemas.microsoft.com/office/drawing/2014/main" id="{9D5BDA01-133D-4953-BB78-92E6404FF88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410AC2C8-1155-41DB-BB1D-971FD65CF8C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18025BC8-F320-4778-BF02-AB07EDB6E299}"/>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Đổi lịch tuần có ba chỗ trống. Hỏi bạn để điền ngày, thứ</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và một lịch hẹn.</a:t>
            </a:r>
          </a:p>
        </p:txBody>
      </p:sp>
      <p:sp>
        <p:nvSpPr>
          <p:cNvPr id="5" name="taskrule">
            <a:extLst xmlns:a="http://schemas.openxmlformats.org/drawingml/2006/main">
              <a:ext uri="{FF2B5EF4-FFF2-40B4-BE49-F238E27FC236}">
                <a16:creationId xmlns:a16="http://schemas.microsoft.com/office/drawing/2014/main" id="{F8148F09-EB9E-4438-86FE-2F77187592C2}"/>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584528958"/>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7DFE5DF-F7DF-48A9-8A5E-BC5260BF176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HSK1-14</a:t>
            </a:r>
          </a:p>
        </p:txBody>
      </p:sp>
      <p:sp>
        <p:nvSpPr>
          <p:cNvPr id="2" name="heading">
            <a:extLst xmlns:a="http://schemas.openxmlformats.org/drawingml/2006/main">
              <a:ext uri="{FF2B5EF4-FFF2-40B4-BE49-F238E27FC236}">
                <a16:creationId xmlns:a16="http://schemas.microsoft.com/office/drawing/2014/main" id="{C780E5CF-40E9-44BA-AE4F-2FD7F41CCC4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C8C01F4C-803F-46B4-A492-8F645093DB3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号"/>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星"/>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期"/>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一"/>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天"/>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生"/>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989565285"/>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AD489D3-C338-4491-925F-B52C61B1D97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HSK1-14</a:t>
            </a:r>
          </a:p>
        </p:txBody>
      </p:sp>
      <p:sp>
        <p:nvSpPr>
          <p:cNvPr id="2" name="heading">
            <a:extLst xmlns:a="http://schemas.openxmlformats.org/drawingml/2006/main">
              <a:ext uri="{FF2B5EF4-FFF2-40B4-BE49-F238E27FC236}">
                <a16:creationId xmlns:a16="http://schemas.microsoft.com/office/drawing/2014/main" id="{A65E490A-7F15-419E-B6BC-25188BBFA17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EBF84AF0-D0DC-4DBF-A57E-04EE0C92B70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06CB809A-1FFE-4D56-AF9B-28E47490BAEE}"/>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87553D67-B7E7-403B-8924-07A5944CCFB8}"/>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B1013556-15F7-46FB-808A-E4E407784FF0}"/>
              </a:ext>
            </a:extLst>
            <ns0:hlinkClick xmlns:ns0="http://schemas.openxmlformats.org/drawingml/2006/main" xmlns:ns1="http://schemas.openxmlformats.org/officeDocument/2006/relationships" ns1:id="rIdInteractive3">
              <ns0:snd ns1:embed="rIdEmbeddedAudio4" name="HSK1-14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961698520"/>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4FFD13D-77A9-41E0-BC33-9A4B5169A3C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HSK1-14</a:t>
            </a:r>
          </a:p>
        </p:txBody>
      </p:sp>
      <p:sp>
        <p:nvSpPr>
          <p:cNvPr id="2" name="heading">
            <a:extLst xmlns:a="http://schemas.openxmlformats.org/drawingml/2006/main">
              <a:ext uri="{FF2B5EF4-FFF2-40B4-BE49-F238E27FC236}">
                <a16:creationId xmlns:a16="http://schemas.microsoft.com/office/drawing/2014/main" id="{6BA3F729-F84F-4590-BC57-D60224B5B32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53DDDA21-760F-4364-8639-2BE4FA40ACB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41E6CCDB-EDD9-4DD6-8EC4-D3E0EE8C6BB5}"/>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3E079BF0-5BA8-4297-9D2E-6461AB71B6CC}"/>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419505069"/>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1A8C349-E7F8-46F9-88EE-5336780509A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HSK1-15</a:t>
            </a:r>
          </a:p>
        </p:txBody>
      </p:sp>
      <p:sp>
        <p:nvSpPr>
          <p:cNvPr id="2" name="heading">
            <a:extLst xmlns:a="http://schemas.openxmlformats.org/drawingml/2006/main">
              <a:ext uri="{FF2B5EF4-FFF2-40B4-BE49-F238E27FC236}">
                <a16:creationId xmlns:a16="http://schemas.microsoft.com/office/drawing/2014/main" id="{0BFDD3A4-6860-4F0F-90E0-6B002ED74FA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Ngày tháng và sinh nhật</a:t>
            </a:r>
          </a:p>
        </p:txBody>
      </p:sp>
      <p:sp>
        <p:nvSpPr>
          <p:cNvPr id="3" name="page">
            <a:extLst xmlns:a="http://schemas.openxmlformats.org/drawingml/2006/main">
              <a:ext uri="{FF2B5EF4-FFF2-40B4-BE49-F238E27FC236}">
                <a16:creationId xmlns:a16="http://schemas.microsoft.com/office/drawing/2014/main" id="{5C190721-8E35-4083-B725-95A8F79D366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61CAD4F3-06BA-4DA2-80D9-86EDB0C711FB}"/>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ngày tháng và sinh nhật</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và viết sản phẩm ngắn.</a:t>
            </a:r>
          </a:p>
        </p:txBody>
      </p:sp>
      <p:sp>
        <p:nvSpPr>
          <p:cNvPr id="5" name="duration">
            <a:extLst xmlns:a="http://schemas.openxmlformats.org/drawingml/2006/main">
              <a:ext uri="{FF2B5EF4-FFF2-40B4-BE49-F238E27FC236}">
                <a16:creationId xmlns:a16="http://schemas.microsoft.com/office/drawing/2014/main" id="{424EFB1A-8FEF-4FF8-B788-3B3B2B86128E}"/>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620955793"/>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35C9567-3C57-4425-9B94-732F352BFB2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HSK1-15</a:t>
            </a:r>
          </a:p>
        </p:txBody>
      </p:sp>
      <p:sp>
        <p:nvSpPr>
          <p:cNvPr id="2" name="heading">
            <a:extLst xmlns:a="http://schemas.openxmlformats.org/drawingml/2006/main">
              <a:ext uri="{FF2B5EF4-FFF2-40B4-BE49-F238E27FC236}">
                <a16:creationId xmlns:a16="http://schemas.microsoft.com/office/drawing/2014/main" id="{D570A2EE-3ECD-4491-98C6-81836B78A19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1793A8A4-4B74-4469-8B84-0BF1B8219E0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4CDFAB0A-9097-491F-BF3B-586B7CB46EB6}"/>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今天     明天     昨天</a:t>
            </a:r>
          </a:p>
        </p:txBody>
      </p:sp>
      <p:sp>
        <p:nvSpPr>
          <p:cNvPr id="5" name="retrieval">
            <a:extLst xmlns:a="http://schemas.openxmlformats.org/drawingml/2006/main">
              <a:ext uri="{FF2B5EF4-FFF2-40B4-BE49-F238E27FC236}">
                <a16:creationId xmlns:a16="http://schemas.microsoft.com/office/drawing/2014/main" id="{F18BFD6C-1A0F-4033-847A-0620ACF63A9E}"/>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397051869"/>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2E9FD3E3-4010-4329-8932-7995A8419C5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HSK1-15</a:t>
            </a:r>
          </a:p>
        </p:txBody>
      </p:sp>
      <p:sp>
        <p:nvSpPr>
          <p:cNvPr id="2" name="heading">
            <a:extLst xmlns:a="http://schemas.openxmlformats.org/drawingml/2006/main">
              <a:ext uri="{FF2B5EF4-FFF2-40B4-BE49-F238E27FC236}">
                <a16:creationId xmlns:a16="http://schemas.microsoft.com/office/drawing/2014/main" id="{B5AC2FB0-065A-49BF-BB08-BDA23EC747A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20FCE069-ED2A-443F-9075-EF2FE727576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14FDA8BA-15D8-469D-A622-11F5290B54F3}"/>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时候</a:t>
            </a:r>
          </a:p>
        </p:txBody>
      </p:sp>
      <p:sp>
        <p:nvSpPr>
          <p:cNvPr id="5" name="py0">
            <a:extLst xmlns:a="http://schemas.openxmlformats.org/drawingml/2006/main">
              <a:ext uri="{FF2B5EF4-FFF2-40B4-BE49-F238E27FC236}">
                <a16:creationId xmlns:a16="http://schemas.microsoft.com/office/drawing/2014/main" id="{B8A198E2-8266-4709-BE0B-917AA1E5899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shíhou</a:t>
            </a:r>
          </a:p>
        </p:txBody>
      </p:sp>
      <p:sp>
        <p:nvSpPr>
          <p:cNvPr id="6" name="vi0">
            <a:extLst xmlns:a="http://schemas.openxmlformats.org/drawingml/2006/main">
              <a:ext uri="{FF2B5EF4-FFF2-40B4-BE49-F238E27FC236}">
                <a16:creationId xmlns:a16="http://schemas.microsoft.com/office/drawing/2014/main" id="{6A2FD1B2-4694-4FAC-AAA2-D4832E60B276}"/>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lúc</a:t>
            </a:r>
          </a:p>
        </p:txBody>
      </p:sp>
      <p:sp>
        <p:nvSpPr>
          <p:cNvPr id="7" name="zh1">
            <a:extLst xmlns:a="http://schemas.openxmlformats.org/drawingml/2006/main">
              <a:ext uri="{FF2B5EF4-FFF2-40B4-BE49-F238E27FC236}">
                <a16:creationId xmlns:a16="http://schemas.microsoft.com/office/drawing/2014/main" id="{B15AB5AD-7BBC-465E-9F95-9DCFC7EB0056}"/>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哪天</a:t>
            </a:r>
          </a:p>
        </p:txBody>
      </p:sp>
      <p:sp>
        <p:nvSpPr>
          <p:cNvPr id="8" name="py1">
            <a:extLst xmlns:a="http://schemas.openxmlformats.org/drawingml/2006/main">
              <a:ext uri="{FF2B5EF4-FFF2-40B4-BE49-F238E27FC236}">
                <a16:creationId xmlns:a16="http://schemas.microsoft.com/office/drawing/2014/main" id="{82D9E03D-F492-41AE-AB23-A07B29D79F12}"/>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nǎ tiān</a:t>
            </a:r>
          </a:p>
        </p:txBody>
      </p:sp>
      <p:sp>
        <p:nvSpPr>
          <p:cNvPr id="9" name="vi1">
            <a:extLst xmlns:a="http://schemas.openxmlformats.org/drawingml/2006/main">
              <a:ext uri="{FF2B5EF4-FFF2-40B4-BE49-F238E27FC236}">
                <a16:creationId xmlns:a16="http://schemas.microsoft.com/office/drawing/2014/main" id="{70B2F072-1E05-4479-BAD5-2CB21F3C0805}"/>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ngày nào</a:t>
            </a:r>
          </a:p>
        </p:txBody>
      </p:sp>
      <p:sp>
        <p:nvSpPr>
          <p:cNvPr id="10" name="zh2">
            <a:extLst xmlns:a="http://schemas.openxmlformats.org/drawingml/2006/main">
              <a:ext uri="{FF2B5EF4-FFF2-40B4-BE49-F238E27FC236}">
                <a16:creationId xmlns:a16="http://schemas.microsoft.com/office/drawing/2014/main" id="{8229565C-8B6E-4D8D-837F-DAB13CA9EF87}"/>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时间</a:t>
            </a:r>
          </a:p>
        </p:txBody>
      </p:sp>
      <p:sp>
        <p:nvSpPr>
          <p:cNvPr id="11" name="py2">
            <a:extLst xmlns:a="http://schemas.openxmlformats.org/drawingml/2006/main">
              <a:ext uri="{FF2B5EF4-FFF2-40B4-BE49-F238E27FC236}">
                <a16:creationId xmlns:a16="http://schemas.microsoft.com/office/drawing/2014/main" id="{BECFF95D-131E-4225-836E-AA4C9F6A1AFB}"/>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shíjiān</a:t>
            </a:r>
          </a:p>
        </p:txBody>
      </p:sp>
      <p:sp>
        <p:nvSpPr>
          <p:cNvPr id="12" name="vi2">
            <a:extLst xmlns:a="http://schemas.openxmlformats.org/drawingml/2006/main">
              <a:ext uri="{FF2B5EF4-FFF2-40B4-BE49-F238E27FC236}">
                <a16:creationId xmlns:a16="http://schemas.microsoft.com/office/drawing/2014/main" id="{CC68740F-0985-43AC-A787-CC21418C806C}"/>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thời gian</a:t>
            </a:r>
          </a:p>
        </p:txBody>
      </p:sp>
      <p:sp>
        <p:nvSpPr>
          <p:cNvPr id="13" name="zh3">
            <a:extLst xmlns:a="http://schemas.openxmlformats.org/drawingml/2006/main">
              <a:ext uri="{FF2B5EF4-FFF2-40B4-BE49-F238E27FC236}">
                <a16:creationId xmlns:a16="http://schemas.microsoft.com/office/drawing/2014/main" id="{A9DD8A1E-7914-4FC1-83D8-A0B95BDBDB9F}"/>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每</a:t>
            </a:r>
          </a:p>
        </p:txBody>
      </p:sp>
      <p:sp>
        <p:nvSpPr>
          <p:cNvPr id="14" name="py3">
            <a:extLst xmlns:a="http://schemas.openxmlformats.org/drawingml/2006/main">
              <a:ext uri="{FF2B5EF4-FFF2-40B4-BE49-F238E27FC236}">
                <a16:creationId xmlns:a16="http://schemas.microsoft.com/office/drawing/2014/main" id="{3E04AEC5-B4F0-4DE1-89F3-FFDED6815A28}"/>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měi</a:t>
            </a:r>
          </a:p>
        </p:txBody>
      </p:sp>
      <p:sp>
        <p:nvSpPr>
          <p:cNvPr id="15" name="vi3">
            <a:extLst xmlns:a="http://schemas.openxmlformats.org/drawingml/2006/main">
              <a:ext uri="{FF2B5EF4-FFF2-40B4-BE49-F238E27FC236}">
                <a16:creationId xmlns:a16="http://schemas.microsoft.com/office/drawing/2014/main" id="{476A79D9-73E9-4434-9185-938920E91F7D}"/>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mỗi</a:t>
            </a:r>
          </a:p>
        </p:txBody>
      </p:sp>
      <p:sp>
        <p:nvSpPr>
          <p:cNvPr id="16" name="zh4">
            <a:extLst xmlns:a="http://schemas.openxmlformats.org/drawingml/2006/main">
              <a:ext uri="{FF2B5EF4-FFF2-40B4-BE49-F238E27FC236}">
                <a16:creationId xmlns:a16="http://schemas.microsoft.com/office/drawing/2014/main" id="{02775D20-6789-4DB7-BA9D-4E5909A1A0C4}"/>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周</a:t>
            </a:r>
          </a:p>
        </p:txBody>
      </p:sp>
      <p:sp>
        <p:nvSpPr>
          <p:cNvPr id="17" name="py4">
            <a:extLst xmlns:a="http://schemas.openxmlformats.org/drawingml/2006/main">
              <a:ext uri="{FF2B5EF4-FFF2-40B4-BE49-F238E27FC236}">
                <a16:creationId xmlns:a16="http://schemas.microsoft.com/office/drawing/2014/main" id="{B393E6CE-3975-4F99-BCF0-BBA8D122BD05}"/>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zhōu</a:t>
            </a:r>
          </a:p>
        </p:txBody>
      </p:sp>
      <p:sp>
        <p:nvSpPr>
          <p:cNvPr id="18" name="vi4">
            <a:extLst xmlns:a="http://schemas.openxmlformats.org/drawingml/2006/main">
              <a:ext uri="{FF2B5EF4-FFF2-40B4-BE49-F238E27FC236}">
                <a16:creationId xmlns:a16="http://schemas.microsoft.com/office/drawing/2014/main" id="{272DDF05-37F3-407F-9659-53C85569AF33}"/>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tuần</a:t>
            </a:r>
          </a:p>
        </p:txBody>
      </p:sp>
      <p:sp>
        <p:nvSpPr>
          <p:cNvPr id="19" name="zh5">
            <a:extLst xmlns:a="http://schemas.openxmlformats.org/drawingml/2006/main">
              <a:ext uri="{FF2B5EF4-FFF2-40B4-BE49-F238E27FC236}">
                <a16:creationId xmlns:a16="http://schemas.microsoft.com/office/drawing/2014/main" id="{5E06FC3F-D5EA-44B7-AE23-44B5A7FFC2BD}"/>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快乐</a:t>
            </a:r>
          </a:p>
        </p:txBody>
      </p:sp>
      <p:sp>
        <p:nvSpPr>
          <p:cNvPr id="20" name="py5">
            <a:extLst xmlns:a="http://schemas.openxmlformats.org/drawingml/2006/main">
              <a:ext uri="{FF2B5EF4-FFF2-40B4-BE49-F238E27FC236}">
                <a16:creationId xmlns:a16="http://schemas.microsoft.com/office/drawing/2014/main" id="{9454A9B1-A3AA-439D-82E8-D51E760C9A31}"/>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kuài lè</a:t>
            </a:r>
          </a:p>
        </p:txBody>
      </p:sp>
      <p:sp>
        <p:nvSpPr>
          <p:cNvPr id="21" name="vi5">
            <a:extLst xmlns:a="http://schemas.openxmlformats.org/drawingml/2006/main">
              <a:ext uri="{FF2B5EF4-FFF2-40B4-BE49-F238E27FC236}">
                <a16:creationId xmlns:a16="http://schemas.microsoft.com/office/drawing/2014/main" id="{19CD3EA8-B316-45B0-8905-93977A3C34D6}"/>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vui vẻ</a:t>
            </a:r>
          </a:p>
        </p:txBody>
      </p:sp>
    </p:spTree>
    <p:extLst>
      <p:ext uri="{BB962C8B-B14F-4D97-AF65-F5344CB8AC3E}">
        <p14:creationId xmlns:p14="http://schemas.microsoft.com/office/powerpoint/2010/main" val="1047202703"/>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4717EB94-BD55-414B-8D05-A2813201C4E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HSK1-15</a:t>
            </a:r>
          </a:p>
        </p:txBody>
      </p:sp>
      <p:sp>
        <p:nvSpPr>
          <p:cNvPr id="2" name="heading">
            <a:extLst xmlns:a="http://schemas.openxmlformats.org/drawingml/2006/main">
              <a:ext uri="{FF2B5EF4-FFF2-40B4-BE49-F238E27FC236}">
                <a16:creationId xmlns:a16="http://schemas.microsoft.com/office/drawing/2014/main" id="{F5407CFE-28A8-42D0-8989-DAD64D9F5E9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8AF2160D-4CCF-4635-B3D6-5C99DE1D7AA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75810815-A0AF-4EB7-9EF9-DFF004402F5C}"/>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大学生</a:t>
            </a:r>
          </a:p>
        </p:txBody>
      </p:sp>
      <p:sp>
        <p:nvSpPr>
          <p:cNvPr id="5" name="py0">
            <a:extLst xmlns:a="http://schemas.openxmlformats.org/drawingml/2006/main">
              <a:ext uri="{FF2B5EF4-FFF2-40B4-BE49-F238E27FC236}">
                <a16:creationId xmlns:a16="http://schemas.microsoft.com/office/drawing/2014/main" id="{0469B03C-F4EA-4B31-908D-39A2242ADA6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dàxuéshēng</a:t>
            </a:r>
          </a:p>
        </p:txBody>
      </p:sp>
      <p:sp>
        <p:nvSpPr>
          <p:cNvPr id="6" name="vi0">
            <a:extLst xmlns:a="http://schemas.openxmlformats.org/drawingml/2006/main">
              <a:ext uri="{FF2B5EF4-FFF2-40B4-BE49-F238E27FC236}">
                <a16:creationId xmlns:a16="http://schemas.microsoft.com/office/drawing/2014/main" id="{3EC93E77-DC24-4F02-8C5D-D7D30CF79AEB}"/>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sinh viên</a:t>
            </a:r>
          </a:p>
        </p:txBody>
      </p:sp>
      <p:sp>
        <p:nvSpPr>
          <p:cNvPr id="7" name="zh1">
            <a:extLst xmlns:a="http://schemas.openxmlformats.org/drawingml/2006/main">
              <a:ext uri="{FF2B5EF4-FFF2-40B4-BE49-F238E27FC236}">
                <a16:creationId xmlns:a16="http://schemas.microsoft.com/office/drawing/2014/main" id="{370C3CAF-A372-4200-8CDB-724A4AB1C7FC}"/>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面条儿</a:t>
            </a:r>
          </a:p>
        </p:txBody>
      </p:sp>
      <p:sp>
        <p:nvSpPr>
          <p:cNvPr id="8" name="py1">
            <a:extLst xmlns:a="http://schemas.openxmlformats.org/drawingml/2006/main">
              <a:ext uri="{FF2B5EF4-FFF2-40B4-BE49-F238E27FC236}">
                <a16:creationId xmlns:a16="http://schemas.microsoft.com/office/drawing/2014/main" id="{E559D556-1F55-405F-8ED9-C63BC0B2D29C}"/>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miàntiáor</a:t>
            </a:r>
          </a:p>
        </p:txBody>
      </p:sp>
      <p:sp>
        <p:nvSpPr>
          <p:cNvPr id="9" name="vi1">
            <a:extLst xmlns:a="http://schemas.openxmlformats.org/drawingml/2006/main">
              <a:ext uri="{FF2B5EF4-FFF2-40B4-BE49-F238E27FC236}">
                <a16:creationId xmlns:a16="http://schemas.microsoft.com/office/drawing/2014/main" id="{1F460FD2-04A8-4B8C-8FC8-9BFFEBBDE3C9}"/>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mì sợi</a:t>
            </a:r>
          </a:p>
        </p:txBody>
      </p:sp>
      <p:sp>
        <p:nvSpPr>
          <p:cNvPr id="10" name="zh2">
            <a:extLst xmlns:a="http://schemas.openxmlformats.org/drawingml/2006/main">
              <a:ext uri="{FF2B5EF4-FFF2-40B4-BE49-F238E27FC236}">
                <a16:creationId xmlns:a16="http://schemas.microsoft.com/office/drawing/2014/main" id="{D4CF06C3-62C6-4826-ACE0-EB6EF2A8F620}"/>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问</a:t>
            </a:r>
          </a:p>
        </p:txBody>
      </p:sp>
      <p:sp>
        <p:nvSpPr>
          <p:cNvPr id="11" name="py2">
            <a:extLst xmlns:a="http://schemas.openxmlformats.org/drawingml/2006/main">
              <a:ext uri="{FF2B5EF4-FFF2-40B4-BE49-F238E27FC236}">
                <a16:creationId xmlns:a16="http://schemas.microsoft.com/office/drawing/2014/main" id="{518420F6-96E6-4915-BF86-7FC14B7F8275}"/>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wèn</a:t>
            </a:r>
          </a:p>
        </p:txBody>
      </p:sp>
      <p:sp>
        <p:nvSpPr>
          <p:cNvPr id="12" name="vi2">
            <a:extLst xmlns:a="http://schemas.openxmlformats.org/drawingml/2006/main">
              <a:ext uri="{FF2B5EF4-FFF2-40B4-BE49-F238E27FC236}">
                <a16:creationId xmlns:a16="http://schemas.microsoft.com/office/drawing/2014/main" id="{B73918E7-EA10-4714-AF77-5EE2040FA79C}"/>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hỏi</a:t>
            </a:r>
          </a:p>
        </p:txBody>
      </p:sp>
    </p:spTree>
    <p:extLst>
      <p:ext uri="{BB962C8B-B14F-4D97-AF65-F5344CB8AC3E}">
        <p14:creationId xmlns:p14="http://schemas.microsoft.com/office/powerpoint/2010/main" val="1894135098"/>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378A7B7-10AE-4539-8A8C-7A282203AE9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HSK1-15</a:t>
            </a:r>
          </a:p>
        </p:txBody>
      </p:sp>
      <p:sp>
        <p:nvSpPr>
          <p:cNvPr id="2" name="heading">
            <a:extLst xmlns:a="http://schemas.openxmlformats.org/drawingml/2006/main">
              <a:ext uri="{FF2B5EF4-FFF2-40B4-BE49-F238E27FC236}">
                <a16:creationId xmlns:a16="http://schemas.microsoft.com/office/drawing/2014/main" id="{C4ABB514-4714-4B77-88C6-2B90AD739DD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451F4EDC-AB46-46FB-8C6C-B71350E5EBC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167DBBAB-F747-46F6-A852-1E3BD54BCA28}"/>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Sinh nhật</a:t>
            </a:r>
          </a:p>
        </p:txBody>
      </p:sp>
      <p:sp>
        <p:nvSpPr>
          <p:cNvPr id="5" name="rule">
            <a:extLst xmlns:a="http://schemas.openxmlformats.org/drawingml/2006/main">
              <a:ext uri="{FF2B5EF4-FFF2-40B4-BE49-F238E27FC236}">
                <a16:creationId xmlns:a16="http://schemas.microsoft.com/office/drawing/2014/main" id="{91D6BF4A-B088-4955-8B79-436333259040}"/>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我的生日是五月六号。 Sinh nhật tôi ngày sáu tháng năm.</a:t>
            </a:r>
          </a:p>
        </p:txBody>
      </p:sp>
    </p:spTree>
    <p:extLst>
      <p:ext uri="{BB962C8B-B14F-4D97-AF65-F5344CB8AC3E}">
        <p14:creationId xmlns:p14="http://schemas.microsoft.com/office/powerpoint/2010/main" val="1223176972"/>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93B6E41-7396-487A-9180-1B8693F8C07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HSK1-15</a:t>
            </a:r>
          </a:p>
        </p:txBody>
      </p:sp>
      <p:sp>
        <p:nvSpPr>
          <p:cNvPr id="2" name="heading">
            <a:extLst xmlns:a="http://schemas.openxmlformats.org/drawingml/2006/main">
              <a:ext uri="{FF2B5EF4-FFF2-40B4-BE49-F238E27FC236}">
                <a16:creationId xmlns:a16="http://schemas.microsoft.com/office/drawing/2014/main" id="{316E917E-602D-4C63-9B00-AECC507C118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DCAC0BE6-EFF5-46F4-A080-E46ADC6C07D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D7D037FC-8AC1-43BC-B653-26F12A79B47C}"/>
              </a:ext>
            </a:extLst>
            <ns0:hlinkClick xmlns:ns0="http://schemas.openxmlformats.org/drawingml/2006/main" xmlns:ns1="http://schemas.openxmlformats.org/officeDocument/2006/relationships" ns1:id="rIdInteractive3">
              <ns0:snd ns1:embed="rIdEmbeddedAudio4" name="HSK1-15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6D237F56-F2FE-4963-B5D4-9EB68F6BE873}"/>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4E5E9ECC-C159-43E3-BC44-03A0541FF148}"/>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550157768"/>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B644D20-9678-4D47-B532-588314F18D3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HSK1-15</a:t>
            </a:r>
          </a:p>
        </p:txBody>
      </p:sp>
      <p:sp>
        <p:nvSpPr>
          <p:cNvPr id="2" name="heading">
            <a:extLst xmlns:a="http://schemas.openxmlformats.org/drawingml/2006/main">
              <a:ext uri="{FF2B5EF4-FFF2-40B4-BE49-F238E27FC236}">
                <a16:creationId xmlns:a16="http://schemas.microsoft.com/office/drawing/2014/main" id="{02F9E553-7FE4-460D-A2D8-806EF03E78A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AC7F9DEA-4EAC-4CCF-8E28-65476200F8F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2C6A9FA7-B63E-447B-B8A4-FCF18B34705F}"/>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今天是五月六号，也是小安的生日。他和朋友约好明天一起吃饭。</a:t>
            </a:r>
          </a:p>
        </p:txBody>
      </p:sp>
      <p:sp>
        <p:nvSpPr>
          <p:cNvPr id="5" name="q0">
            <a:extLst xmlns:a="http://schemas.openxmlformats.org/drawingml/2006/main">
              <a:ext uri="{FF2B5EF4-FFF2-40B4-BE49-F238E27FC236}">
                <a16:creationId xmlns:a16="http://schemas.microsoft.com/office/drawing/2014/main" id="{133D02E7-518D-4CFA-8618-2AE4EE522181}"/>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小安的生日是几月几号？</a:t>
            </a:r>
          </a:p>
        </p:txBody>
      </p:sp>
      <p:sp>
        <p:nvSpPr>
          <p:cNvPr id="6" name="q1">
            <a:extLst xmlns:a="http://schemas.openxmlformats.org/drawingml/2006/main">
              <a:ext uri="{FF2B5EF4-FFF2-40B4-BE49-F238E27FC236}">
                <a16:creationId xmlns:a16="http://schemas.microsoft.com/office/drawing/2014/main" id="{CAB77E5E-9D5D-42C5-A2DF-F4EBE14340B7}"/>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他们什么时候吃饭？</a:t>
            </a:r>
          </a:p>
        </p:txBody>
      </p:sp>
    </p:spTree>
    <p:extLst>
      <p:ext uri="{BB962C8B-B14F-4D97-AF65-F5344CB8AC3E}">
        <p14:creationId xmlns:p14="http://schemas.microsoft.com/office/powerpoint/2010/main" val="302128140"/>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C6CE9D56-3C63-4580-AA89-92C48ACC48A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HSK1-15</a:t>
            </a:r>
          </a:p>
        </p:txBody>
      </p:sp>
      <p:sp>
        <p:nvSpPr>
          <p:cNvPr id="2" name="heading">
            <a:extLst xmlns:a="http://schemas.openxmlformats.org/drawingml/2006/main">
              <a:ext uri="{FF2B5EF4-FFF2-40B4-BE49-F238E27FC236}">
                <a16:creationId xmlns:a16="http://schemas.microsoft.com/office/drawing/2014/main" id="{DD530889-5035-4666-9F5C-F3C9FCA7FF4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314392B7-FE09-45C4-9B19-28C31919FBA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0D7C01C0-E28E-4934-A9A1-140E4C72CA4A}"/>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3ED20FF6-6C42-4B48-A6CA-798DA03DA1C5}"/>
              </a:ext>
            </a:extLst>
            <ns0:hlinkClick xmlns:ns0="http://schemas.openxmlformats.org/drawingml/2006/main" xmlns:ns1="http://schemas.openxmlformats.org/officeDocument/2006/relationships" ns1:id="rIdInteractive3">
              <ns0:snd ns1:embed="rIdEmbeddedAudio4" name="HSK1-15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BDB25876-A6D8-47CD-AB4E-3B563EBA21DE}"/>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哪天</a:t>
            </a:r>
          </a:p>
        </p:txBody>
      </p:sp>
      <p:sp>
        <p:nvSpPr>
          <p:cNvPr id="7" name="choice_1">
            <a:extLst xmlns:a="http://schemas.openxmlformats.org/drawingml/2006/main">
              <a:ext uri="{FF2B5EF4-FFF2-40B4-BE49-F238E27FC236}">
                <a16:creationId xmlns:a16="http://schemas.microsoft.com/office/drawing/2014/main" id="{6CA13E0C-0CB2-43B0-B1A7-06A5F22C90A0}"/>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时间</a:t>
            </a:r>
          </a:p>
        </p:txBody>
      </p:sp>
      <p:sp>
        <p:nvSpPr>
          <p:cNvPr id="8" name="choice_2">
            <a:extLst xmlns:a="http://schemas.openxmlformats.org/drawingml/2006/main">
              <a:ext uri="{FF2B5EF4-FFF2-40B4-BE49-F238E27FC236}">
                <a16:creationId xmlns:a16="http://schemas.microsoft.com/office/drawing/2014/main" id="{D1E93F44-AB06-44CE-BFF0-60F18D8743EA}"/>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时候</a:t>
            </a:r>
          </a:p>
        </p:txBody>
      </p:sp>
    </p:spTree>
    <p:extLst>
      <p:ext uri="{BB962C8B-B14F-4D97-AF65-F5344CB8AC3E}">
        <p14:creationId xmlns:p14="http://schemas.microsoft.com/office/powerpoint/2010/main" val="470973604"/>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B585534-F7C2-4764-882C-F76DDBCEAD2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HSK1-15</a:t>
            </a:r>
          </a:p>
        </p:txBody>
      </p:sp>
      <p:sp>
        <p:nvSpPr>
          <p:cNvPr id="2" name="heading">
            <a:extLst xmlns:a="http://schemas.openxmlformats.org/drawingml/2006/main">
              <a:ext uri="{FF2B5EF4-FFF2-40B4-BE49-F238E27FC236}">
                <a16:creationId xmlns:a16="http://schemas.microsoft.com/office/drawing/2014/main" id="{1CA8569A-AC40-4085-A836-B62F14D17A5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A3E24F00-9025-4802-91E6-36FBC7F732E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CE8C62FE-7B85-4876-A8A1-D85300645298}"/>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时候 (shí hòu).</a:t>
            </a:r>
          </a:p>
        </p:txBody>
      </p:sp>
      <p:sp>
        <p:nvSpPr>
          <p:cNvPr id="5" name="stretch">
            <a:extLst xmlns:a="http://schemas.openxmlformats.org/drawingml/2006/main">
              <a:ext uri="{FF2B5EF4-FFF2-40B4-BE49-F238E27FC236}">
                <a16:creationId xmlns:a16="http://schemas.microsoft.com/office/drawing/2014/main" id="{00B90BFB-C1D7-4512-947D-1ECD5A72CA0C}"/>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DD698F26-9E86-44D1-962F-1035E9B4704E}"/>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672310091"/>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44A1CAF-E8CD-4A07-8001-8ED07601F8C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HSK1-15</a:t>
            </a:r>
          </a:p>
        </p:txBody>
      </p:sp>
      <p:sp>
        <p:nvSpPr>
          <p:cNvPr id="2" name="heading">
            <a:extLst xmlns:a="http://schemas.openxmlformats.org/drawingml/2006/main">
              <a:ext uri="{FF2B5EF4-FFF2-40B4-BE49-F238E27FC236}">
                <a16:creationId xmlns:a16="http://schemas.microsoft.com/office/drawing/2014/main" id="{D3E4AD5B-9C80-4413-925F-C6BA9611B78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B3B85935-55F4-469E-A4C1-2E16D94963A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17772441-DB2F-41D5-9409-1A3C28DCD2B4}"/>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110B7E5A-A910-425A-8F5D-A26CB3B4285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2127768980"/>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894A63B-969F-4EF6-A577-08B34020B09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HSK1-15</a:t>
            </a:r>
          </a:p>
        </p:txBody>
      </p:sp>
      <p:sp>
        <p:nvSpPr>
          <p:cNvPr id="2" name="heading">
            <a:extLst xmlns:a="http://schemas.openxmlformats.org/drawingml/2006/main">
              <a:ext uri="{FF2B5EF4-FFF2-40B4-BE49-F238E27FC236}">
                <a16:creationId xmlns:a16="http://schemas.microsoft.com/office/drawing/2014/main" id="{7A035AF0-2868-422F-A26C-8EACDA7B663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925F33C8-1906-4279-BD9F-41050F36C01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242EC296-D09D-485F-97F2-FC35D17E7A7D}"/>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Đổi lịch tuần có ba chỗ trống. Hỏi bạn để điền ngày, thứ</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và một lịch hẹn.</a:t>
            </a:r>
          </a:p>
        </p:txBody>
      </p:sp>
      <p:sp>
        <p:nvSpPr>
          <p:cNvPr id="5" name="taskrule">
            <a:extLst xmlns:a="http://schemas.openxmlformats.org/drawingml/2006/main">
              <a:ext uri="{FF2B5EF4-FFF2-40B4-BE49-F238E27FC236}">
                <a16:creationId xmlns:a16="http://schemas.microsoft.com/office/drawing/2014/main" id="{FFDB9CDB-CF81-433A-B1BB-60B83060DE6F}"/>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250231607"/>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9755804-FC4D-44D7-9870-9E202423D80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HSK1-15</a:t>
            </a:r>
          </a:p>
        </p:txBody>
      </p:sp>
      <p:sp>
        <p:nvSpPr>
          <p:cNvPr id="2" name="heading">
            <a:extLst xmlns:a="http://schemas.openxmlformats.org/drawingml/2006/main">
              <a:ext uri="{FF2B5EF4-FFF2-40B4-BE49-F238E27FC236}">
                <a16:creationId xmlns:a16="http://schemas.microsoft.com/office/drawing/2014/main" id="{85D4E19E-4EEC-427C-B022-CAACEDD4457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C7509EEE-96F2-439C-A682-9DB7762253F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时"/>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候"/>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哪"/>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天"/>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间"/>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每"/>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274544126"/>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0017BF5-35B8-4CBE-A221-49BD4AE1AD8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HSK1-15</a:t>
            </a:r>
          </a:p>
        </p:txBody>
      </p:sp>
      <p:sp>
        <p:nvSpPr>
          <p:cNvPr id="2" name="heading">
            <a:extLst xmlns:a="http://schemas.openxmlformats.org/drawingml/2006/main">
              <a:ext uri="{FF2B5EF4-FFF2-40B4-BE49-F238E27FC236}">
                <a16:creationId xmlns:a16="http://schemas.microsoft.com/office/drawing/2014/main" id="{B8E57925-AB0A-4D80-A0BF-C6002BE7CCB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555B7936-C37A-4B09-9D0E-CEFF1BCE906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7E7A661D-4213-43BD-B22C-31BFB4E4D3EF}"/>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B1822F55-98D3-4BE5-9F67-4B63CE351F6C}"/>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04692977-7CE4-4D5D-A228-E7A29BAA2EB7}"/>
              </a:ext>
            </a:extLst>
            <ns0:hlinkClick xmlns:ns0="http://schemas.openxmlformats.org/drawingml/2006/main" xmlns:ns1="http://schemas.openxmlformats.org/officeDocument/2006/relationships" ns1:id="rIdInteractive3">
              <ns0:snd ns1:embed="rIdEmbeddedAudio4" name="HSK1-15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992842612"/>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E390C73-7620-4110-BF76-8D29BE2D9AD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HSK1-15</a:t>
            </a:r>
          </a:p>
        </p:txBody>
      </p:sp>
      <p:sp>
        <p:nvSpPr>
          <p:cNvPr id="2" name="heading">
            <a:extLst xmlns:a="http://schemas.openxmlformats.org/drawingml/2006/main">
              <a:ext uri="{FF2B5EF4-FFF2-40B4-BE49-F238E27FC236}">
                <a16:creationId xmlns:a16="http://schemas.microsoft.com/office/drawing/2014/main" id="{E6D63B56-0E0E-4267-8A84-A79B263F028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45F49071-3177-4646-B43A-16C2F77FE63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2C9BE2D8-C5A3-4579-8689-A67F79260170}"/>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C7E9241B-2681-4F1D-8227-F4820B6F2EA7}"/>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5967665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2026-10-18T07:25:50.3270000Z</dcterms:created>
  <dcterms:modified xsi:type="dcterms:W3CDTF">2026-10-18T07:25:50.3270000Z</dcterms:modified>
</coreProperties>
</file>