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6414b61d72d24847" /><Relationship Type="http://schemas.openxmlformats.org/officeDocument/2006/relationships/extended-properties" Target="/docProps/app.xml" Id="R6ae89130325c4a02" /><Relationship Type="http://schemas.openxmlformats.org/officeDocument/2006/relationships/officeDocument" Target="/ppt/presentation.xml" Id="Ra691af46248e485e" /></Relationships>
</file>

<file path=ppt/presentation.xml><?xml version="1.0" encoding="utf-8"?>
<p:presentation xmlns:p="http://schemas.openxmlformats.org/presentationml/2006/main">
  <p:sldMasterIdLst>
    <p:sldMasterId xmlns:r="http://schemas.openxmlformats.org/officeDocument/2006/relationships" id="2147483648" r:id="R2f76aad9c33d4b93"/>
  </p:sldMasterIdLst>
  <p:notesMasterIdLst>
    <p:notesMasterId xmlns:r="http://schemas.openxmlformats.org/officeDocument/2006/relationships" r:id="Ra761c22e2ce84af8"/>
  </p:notesMasterIdLst>
  <p:sldIdLst>
    <p:sldId xmlns:r="http://schemas.openxmlformats.org/officeDocument/2006/relationships" id="256" r:id="R24f4d0a6723e4032"/>
    <p:sldId xmlns:r="http://schemas.openxmlformats.org/officeDocument/2006/relationships" id="257" r:id="Rd265a12bc81d4771"/>
    <p:sldId xmlns:r="http://schemas.openxmlformats.org/officeDocument/2006/relationships" id="258" r:id="Rca099e030c4d4503"/>
    <p:sldId xmlns:r="http://schemas.openxmlformats.org/officeDocument/2006/relationships" id="259" r:id="Rf11b966fc7264a78"/>
    <p:sldId xmlns:r="http://schemas.openxmlformats.org/officeDocument/2006/relationships" id="260" r:id="Rcf126bdd961048e4"/>
    <p:sldId xmlns:r="http://schemas.openxmlformats.org/officeDocument/2006/relationships" id="261" r:id="Red9acf68c8184d35"/>
    <p:sldId xmlns:r="http://schemas.openxmlformats.org/officeDocument/2006/relationships" id="262" r:id="R3a2279cfae4d4155"/>
    <p:sldId xmlns:r="http://schemas.openxmlformats.org/officeDocument/2006/relationships" id="263" r:id="Ra600136d3a214bc7"/>
    <p:sldId xmlns:r="http://schemas.openxmlformats.org/officeDocument/2006/relationships" id="264" r:id="R8e5c0bd86a654a65"/>
    <p:sldId xmlns:r="http://schemas.openxmlformats.org/officeDocument/2006/relationships" id="265" r:id="R647523478d734749"/>
    <p:sldId xmlns:r="http://schemas.openxmlformats.org/officeDocument/2006/relationships" id="266" r:id="R3757b416dc384af4"/>
    <p:sldId xmlns:r="http://schemas.openxmlformats.org/officeDocument/2006/relationships" id="267" r:id="R3f19a16e67ea4dd2"/>
    <p:sldId xmlns:r="http://schemas.openxmlformats.org/officeDocument/2006/relationships" id="268" r:id="R6e0eda772edc40f9"/>
    <p:sldId xmlns:r="http://schemas.openxmlformats.org/officeDocument/2006/relationships" id="269" r:id="R24502901e00a4505"/>
    <p:sldId xmlns:r="http://schemas.openxmlformats.org/officeDocument/2006/relationships" id="270" r:id="Rec138d64e6044016"/>
    <p:sldId xmlns:r="http://schemas.openxmlformats.org/officeDocument/2006/relationships" id="271" r:id="R8e398454c7464c1a"/>
    <p:sldId xmlns:r="http://schemas.openxmlformats.org/officeDocument/2006/relationships" id="272" r:id="Re1f6cc6040124611"/>
    <p:sldId xmlns:r="http://schemas.openxmlformats.org/officeDocument/2006/relationships" id="273" r:id="Re2c75ba75301421e"/>
    <p:sldId xmlns:r="http://schemas.openxmlformats.org/officeDocument/2006/relationships" id="274" r:id="R9a2eb8fd5f86453a"/>
    <p:sldId xmlns:r="http://schemas.openxmlformats.org/officeDocument/2006/relationships" id="275" r:id="R80cb4db2a8924398"/>
    <p:sldId xmlns:r="http://schemas.openxmlformats.org/officeDocument/2006/relationships" id="276" r:id="R798f860daf4642b9"/>
    <p:sldId xmlns:r="http://schemas.openxmlformats.org/officeDocument/2006/relationships" id="277" r:id="R944956b64cb94ced"/>
    <p:sldId xmlns:r="http://schemas.openxmlformats.org/officeDocument/2006/relationships" id="278" r:id="R90e7fbf2b9ee469c"/>
    <p:sldId xmlns:r="http://schemas.openxmlformats.org/officeDocument/2006/relationships" id="279" r:id="R7b17f845f58647bb"/>
    <p:sldId xmlns:r="http://schemas.openxmlformats.org/officeDocument/2006/relationships" id="280" r:id="R5c85863d4a3544b5"/>
    <p:sldId xmlns:r="http://schemas.openxmlformats.org/officeDocument/2006/relationships" id="281" r:id="R1f8d87b337ba457f"/>
    <p:sldId xmlns:r="http://schemas.openxmlformats.org/officeDocument/2006/relationships" id="282" r:id="Ra2a3469d37cc4173"/>
    <p:sldId xmlns:r="http://schemas.openxmlformats.org/officeDocument/2006/relationships" id="283" r:id="R20791536ecf54f5e"/>
    <p:sldId xmlns:r="http://schemas.openxmlformats.org/officeDocument/2006/relationships" id="284" r:id="Ra00e521a92ee4812"/>
    <p:sldId xmlns:r="http://schemas.openxmlformats.org/officeDocument/2006/relationships" id="285" r:id="R615cef4c79664acb"/>
    <p:sldId xmlns:r="http://schemas.openxmlformats.org/officeDocument/2006/relationships" id="286" r:id="R25557a1fc9904e1b"/>
    <p:sldId xmlns:r="http://schemas.openxmlformats.org/officeDocument/2006/relationships" id="287" r:id="Rf24d112f999b4b18"/>
    <p:sldId xmlns:r="http://schemas.openxmlformats.org/officeDocument/2006/relationships" id="288" r:id="Rea2938ce60aa4a8d"/>
    <p:sldId xmlns:r="http://schemas.openxmlformats.org/officeDocument/2006/relationships" id="289" r:id="Rc97b688682894b6b"/>
    <p:sldId xmlns:r="http://schemas.openxmlformats.org/officeDocument/2006/relationships" id="290" r:id="R810c597009b1445d"/>
    <p:sldId xmlns:r="http://schemas.openxmlformats.org/officeDocument/2006/relationships" id="291" r:id="R33fad9b444ae4acd"/>
    <p:sldId xmlns:r="http://schemas.openxmlformats.org/officeDocument/2006/relationships" id="292" r:id="R69d2c17ac4cd4953"/>
    <p:sldId xmlns:r="http://schemas.openxmlformats.org/officeDocument/2006/relationships" id="293" r:id="Rf26d2f4cb41444b2"/>
    <p:sldId xmlns:r="http://schemas.openxmlformats.org/officeDocument/2006/relationships" id="294" r:id="R2fffaf7031664cf8"/>
    <p:sldId xmlns:r="http://schemas.openxmlformats.org/officeDocument/2006/relationships" id="295" r:id="R6942283daeb94edb"/>
    <p:sldId xmlns:r="http://schemas.openxmlformats.org/officeDocument/2006/relationships" id="296" r:id="R0a617c3e45e2401e"/>
    <p:sldId xmlns:r="http://schemas.openxmlformats.org/officeDocument/2006/relationships" id="297" r:id="R49853d2c4b7e44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29d7abcc4441a0" /><Relationship Type="http://schemas.openxmlformats.org/officeDocument/2006/relationships/slideMaster" Target="/ppt/slideMasters/slideMaster1.xml" Id="R2f76aad9c33d4b93" /><Relationship Type="http://schemas.openxmlformats.org/officeDocument/2006/relationships/notesMaster" Target="/ppt/notesMasters/notesMaster1.xml" Id="Ra761c22e2ce84af8" /><Relationship Type="http://schemas.openxmlformats.org/officeDocument/2006/relationships/presProps" Target="/ppt/presProps.xml" Id="Rb31d3fea1aa44d4e" /><Relationship Type="http://schemas.openxmlformats.org/officeDocument/2006/relationships/tableStyles" Target="/ppt/tableStyles.xml" Id="R70e726b41ca94bf1" /><Relationship Type="http://schemas.openxmlformats.org/officeDocument/2006/relationships/slide" Target="/ppt/slides/slide1.xml" Id="R24f4d0a6723e4032" /><Relationship Type="http://schemas.openxmlformats.org/officeDocument/2006/relationships/slide" Target="/ppt/slides/slide2.xml" Id="Rd265a12bc81d4771" /><Relationship Type="http://schemas.openxmlformats.org/officeDocument/2006/relationships/slide" Target="/ppt/slides/slide3.xml" Id="Rca099e030c4d4503" /><Relationship Type="http://schemas.openxmlformats.org/officeDocument/2006/relationships/slide" Target="/ppt/slides/slide4.xml" Id="Rf11b966fc7264a78" /><Relationship Type="http://schemas.openxmlformats.org/officeDocument/2006/relationships/slide" Target="/ppt/slides/slide5.xml" Id="Rcf126bdd961048e4" /><Relationship Type="http://schemas.openxmlformats.org/officeDocument/2006/relationships/slide" Target="/ppt/slides/slide6.xml" Id="Red9acf68c8184d35" /><Relationship Type="http://schemas.openxmlformats.org/officeDocument/2006/relationships/slide" Target="/ppt/slides/slide7.xml" Id="R3a2279cfae4d4155" /><Relationship Type="http://schemas.openxmlformats.org/officeDocument/2006/relationships/slide" Target="/ppt/slides/slide8.xml" Id="Ra600136d3a214bc7" /><Relationship Type="http://schemas.openxmlformats.org/officeDocument/2006/relationships/slide" Target="/ppt/slides/slide9.xml" Id="R8e5c0bd86a654a65" /><Relationship Type="http://schemas.openxmlformats.org/officeDocument/2006/relationships/slide" Target="/ppt/slides/slide10.xml" Id="R647523478d734749" /><Relationship Type="http://schemas.openxmlformats.org/officeDocument/2006/relationships/slide" Target="/ppt/slides/slide11.xml" Id="R3757b416dc384af4" /><Relationship Type="http://schemas.openxmlformats.org/officeDocument/2006/relationships/slide" Target="/ppt/slides/slide12.xml" Id="R3f19a16e67ea4dd2" /><Relationship Type="http://schemas.openxmlformats.org/officeDocument/2006/relationships/slide" Target="/ppt/slides/slide13.xml" Id="R6e0eda772edc40f9" /><Relationship Type="http://schemas.openxmlformats.org/officeDocument/2006/relationships/slide" Target="/ppt/slides/slide14.xml" Id="R24502901e00a4505" /><Relationship Type="http://schemas.openxmlformats.org/officeDocument/2006/relationships/slide" Target="/ppt/slides/slide15.xml" Id="Rec138d64e6044016" /><Relationship Type="http://schemas.openxmlformats.org/officeDocument/2006/relationships/slide" Target="/ppt/slides/slide16.xml" Id="R8e398454c7464c1a" /><Relationship Type="http://schemas.openxmlformats.org/officeDocument/2006/relationships/slide" Target="/ppt/slides/slide17.xml" Id="Re1f6cc6040124611" /><Relationship Type="http://schemas.openxmlformats.org/officeDocument/2006/relationships/slide" Target="/ppt/slides/slide18.xml" Id="Re2c75ba75301421e" /><Relationship Type="http://schemas.openxmlformats.org/officeDocument/2006/relationships/slide" Target="/ppt/slides/slide19.xml" Id="R9a2eb8fd5f86453a" /><Relationship Type="http://schemas.openxmlformats.org/officeDocument/2006/relationships/slide" Target="/ppt/slides/slide20.xml" Id="R80cb4db2a8924398" /><Relationship Type="http://schemas.openxmlformats.org/officeDocument/2006/relationships/slide" Target="/ppt/slides/slide21.xml" Id="R798f860daf4642b9" /><Relationship Type="http://schemas.openxmlformats.org/officeDocument/2006/relationships/slide" Target="/ppt/slides/slide22.xml" Id="R944956b64cb94ced" /><Relationship Type="http://schemas.openxmlformats.org/officeDocument/2006/relationships/slide" Target="/ppt/slides/slide23.xml" Id="R90e7fbf2b9ee469c" /><Relationship Type="http://schemas.openxmlformats.org/officeDocument/2006/relationships/slide" Target="/ppt/slides/slide24.xml" Id="R7b17f845f58647bb" /><Relationship Type="http://schemas.openxmlformats.org/officeDocument/2006/relationships/slide" Target="/ppt/slides/slide25.xml" Id="R5c85863d4a3544b5" /><Relationship Type="http://schemas.openxmlformats.org/officeDocument/2006/relationships/slide" Target="/ppt/slides/slide26.xml" Id="R1f8d87b337ba457f" /><Relationship Type="http://schemas.openxmlformats.org/officeDocument/2006/relationships/slide" Target="/ppt/slides/slide27.xml" Id="Ra2a3469d37cc4173" /><Relationship Type="http://schemas.openxmlformats.org/officeDocument/2006/relationships/slide" Target="/ppt/slides/slide28.xml" Id="R20791536ecf54f5e" /><Relationship Type="http://schemas.openxmlformats.org/officeDocument/2006/relationships/slide" Target="/ppt/slides/slide29.xml" Id="Ra00e521a92ee4812" /><Relationship Type="http://schemas.openxmlformats.org/officeDocument/2006/relationships/slide" Target="/ppt/slides/slide30.xml" Id="R615cef4c79664acb" /><Relationship Type="http://schemas.openxmlformats.org/officeDocument/2006/relationships/slide" Target="/ppt/slides/slide31.xml" Id="R25557a1fc9904e1b" /><Relationship Type="http://schemas.openxmlformats.org/officeDocument/2006/relationships/slide" Target="/ppt/slides/slide32.xml" Id="Rf24d112f999b4b18" /><Relationship Type="http://schemas.openxmlformats.org/officeDocument/2006/relationships/slide" Target="/ppt/slides/slide33.xml" Id="Rea2938ce60aa4a8d" /><Relationship Type="http://schemas.openxmlformats.org/officeDocument/2006/relationships/slide" Target="/ppt/slides/slide34.xml" Id="Rc97b688682894b6b" /><Relationship Type="http://schemas.openxmlformats.org/officeDocument/2006/relationships/slide" Target="/ppt/slides/slide35.xml" Id="R810c597009b1445d" /><Relationship Type="http://schemas.openxmlformats.org/officeDocument/2006/relationships/slide" Target="/ppt/slides/slide36.xml" Id="R33fad9b444ae4acd" /><Relationship Type="http://schemas.openxmlformats.org/officeDocument/2006/relationships/slide" Target="/ppt/slides/slide37.xml" Id="R69d2c17ac4cd4953" /><Relationship Type="http://schemas.openxmlformats.org/officeDocument/2006/relationships/slide" Target="/ppt/slides/slide38.xml" Id="Rf26d2f4cb41444b2" /><Relationship Type="http://schemas.openxmlformats.org/officeDocument/2006/relationships/slide" Target="/ppt/slides/slide39.xml" Id="R2fffaf7031664cf8" /><Relationship Type="http://schemas.openxmlformats.org/officeDocument/2006/relationships/slide" Target="/ppt/slides/slide40.xml" Id="R6942283daeb94edb" /><Relationship Type="http://schemas.openxmlformats.org/officeDocument/2006/relationships/slide" Target="/ppt/slides/slide41.xml" Id="R0a617c3e45e2401e" /><Relationship Type="http://schemas.openxmlformats.org/officeDocument/2006/relationships/slide" Target="/ppt/slides/slide42.xml" Id="R49853d2c4b7e44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80106d1a72c477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ea9c7942874773" /><Relationship Type="http://schemas.openxmlformats.org/officeDocument/2006/relationships/notesMaster" Target="/ppt/notesMasters/notesMaster1.xml" Id="R181e5930f9544a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3ca5d58576b49d3" /><Relationship Type="http://schemas.openxmlformats.org/officeDocument/2006/relationships/notesMaster" Target="/ppt/notesMasters/notesMaster1.xml" Id="R113a8a87b6044e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3df6ac17f7d470c" /><Relationship Type="http://schemas.openxmlformats.org/officeDocument/2006/relationships/notesMaster" Target="/ppt/notesMasters/notesMaster1.xml" Id="Rfb18251cc84246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e578c95c8c4585" /><Relationship Type="http://schemas.openxmlformats.org/officeDocument/2006/relationships/notesMaster" Target="/ppt/notesMasters/notesMaster1.xml" Id="Rb89b797378db41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253b122fba024c26" /><Relationship Type="http://schemas.openxmlformats.org/officeDocument/2006/relationships/notesMaster" Target="/ppt/notesMasters/notesMaster1.xml" Id="R28f3d0046245485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143cc7c7f6439e" /><Relationship Type="http://schemas.openxmlformats.org/officeDocument/2006/relationships/notesMaster" Target="/ppt/notesMasters/notesMaster1.xml" Id="R789c7d5dc5624d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93f14a716c4108" /><Relationship Type="http://schemas.openxmlformats.org/officeDocument/2006/relationships/notesMaster" Target="/ppt/notesMasters/notesMaster1.xml" Id="Rd6943c8eeeac44ca" /></Relationships>
</file>

<file path=ppt/notesSlides/_rels/notesSlide8.xml.rels>&#65279;<?xml version="1.0" encoding="utf-8"?><Relationships xmlns="http://schemas.openxmlformats.org/package/2006/relationships"><Relationship Type="http://schemas.openxmlformats.org/officeDocument/2006/relationships/slide" Target="/ppt/slides/slide8.xml" Id="R056e098c77524cc4" /><Relationship Type="http://schemas.openxmlformats.org/officeDocument/2006/relationships/notesMaster" Target="/ppt/notesMasters/notesMaster1.xml" Id="R3aadb3a2db7b4e84"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e728addae8412f" /><Relationship Type="http://schemas.openxmlformats.org/officeDocument/2006/relationships/notesMaster" Target="/ppt/notesMasters/notesMaster1.xml" Id="R1332c4e14b1742a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ce2f71e32204264" /><Relationship Type="http://schemas.openxmlformats.org/officeDocument/2006/relationships/notesMaster" Target="/ppt/notesMasters/notesMaster1.xml" Id="Rd9e4889db97949b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b04d18bffd48aa" /><Relationship Type="http://schemas.openxmlformats.org/officeDocument/2006/relationships/notesMaster" Target="/ppt/notesMasters/notesMaster1.xml" Id="R445b0c2d962647d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03f8b0c11c84462" /><Relationship Type="http://schemas.openxmlformats.org/officeDocument/2006/relationships/notesMaster" Target="/ppt/notesMasters/notesMaster1.xml" Id="R7d68110f3e5744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972586795664650" /><Relationship Type="http://schemas.openxmlformats.org/officeDocument/2006/relationships/notesMaster" Target="/ppt/notesMasters/notesMaster1.xml" Id="R12092965411941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bc8637130346d6" /><Relationship Type="http://schemas.openxmlformats.org/officeDocument/2006/relationships/notesMaster" Target="/ppt/notesMasters/notesMaster1.xml" Id="R5b0d3ce8bfae42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381f13eb9c34f07" /><Relationship Type="http://schemas.openxmlformats.org/officeDocument/2006/relationships/notesMaster" Target="/ppt/notesMasters/notesMaster1.xml" Id="Rd53204527ca04b7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359b995461e45b2" /><Relationship Type="http://schemas.openxmlformats.org/officeDocument/2006/relationships/notesMaster" Target="/ppt/notesMasters/notesMaster1.xml" Id="R59177621804848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33833a2e10949b2" /><Relationship Type="http://schemas.openxmlformats.org/officeDocument/2006/relationships/notesMaster" Target="/ppt/notesMasters/notesMaster1.xml" Id="R12b9a5e6d24c4e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ff895891e354c5e" /><Relationship Type="http://schemas.openxmlformats.org/officeDocument/2006/relationships/notesMaster" Target="/ppt/notesMasters/notesMaster1.xml" Id="R92c516129a9d434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8ae67f79494be2" /><Relationship Type="http://schemas.openxmlformats.org/officeDocument/2006/relationships/notesMaster" Target="/ppt/notesMasters/notesMaster1.xml" Id="R1d3b112ac668494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b134ee313544eff" /><Relationship Type="http://schemas.openxmlformats.org/officeDocument/2006/relationships/notesMaster" Target="/ppt/notesMasters/notesMaster1.xml" Id="R4a96ef75472649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24cd0f6cdbe4205" /><Relationship Type="http://schemas.openxmlformats.org/officeDocument/2006/relationships/notesMaster" Target="/ppt/notesMasters/notesMaster1.xml" Id="R79ce527b7f4e49e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736a9a78e614c75" /><Relationship Type="http://schemas.openxmlformats.org/officeDocument/2006/relationships/notesMaster" Target="/ppt/notesMasters/notesMaster1.xml" Id="R6a229ad013ad46c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41a3b2a2dc34327" /><Relationship Type="http://schemas.openxmlformats.org/officeDocument/2006/relationships/notesMaster" Target="/ppt/notesMasters/notesMaster1.xml" Id="Rb330f3d965dd427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89511df67a94182" /><Relationship Type="http://schemas.openxmlformats.org/officeDocument/2006/relationships/notesMaster" Target="/ppt/notesMasters/notesMaster1.xml" Id="Rc5fdbda1bc7d44c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df29d2c52924572" /><Relationship Type="http://schemas.openxmlformats.org/officeDocument/2006/relationships/notesMaster" Target="/ppt/notesMasters/notesMaster1.xml" Id="R712b2e7380e2472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cb3f7ea583b4f7d" /><Relationship Type="http://schemas.openxmlformats.org/officeDocument/2006/relationships/notesMaster" Target="/ppt/notesMasters/notesMaster1.xml" Id="Rfacfbfb92ebe407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fe071180e7c4538" /><Relationship Type="http://schemas.openxmlformats.org/officeDocument/2006/relationships/notesMaster" Target="/ppt/notesMasters/notesMaster1.xml" Id="R28c32f3c50fd4c3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6395ccb999f44ad" /><Relationship Type="http://schemas.openxmlformats.org/officeDocument/2006/relationships/notesMaster" Target="/ppt/notesMasters/notesMaster1.xml" Id="Rbce521e857144da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c2131db87724da0" /><Relationship Type="http://schemas.openxmlformats.org/officeDocument/2006/relationships/notesMaster" Target="/ppt/notesMasters/notesMaster1.xml" Id="R2dc34695a3144db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998b1e852254359" /><Relationship Type="http://schemas.openxmlformats.org/officeDocument/2006/relationships/notesMaster" Target="/ppt/notesMasters/notesMaster1.xml" Id="R9c337073f5e649e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7485b607ff7488e" /><Relationship Type="http://schemas.openxmlformats.org/officeDocument/2006/relationships/notesMaster" Target="/ppt/notesMasters/notesMaster1.xml" Id="R59fc2fa77de6489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27f839e62f141e4" /><Relationship Type="http://schemas.openxmlformats.org/officeDocument/2006/relationships/notesMaster" Target="/ppt/notesMasters/notesMaster1.xml" Id="R0e605df282da4d1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4160d1c8e3e4b88" /><Relationship Type="http://schemas.openxmlformats.org/officeDocument/2006/relationships/notesMaster" Target="/ppt/notesMasters/notesMaster1.xml" Id="R81289ac6313f4b0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37fbb9bf12149c9" /><Relationship Type="http://schemas.openxmlformats.org/officeDocument/2006/relationships/notesMaster" Target="/ppt/notesMasters/notesMaster1.xml" Id="R7f6b4668b3024ea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881f87c89dc4063" /><Relationship Type="http://schemas.openxmlformats.org/officeDocument/2006/relationships/notesMaster" Target="/ppt/notesMasters/notesMaster1.xml" Id="R3d096a386e5e4d9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d3499f76635490a" /><Relationship Type="http://schemas.openxmlformats.org/officeDocument/2006/relationships/notesMaster" Target="/ppt/notesMasters/notesMaster1.xml" Id="R70bd723145654a6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ff77ccc25744a95" /><Relationship Type="http://schemas.openxmlformats.org/officeDocument/2006/relationships/notesMaster" Target="/ppt/notesMasters/notesMaster1.xml" Id="Rb7c5d6c46ce345a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1833d07d7c742e9" /><Relationship Type="http://schemas.openxmlformats.org/officeDocument/2006/relationships/notesMaster" Target="/ppt/notesMasters/notesMaster1.xml" Id="R62d5cfaedfbe422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dd47a0794b446ba" /><Relationship Type="http://schemas.openxmlformats.org/officeDocument/2006/relationships/notesMaster" Target="/ppt/notesMasters/notesMaster1.xml" Id="R7946c8638ea14f8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f1bae42039241c2" /><Relationship Type="http://schemas.openxmlformats.org/officeDocument/2006/relationships/notesMaster" Target="/ppt/notesMasters/notesMaster1.xml" Id="Refdcae4ee12049c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41018795a62414b" /><Relationship Type="http://schemas.openxmlformats.org/officeDocument/2006/relationships/notesMaster" Target="/ppt/notesMasters/notesMaster1.xml" Id="Rcd7173f6034c400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020f55b5797a4312" /><Relationship Type="http://schemas.openxmlformats.org/officeDocument/2006/relationships/notesMaster" Target="/ppt/notesMasters/notesMaster1.xml" Id="Ra85e99edad0c40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../Audio/HSK1-16_MODEL.mp3. Sau khi tải, giữ thư mục Audio cạnh thư mục Slides. Script: 点。分。半。早上。上午。中午。你每天几点起床？。我六点半起床。。几点去学校？。七点去学校。。晚上几点睡觉？。十点半睡觉。.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六点半。 / 四点。.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点 (diǎn) = giờ. Chọn đáp án bằng chuột trong trình chiếu. Chế độ đội: 20 giây trao đổi, 10 giây giải thích. Nhóm đúng và giải thích được nhận hai điểm. Script GAME: 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HSK1-16: Giờ và lịch sinh hoạt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../Audio/HSK1-17_MODEL.mp3. Sau khi tải, giữ thư mục Audio cạnh thư mục Slides. Script: 下午。晚上。起床。睡觉。上课。下课。我每天六点半起床，七点去学校。下午四点回家，晚上十点半睡觉。.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六点半。 / 四点。.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四点。 Đối chiếu bài đọc để nêu bằng chứng. Chọn đáp án bằng chuột trong trình chiếu. Chế độ đội: 20 giây trao đổi, 10 giây giải thích. Nhóm đúng và giải thích được nhận hai điểm. Script GAME: 下午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HSK1-17: Giờ và lịch sinh hoạt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../Audio/HSK1-18_MODEL.mp3. Sau khi tải, giữ thư mục Audio cạnh thư mục Slides. Script: 吃饭。回。去。来。学校。每天。我每天六点半起床，七点去学校。下午四点回家，晚上十点半睡觉。。几点起床？。下午几点回家？.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六点半。 / 四点。.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吃饭 (chī fàn). Chọn đáp án bằng chuột trong trình chiếu. Chế độ đội: 20 giây trao đổi, 10 giây giải thích. Nhóm đúng và giải thích được nhận hai điểm. Script GAME: 吃饭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HSK1-18: Giờ và lịch sinh hoạt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68bddd5052147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95f94ac2f14ac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da81185e9d84e3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6415dcce204409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cc4871ee2e3440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87ed76916ce405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CA5E1A-62C1-43AB-BA29-4255525075A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C102862-368C-4FE5-B5EF-601200853E3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9EE7B57-D7E4-4F70-A5A7-2AE7449FF71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5974DFE-DB0A-46D0-AFB6-D858F973BF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50F2E98-9FE2-4ED1-9CAF-FE03FAD9418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6FE3AE6-5C40-47B1-A4D7-A2C382AE3FC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7DA0102-ECC8-47AD-AA1E-DC39EBCE099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94342C9-952A-413F-BC47-3A555EFDC6E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AD192-D98F-4CBE-98A9-4F199EB1C7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24FA94D-C88D-477C-B674-4F0DFC28A2F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243836f8f44355" /><Relationship Type="http://schemas.openxmlformats.org/officeDocument/2006/relationships/slideLayout" Target="/ppt/slideLayouts/slideLayout1.xml" Id="R51a5b94151494d2b" /><Relationship Type="http://schemas.openxmlformats.org/officeDocument/2006/relationships/slideLayout" Target="/ppt/slideLayouts/slideLayout2.xml" Id="R3395e05ad4024155" /><Relationship Type="http://schemas.openxmlformats.org/officeDocument/2006/relationships/slideLayout" Target="/ppt/slideLayouts/slideLayout3.xml" Id="Ra7bd417192a74bda" /><Relationship Type="http://schemas.openxmlformats.org/officeDocument/2006/relationships/slideLayout" Target="/ppt/slideLayouts/slideLayout4.xml" Id="Ra3dbb2067ced4981" /><Relationship Type="http://schemas.openxmlformats.org/officeDocument/2006/relationships/slideLayout" Target="/ppt/slideLayouts/slideLayout5.xml" Id="R447a8413357849a4" /><Relationship Type="http://schemas.openxmlformats.org/officeDocument/2006/relationships/slideLayout" Target="/ppt/slideLayouts/slideLayout6.xml" Id="Rdb236817dfc7484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a5b94151494d2b"/>
    <p:sldLayoutId xmlns:r="http://schemas.openxmlformats.org/officeDocument/2006/relationships" id="2147483650" r:id="R3395e05ad4024155"/>
    <p:sldLayoutId xmlns:r="http://schemas.openxmlformats.org/officeDocument/2006/relationships" id="2147483651" r:id="Ra7bd417192a74bda"/>
    <p:sldLayoutId xmlns:r="http://schemas.openxmlformats.org/officeDocument/2006/relationships" id="2147483652" r:id="Ra3dbb2067ced4981"/>
    <p:sldLayoutId xmlns:r="http://schemas.openxmlformats.org/officeDocument/2006/relationships" id="2147483653" r:id="R447a8413357849a4"/>
    <p:sldLayoutId xmlns:r="http://schemas.openxmlformats.org/officeDocument/2006/relationships" id="2147483654" r:id="Rdb236817dfc7484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7c4aac589ec4f87" /><Relationship Type="http://schemas.openxmlformats.org/officeDocument/2006/relationships/notesSlide" Target="/ppt/notesSlides/notesSlide1.xml" Id="R7c133818834645e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02e456c8d814e1b" /><Relationship Type="http://schemas.openxmlformats.org/officeDocument/2006/relationships/notesSlide" Target="/ppt/notesSlides/notesSlide2.xml" Id="R52d21f20e4724a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d344d41eebe4041" /><Relationship Type="http://schemas.openxmlformats.org/officeDocument/2006/relationships/notesSlide" Target="/ppt/notesSlides/notesSlide3.xml" Id="R4cd3d09e45ce45c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8372db312e148be" /><Relationship Type="http://schemas.openxmlformats.org/officeDocument/2006/relationships/notesSlide" Target="/ppt/notesSlides/notesSlide4.xml" Id="R44628a7c1c7c403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2a1e18dab64472b" /><Relationship Type="http://schemas.openxmlformats.org/officeDocument/2006/relationships/notesSlide" Target="/ppt/notesSlides/notesSlide5.xml" Id="Rda5885fd027e4112"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66f21e7a4b1b42dc"/><Relationship Type="http://schemas.openxmlformats.org/officeDocument/2006/relationships/notesSlide" Target="/ppt/notesSlides/notesSlide6.xml" Id="R1fab79274ff64263"/><Relationship Id="rIdInteractive3" Type="http://schemas.openxmlformats.org/officeDocument/2006/relationships/hyperlink" Target="../Audio/HSK1-16_MODEL.mp3" TargetMode="External"/><Relationship Id="rIdEmbeddedAudio4" Type="http://schemas.openxmlformats.org/officeDocument/2006/relationships/audio" Target="../media/HSK1-16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955de37fd6c49a0" /><Relationship Type="http://schemas.openxmlformats.org/officeDocument/2006/relationships/notesSlide" Target="/ppt/notesSlides/notesSlide7.xml" Id="Rbc4777f6307e4c9c"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65df08235c454e33"/><Relationship Type="http://schemas.openxmlformats.org/officeDocument/2006/relationships/notesSlide" Target="/ppt/notesSlides/notesSlide8.xml" Id="R33ca886a64e74616"/><Relationship Id="rIdInteractive3" Type="http://schemas.openxmlformats.org/officeDocument/2006/relationships/hyperlink" Target="../Audio/HSK1-16_GAME.mp3" TargetMode="External"/><Relationship Id="rIdEmbeddedAudio4" Type="http://schemas.openxmlformats.org/officeDocument/2006/relationships/audio" Target="../media/HSK1-16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af6c565763134485"/><Relationship Type="http://schemas.openxmlformats.org/officeDocument/2006/relationships/notesSlide" Target="/ppt/notesSlides/notesSlide9.xml" Id="Ra906a07acb5c46ac"/><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c0cb7ef43c1f479f"/><Relationship Type="http://schemas.openxmlformats.org/officeDocument/2006/relationships/notesSlide" Target="/ppt/notesSlides/notesSlide10.xml" Id="Reab363fb4a3d44d6"/><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74b3b38acb34fe8" /><Relationship Type="http://schemas.openxmlformats.org/officeDocument/2006/relationships/notesSlide" Target="/ppt/notesSlides/notesSlide11.xml" Id="R2d5b67211b6b4b25"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07532e2a13d44ab2"/><Relationship Type="http://schemas.openxmlformats.org/officeDocument/2006/relationships/notesSlide" Target="/ppt/notesSlides/notesSlide12.xml" Id="R2df4ae2ac7264f59"/><Relationship Id="rIdGif3" Type="http://schemas.openxmlformats.org/officeDocument/2006/relationships/image" Target="../media/stroke_28857.gif"/><Relationship Id="rIdGif4" Type="http://schemas.openxmlformats.org/officeDocument/2006/relationships/image" Target="../media/stroke_20998.gif"/><Relationship Id="rIdGif5" Type="http://schemas.openxmlformats.org/officeDocument/2006/relationships/image" Target="../media/stroke_21322.gif"/><Relationship Id="rIdGif6" Type="http://schemas.openxmlformats.org/officeDocument/2006/relationships/image" Target="../media/stroke_26089.gif"/><Relationship Id="rIdGif7" Type="http://schemas.openxmlformats.org/officeDocument/2006/relationships/image" Target="../media/stroke_19978.gif"/><Relationship Id="rIdGif8" Type="http://schemas.openxmlformats.org/officeDocument/2006/relationships/image" Target="../media/stroke_21320.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a6a0e69569c243b0"/><Relationship Type="http://schemas.openxmlformats.org/officeDocument/2006/relationships/notesSlide" Target="/ppt/notesSlides/notesSlide13.xml" Id="Re5428d852a314083"/><Relationship Id="rIdInteractive3" Type="http://schemas.openxmlformats.org/officeDocument/2006/relationships/hyperlink" Target="../Audio/HSK1-16_MODEL.mp3" TargetMode="External"/><Relationship Id="rIdEmbeddedAudio4" Type="http://schemas.openxmlformats.org/officeDocument/2006/relationships/audio" Target="../media/HSK1-16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ca9e846b9d14c75" /><Relationship Type="http://schemas.openxmlformats.org/officeDocument/2006/relationships/notesSlide" Target="/ppt/notesSlides/notesSlide14.xml" Id="R736a17de170a4f7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0688e003e7844925" /><Relationship Type="http://schemas.openxmlformats.org/officeDocument/2006/relationships/notesSlide" Target="/ppt/notesSlides/notesSlide15.xml" Id="R4d90c4064eb54bb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57c690d6ac74e46" /><Relationship Type="http://schemas.openxmlformats.org/officeDocument/2006/relationships/notesSlide" Target="/ppt/notesSlides/notesSlide16.xml" Id="R4eb02d4723bb4ba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2bd8c1482124a29" /><Relationship Type="http://schemas.openxmlformats.org/officeDocument/2006/relationships/notesSlide" Target="/ppt/notesSlides/notesSlide17.xml" Id="R6c170befcbe141a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f6578e0d7fad43a9" /><Relationship Type="http://schemas.openxmlformats.org/officeDocument/2006/relationships/notesSlide" Target="/ppt/notesSlides/notesSlide18.xml" Id="Rd8bb024bcd334a8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3a24cda933754eba" /><Relationship Type="http://schemas.openxmlformats.org/officeDocument/2006/relationships/notesSlide" Target="/ppt/notesSlides/notesSlide19.xml" Id="Rda31e7f18825400d"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f83782e31263463e"/><Relationship Type="http://schemas.openxmlformats.org/officeDocument/2006/relationships/notesSlide" Target="/ppt/notesSlides/notesSlide20.xml" Id="R850e2ebaab1d48f2"/><Relationship Id="rIdInteractive3" Type="http://schemas.openxmlformats.org/officeDocument/2006/relationships/hyperlink" Target="../Audio/HSK1-17_MODEL.mp3" TargetMode="External"/><Relationship Id="rIdEmbeddedAudio4" Type="http://schemas.openxmlformats.org/officeDocument/2006/relationships/audio" Target="../media/HSK1-17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4060e44eb6d49ad" /><Relationship Type="http://schemas.openxmlformats.org/officeDocument/2006/relationships/notesSlide" Target="/ppt/notesSlides/notesSlide21.xml" Id="R40caf1d2d0e64f43"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53826f24e7824339"/><Relationship Type="http://schemas.openxmlformats.org/officeDocument/2006/relationships/notesSlide" Target="/ppt/notesSlides/notesSlide22.xml" Id="Rf3d0a28454e84064"/><Relationship Id="rIdInteractive3" Type="http://schemas.openxmlformats.org/officeDocument/2006/relationships/hyperlink" Target="../Audio/HSK1-17_GAME.mp3" TargetMode="External"/><Relationship Id="rIdEmbeddedAudio4" Type="http://schemas.openxmlformats.org/officeDocument/2006/relationships/audio" Target="../media/HSK1-17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7358450219b74fe5"/><Relationship Type="http://schemas.openxmlformats.org/officeDocument/2006/relationships/notesSlide" Target="/ppt/notesSlides/notesSlide23.xml" Id="R32720d820fdb4c17"/><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2f38e6176b5e4471"/><Relationship Type="http://schemas.openxmlformats.org/officeDocument/2006/relationships/notesSlide" Target="/ppt/notesSlides/notesSlide24.xml" Id="R782923824ca34c44"/><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6369063a084f4880" /><Relationship Type="http://schemas.openxmlformats.org/officeDocument/2006/relationships/notesSlide" Target="/ppt/notesSlides/notesSlide25.xml" Id="R6ce0422a495e4afa"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74245ee3f98a4b53"/><Relationship Type="http://schemas.openxmlformats.org/officeDocument/2006/relationships/notesSlide" Target="/ppt/notesSlides/notesSlide26.xml" Id="R50ff8ef298894f59"/><Relationship Id="rIdGif3" Type="http://schemas.openxmlformats.org/officeDocument/2006/relationships/image" Target="../media/stroke_19979.gif"/><Relationship Id="rIdGif4" Type="http://schemas.openxmlformats.org/officeDocument/2006/relationships/image" Target="../media/stroke_21320.gif"/><Relationship Id="rIdGif5" Type="http://schemas.openxmlformats.org/officeDocument/2006/relationships/image" Target="../media/stroke_26202.gif"/><Relationship Id="rIdGif6" Type="http://schemas.openxmlformats.org/officeDocument/2006/relationships/image" Target="../media/stroke_19978.gif"/><Relationship Id="rIdGif7" Type="http://schemas.openxmlformats.org/officeDocument/2006/relationships/image" Target="../media/stroke_36215.gif"/><Relationship Id="rIdGif8" Type="http://schemas.openxmlformats.org/officeDocument/2006/relationships/image" Target="../media/stroke_24202.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093f9dbeed51405a"/><Relationship Type="http://schemas.openxmlformats.org/officeDocument/2006/relationships/notesSlide" Target="/ppt/notesSlides/notesSlide27.xml" Id="R6bd5268a78a347af"/><Relationship Id="rIdInteractive3" Type="http://schemas.openxmlformats.org/officeDocument/2006/relationships/hyperlink" Target="../Audio/HSK1-17_MODEL.mp3" TargetMode="External"/><Relationship Id="rIdEmbeddedAudio4" Type="http://schemas.openxmlformats.org/officeDocument/2006/relationships/audio" Target="../media/HSK1-17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c792fca85c64bdd" /><Relationship Type="http://schemas.openxmlformats.org/officeDocument/2006/relationships/notesSlide" Target="/ppt/notesSlides/notesSlide28.xml" Id="R095e1d65b496495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92aa58b07a944ab3" /><Relationship Type="http://schemas.openxmlformats.org/officeDocument/2006/relationships/notesSlide" Target="/ppt/notesSlides/notesSlide29.xml" Id="R7d9d3a3dee3e4b6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49090fc1edac4ba2" /><Relationship Type="http://schemas.openxmlformats.org/officeDocument/2006/relationships/notesSlide" Target="/ppt/notesSlides/notesSlide30.xml" Id="Rd611305fcdce45d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622e4707f44440f" /><Relationship Type="http://schemas.openxmlformats.org/officeDocument/2006/relationships/notesSlide" Target="/ppt/notesSlides/notesSlide31.xml" Id="Rbda971a6d153447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f5f77be37134a4a" /><Relationship Type="http://schemas.openxmlformats.org/officeDocument/2006/relationships/notesSlide" Target="/ppt/notesSlides/notesSlide32.xml" Id="Rab49eb1195504e8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e48f9f9e14f340c4" /><Relationship Type="http://schemas.openxmlformats.org/officeDocument/2006/relationships/notesSlide" Target="/ppt/notesSlides/notesSlide33.xml" Id="R1265ab8390224571"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6021c7f7154e43b5"/><Relationship Type="http://schemas.openxmlformats.org/officeDocument/2006/relationships/notesSlide" Target="/ppt/notesSlides/notesSlide34.xml" Id="Rddb29e7dfe394575"/><Relationship Id="rIdInteractive3" Type="http://schemas.openxmlformats.org/officeDocument/2006/relationships/hyperlink" Target="../Audio/HSK1-18_MODEL.mp3" TargetMode="External"/><Relationship Id="rIdEmbeddedAudio4" Type="http://schemas.openxmlformats.org/officeDocument/2006/relationships/audio" Target="../media/HSK1-18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90fc3998508a4a14" /><Relationship Type="http://schemas.openxmlformats.org/officeDocument/2006/relationships/notesSlide" Target="/ppt/notesSlides/notesSlide35.xml" Id="R158eccbc81564bac"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7cf33a154b4c42bb"/><Relationship Type="http://schemas.openxmlformats.org/officeDocument/2006/relationships/notesSlide" Target="/ppt/notesSlides/notesSlide36.xml" Id="Ra3b31b7a1edb4210"/><Relationship Id="rIdInteractive3" Type="http://schemas.openxmlformats.org/officeDocument/2006/relationships/hyperlink" Target="../Audio/HSK1-18_GAME.mp3" TargetMode="External"/><Relationship Id="rIdEmbeddedAudio4" Type="http://schemas.openxmlformats.org/officeDocument/2006/relationships/audio" Target="../media/HSK1-18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81f6c627aa814118"/><Relationship Type="http://schemas.openxmlformats.org/officeDocument/2006/relationships/notesSlide" Target="/ppt/notesSlides/notesSlide37.xml" Id="R0c7c02fecbc94d26"/><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a65c4fc814e94713"/><Relationship Type="http://schemas.openxmlformats.org/officeDocument/2006/relationships/notesSlide" Target="/ppt/notesSlides/notesSlide38.xml" Id="R28eb9be81e914a1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5d5a5d3a736540c7" /><Relationship Type="http://schemas.openxmlformats.org/officeDocument/2006/relationships/notesSlide" Target="/ppt/notesSlides/notesSlide39.xml" Id="R4178a9399c91415e"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835ca363d3d44a5f"/><Relationship Type="http://schemas.openxmlformats.org/officeDocument/2006/relationships/notesSlide" Target="/ppt/notesSlides/notesSlide40.xml" Id="R37e2b1e4521248e0"/><Relationship Id="rIdGif3" Type="http://schemas.openxmlformats.org/officeDocument/2006/relationships/image" Target="../media/stroke_21507.gif"/><Relationship Id="rIdGif4" Type="http://schemas.openxmlformats.org/officeDocument/2006/relationships/image" Target="../media/stroke_39277.gif"/><Relationship Id="rIdGif5" Type="http://schemas.openxmlformats.org/officeDocument/2006/relationships/image" Target="../media/stroke_22238.gif"/><Relationship Id="rIdGif6" Type="http://schemas.openxmlformats.org/officeDocument/2006/relationships/image" Target="../media/stroke_21435.gif"/><Relationship Id="rIdGif7" Type="http://schemas.openxmlformats.org/officeDocument/2006/relationships/image" Target="../media/stroke_26469.gif"/><Relationship Id="rIdGif8" Type="http://schemas.openxmlformats.org/officeDocument/2006/relationships/image" Target="../media/stroke_23398.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d9fabb37741b4040"/><Relationship Type="http://schemas.openxmlformats.org/officeDocument/2006/relationships/notesSlide" Target="/ppt/notesSlides/notesSlide41.xml" Id="R4455418d2a6e44eb"/><Relationship Id="rIdInteractive3" Type="http://schemas.openxmlformats.org/officeDocument/2006/relationships/hyperlink" Target="../Audio/HSK1-18_MODEL.mp3" TargetMode="External"/><Relationship Id="rIdEmbeddedAudio4" Type="http://schemas.openxmlformats.org/officeDocument/2006/relationships/audio" Target="../media/HSK1-18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42c236f481934454" /><Relationship Type="http://schemas.openxmlformats.org/officeDocument/2006/relationships/notesSlide" Target="/ppt/notesSlides/notesSlide42.xml" Id="R84f1075ef3174aca"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3E915D3-561E-4295-A3A6-E47BF9E781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49547080-B6FB-4A3D-A837-F91F7B8C05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Giờ và lịch sinh hoạt</a:t>
            </a:r>
          </a:p>
        </p:txBody>
      </p:sp>
      <p:sp>
        <p:nvSpPr>
          <p:cNvPr id="3" name="page">
            <a:extLst xmlns:a="http://schemas.openxmlformats.org/drawingml/2006/main">
              <a:ext uri="{FF2B5EF4-FFF2-40B4-BE49-F238E27FC236}">
                <a16:creationId xmlns:a16="http://schemas.microsoft.com/office/drawing/2014/main" id="{BC9089DC-DD35-4CFC-B918-D52F1CE7EC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998C2C8-6397-4547-B7B5-05DB99033E0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giờ và lịch sinh hoạt;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A662D529-0556-4A12-8927-3C2D7088833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03416297"/>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FCAA162-262E-445E-8637-5B28D900605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9E977DE4-EEF3-4BE2-822B-300E3BBC62D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021027C-406A-4ACE-ABA6-1D9764FB37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4F317DB-2C9B-47BE-ABF4-8613DC6F4E6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号     星期     星期一</a:t>
            </a:r>
          </a:p>
        </p:txBody>
      </p:sp>
      <p:sp>
        <p:nvSpPr>
          <p:cNvPr id="5" name="retrieval">
            <a:extLst xmlns:a="http://schemas.openxmlformats.org/drawingml/2006/main">
              <a:ext uri="{FF2B5EF4-FFF2-40B4-BE49-F238E27FC236}">
                <a16:creationId xmlns:a16="http://schemas.microsoft.com/office/drawing/2014/main" id="{196DB99A-A2E1-44E1-A629-6AEEC1FD6F5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12886567"/>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7995877-7E14-4CBF-B7FB-6B4BCDC85A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C741F24D-D394-4B99-9955-5C08CF3AC0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EDDCA85-6114-4167-9F79-90C44A49F14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68CDFF6D-D53F-40FA-88A1-2070A86F03B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点</a:t>
            </a:r>
          </a:p>
        </p:txBody>
      </p:sp>
      <p:sp>
        <p:nvSpPr>
          <p:cNvPr id="5" name="py0">
            <a:extLst xmlns:a="http://schemas.openxmlformats.org/drawingml/2006/main">
              <a:ext uri="{FF2B5EF4-FFF2-40B4-BE49-F238E27FC236}">
                <a16:creationId xmlns:a16="http://schemas.microsoft.com/office/drawing/2014/main" id="{C150B083-B8F3-4474-A7CA-C96EE299D97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diǎn</a:t>
            </a:r>
          </a:p>
        </p:txBody>
      </p:sp>
      <p:sp>
        <p:nvSpPr>
          <p:cNvPr id="6" name="vi0">
            <a:extLst xmlns:a="http://schemas.openxmlformats.org/drawingml/2006/main">
              <a:ext uri="{FF2B5EF4-FFF2-40B4-BE49-F238E27FC236}">
                <a16:creationId xmlns:a16="http://schemas.microsoft.com/office/drawing/2014/main" id="{066B3810-A832-4AF5-9E0F-24EF9391949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giờ</a:t>
            </a:r>
          </a:p>
        </p:txBody>
      </p:sp>
      <p:sp>
        <p:nvSpPr>
          <p:cNvPr id="7" name="zh1">
            <a:extLst xmlns:a="http://schemas.openxmlformats.org/drawingml/2006/main">
              <a:ext uri="{FF2B5EF4-FFF2-40B4-BE49-F238E27FC236}">
                <a16:creationId xmlns:a16="http://schemas.microsoft.com/office/drawing/2014/main" id="{A9CA447F-D55C-4DE2-A1C3-F8013239E8B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分</a:t>
            </a:r>
          </a:p>
        </p:txBody>
      </p:sp>
      <p:sp>
        <p:nvSpPr>
          <p:cNvPr id="8" name="py1">
            <a:extLst xmlns:a="http://schemas.openxmlformats.org/drawingml/2006/main">
              <a:ext uri="{FF2B5EF4-FFF2-40B4-BE49-F238E27FC236}">
                <a16:creationId xmlns:a16="http://schemas.microsoft.com/office/drawing/2014/main" id="{EC644993-A8D1-497A-84C1-1DA4AACA1B8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fēn</a:t>
            </a:r>
          </a:p>
        </p:txBody>
      </p:sp>
      <p:sp>
        <p:nvSpPr>
          <p:cNvPr id="9" name="vi1">
            <a:extLst xmlns:a="http://schemas.openxmlformats.org/drawingml/2006/main">
              <a:ext uri="{FF2B5EF4-FFF2-40B4-BE49-F238E27FC236}">
                <a16:creationId xmlns:a16="http://schemas.microsoft.com/office/drawing/2014/main" id="{60499FE7-AF6E-4F43-BFE5-CB63491C13E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phút</a:t>
            </a:r>
          </a:p>
        </p:txBody>
      </p:sp>
      <p:sp>
        <p:nvSpPr>
          <p:cNvPr id="10" name="zh2">
            <a:extLst xmlns:a="http://schemas.openxmlformats.org/drawingml/2006/main">
              <a:ext uri="{FF2B5EF4-FFF2-40B4-BE49-F238E27FC236}">
                <a16:creationId xmlns:a16="http://schemas.microsoft.com/office/drawing/2014/main" id="{B6EDBED0-59AF-4AF8-A829-2EE8159AFBF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半</a:t>
            </a:r>
          </a:p>
        </p:txBody>
      </p:sp>
      <p:sp>
        <p:nvSpPr>
          <p:cNvPr id="11" name="py2">
            <a:extLst xmlns:a="http://schemas.openxmlformats.org/drawingml/2006/main">
              <a:ext uri="{FF2B5EF4-FFF2-40B4-BE49-F238E27FC236}">
                <a16:creationId xmlns:a16="http://schemas.microsoft.com/office/drawing/2014/main" id="{EAE41F68-80FD-47BE-8C4F-A2B5E6D7735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bàn</a:t>
            </a:r>
          </a:p>
        </p:txBody>
      </p:sp>
      <p:sp>
        <p:nvSpPr>
          <p:cNvPr id="12" name="vi2">
            <a:extLst xmlns:a="http://schemas.openxmlformats.org/drawingml/2006/main">
              <a:ext uri="{FF2B5EF4-FFF2-40B4-BE49-F238E27FC236}">
                <a16:creationId xmlns:a16="http://schemas.microsoft.com/office/drawing/2014/main" id="{B52F7BDF-271D-46F1-A38C-F3466174576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rưỡi</a:t>
            </a:r>
          </a:p>
        </p:txBody>
      </p:sp>
      <p:sp>
        <p:nvSpPr>
          <p:cNvPr id="13" name="zh3">
            <a:extLst xmlns:a="http://schemas.openxmlformats.org/drawingml/2006/main">
              <a:ext uri="{FF2B5EF4-FFF2-40B4-BE49-F238E27FC236}">
                <a16:creationId xmlns:a16="http://schemas.microsoft.com/office/drawing/2014/main" id="{CE079497-2938-4150-93C7-BDF775268DC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早上</a:t>
            </a:r>
          </a:p>
        </p:txBody>
      </p:sp>
      <p:sp>
        <p:nvSpPr>
          <p:cNvPr id="14" name="py3">
            <a:extLst xmlns:a="http://schemas.openxmlformats.org/drawingml/2006/main">
              <a:ext uri="{FF2B5EF4-FFF2-40B4-BE49-F238E27FC236}">
                <a16:creationId xmlns:a16="http://schemas.microsoft.com/office/drawing/2014/main" id="{4543FB22-A333-422E-AE86-70EF37945B25}"/>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zǎoshang</a:t>
            </a:r>
          </a:p>
        </p:txBody>
      </p:sp>
      <p:sp>
        <p:nvSpPr>
          <p:cNvPr id="15" name="vi3">
            <a:extLst xmlns:a="http://schemas.openxmlformats.org/drawingml/2006/main">
              <a:ext uri="{FF2B5EF4-FFF2-40B4-BE49-F238E27FC236}">
                <a16:creationId xmlns:a16="http://schemas.microsoft.com/office/drawing/2014/main" id="{8CE460AE-10CB-4128-B427-DF8EECE026A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buổi sáng sớm</a:t>
            </a:r>
          </a:p>
        </p:txBody>
      </p:sp>
      <p:sp>
        <p:nvSpPr>
          <p:cNvPr id="16" name="zh4">
            <a:extLst xmlns:a="http://schemas.openxmlformats.org/drawingml/2006/main">
              <a:ext uri="{FF2B5EF4-FFF2-40B4-BE49-F238E27FC236}">
                <a16:creationId xmlns:a16="http://schemas.microsoft.com/office/drawing/2014/main" id="{5E242DBC-815E-4E6A-AF41-0D1C9507DB6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上午</a:t>
            </a:r>
          </a:p>
        </p:txBody>
      </p:sp>
      <p:sp>
        <p:nvSpPr>
          <p:cNvPr id="17" name="py4">
            <a:extLst xmlns:a="http://schemas.openxmlformats.org/drawingml/2006/main">
              <a:ext uri="{FF2B5EF4-FFF2-40B4-BE49-F238E27FC236}">
                <a16:creationId xmlns:a16="http://schemas.microsoft.com/office/drawing/2014/main" id="{E6A0AB04-921F-48F7-98DC-9DC6AED0BFC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shàngwǔ</a:t>
            </a:r>
          </a:p>
        </p:txBody>
      </p:sp>
      <p:sp>
        <p:nvSpPr>
          <p:cNvPr id="18" name="vi4">
            <a:extLst xmlns:a="http://schemas.openxmlformats.org/drawingml/2006/main">
              <a:ext uri="{FF2B5EF4-FFF2-40B4-BE49-F238E27FC236}">
                <a16:creationId xmlns:a16="http://schemas.microsoft.com/office/drawing/2014/main" id="{A001D90C-ADC1-4C95-8D45-6A378091D22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buổi sáng</a:t>
            </a:r>
          </a:p>
        </p:txBody>
      </p:sp>
      <p:sp>
        <p:nvSpPr>
          <p:cNvPr id="19" name="zh5">
            <a:extLst xmlns:a="http://schemas.openxmlformats.org/drawingml/2006/main">
              <a:ext uri="{FF2B5EF4-FFF2-40B4-BE49-F238E27FC236}">
                <a16:creationId xmlns:a16="http://schemas.microsoft.com/office/drawing/2014/main" id="{98F953A3-9F59-4103-8CCD-60A0E342F0C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中午</a:t>
            </a:r>
          </a:p>
        </p:txBody>
      </p:sp>
      <p:sp>
        <p:nvSpPr>
          <p:cNvPr id="20" name="py5">
            <a:extLst xmlns:a="http://schemas.openxmlformats.org/drawingml/2006/main">
              <a:ext uri="{FF2B5EF4-FFF2-40B4-BE49-F238E27FC236}">
                <a16:creationId xmlns:a16="http://schemas.microsoft.com/office/drawing/2014/main" id="{4E51F099-DA8A-43B1-BCC1-D620240C99A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zhōngwǔ</a:t>
            </a:r>
          </a:p>
        </p:txBody>
      </p:sp>
      <p:sp>
        <p:nvSpPr>
          <p:cNvPr id="21" name="vi5">
            <a:extLst xmlns:a="http://schemas.openxmlformats.org/drawingml/2006/main">
              <a:ext uri="{FF2B5EF4-FFF2-40B4-BE49-F238E27FC236}">
                <a16:creationId xmlns:a16="http://schemas.microsoft.com/office/drawing/2014/main" id="{031BA667-3A45-43F3-B1B1-5D9D7EDB5E9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buổi trưa</a:t>
            </a:r>
          </a:p>
        </p:txBody>
      </p:sp>
    </p:spTree>
    <p:extLst>
      <p:ext uri="{BB962C8B-B14F-4D97-AF65-F5344CB8AC3E}">
        <p14:creationId xmlns:p14="http://schemas.microsoft.com/office/powerpoint/2010/main" val="195550075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81B4EF55-5108-4ED5-AFFF-6232548F97F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13ED8BE7-FF44-4999-A766-B5D15EAB63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4283DBB7-7662-4F64-A44C-6363698E6F3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E9626C6-13AF-454F-AC62-F5916B818A3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到</a:t>
            </a:r>
          </a:p>
        </p:txBody>
      </p:sp>
      <p:sp>
        <p:nvSpPr>
          <p:cNvPr id="5" name="py0">
            <a:extLst xmlns:a="http://schemas.openxmlformats.org/drawingml/2006/main">
              <a:ext uri="{FF2B5EF4-FFF2-40B4-BE49-F238E27FC236}">
                <a16:creationId xmlns:a16="http://schemas.microsoft.com/office/drawing/2014/main" id="{40981E84-9C51-4333-97B7-DB17E7564E8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dào</a:t>
            </a:r>
          </a:p>
        </p:txBody>
      </p:sp>
      <p:sp>
        <p:nvSpPr>
          <p:cNvPr id="6" name="vi0">
            <a:extLst xmlns:a="http://schemas.openxmlformats.org/drawingml/2006/main">
              <a:ext uri="{FF2B5EF4-FFF2-40B4-BE49-F238E27FC236}">
                <a16:creationId xmlns:a16="http://schemas.microsoft.com/office/drawing/2014/main" id="{04844065-4024-4933-87F7-0BC07A32E20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a:t>
            </a:r>
          </a:p>
        </p:txBody>
      </p:sp>
      <p:sp>
        <p:nvSpPr>
          <p:cNvPr id="7" name="zh1">
            <a:extLst xmlns:a="http://schemas.openxmlformats.org/drawingml/2006/main">
              <a:ext uri="{FF2B5EF4-FFF2-40B4-BE49-F238E27FC236}">
                <a16:creationId xmlns:a16="http://schemas.microsoft.com/office/drawing/2014/main" id="{A98E7A15-187D-4791-B8A8-1F0885E135F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明年</a:t>
            </a:r>
          </a:p>
        </p:txBody>
      </p:sp>
      <p:sp>
        <p:nvSpPr>
          <p:cNvPr id="8" name="py1">
            <a:extLst xmlns:a="http://schemas.openxmlformats.org/drawingml/2006/main">
              <a:ext uri="{FF2B5EF4-FFF2-40B4-BE49-F238E27FC236}">
                <a16:creationId xmlns:a16="http://schemas.microsoft.com/office/drawing/2014/main" id="{6FD93A3D-8435-4225-88AA-715ED379348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míngnián</a:t>
            </a:r>
          </a:p>
        </p:txBody>
      </p:sp>
      <p:sp>
        <p:nvSpPr>
          <p:cNvPr id="9" name="vi1">
            <a:extLst xmlns:a="http://schemas.openxmlformats.org/drawingml/2006/main">
              <a:ext uri="{FF2B5EF4-FFF2-40B4-BE49-F238E27FC236}">
                <a16:creationId xmlns:a16="http://schemas.microsoft.com/office/drawing/2014/main" id="{DE56E8AE-3186-4173-B62A-C35DC136BC9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sau</a:t>
            </a:r>
          </a:p>
        </p:txBody>
      </p:sp>
      <p:sp>
        <p:nvSpPr>
          <p:cNvPr id="10" name="zh2">
            <a:extLst xmlns:a="http://schemas.openxmlformats.org/drawingml/2006/main">
              <a:ext uri="{FF2B5EF4-FFF2-40B4-BE49-F238E27FC236}">
                <a16:creationId xmlns:a16="http://schemas.microsoft.com/office/drawing/2014/main" id="{014F092C-E697-461D-BCAC-B06E722E5B8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问题</a:t>
            </a:r>
          </a:p>
        </p:txBody>
      </p:sp>
      <p:sp>
        <p:nvSpPr>
          <p:cNvPr id="11" name="py2">
            <a:extLst xmlns:a="http://schemas.openxmlformats.org/drawingml/2006/main">
              <a:ext uri="{FF2B5EF4-FFF2-40B4-BE49-F238E27FC236}">
                <a16:creationId xmlns:a16="http://schemas.microsoft.com/office/drawing/2014/main" id="{6FCEA04F-B216-4FBC-AADC-8C012AE79B0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wèntí</a:t>
            </a:r>
          </a:p>
        </p:txBody>
      </p:sp>
      <p:sp>
        <p:nvSpPr>
          <p:cNvPr id="12" name="vi2">
            <a:extLst xmlns:a="http://schemas.openxmlformats.org/drawingml/2006/main">
              <a:ext uri="{FF2B5EF4-FFF2-40B4-BE49-F238E27FC236}">
                <a16:creationId xmlns:a16="http://schemas.microsoft.com/office/drawing/2014/main" id="{84671C8F-37FF-4EF1-866F-D1A627505DF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câu hỏi vấn đề</a:t>
            </a:r>
          </a:p>
        </p:txBody>
      </p:sp>
    </p:spTree>
    <p:extLst>
      <p:ext uri="{BB962C8B-B14F-4D97-AF65-F5344CB8AC3E}">
        <p14:creationId xmlns:p14="http://schemas.microsoft.com/office/powerpoint/2010/main" val="165808757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07592C-E233-43D9-AFDB-26C1944961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B32626AF-935F-4948-8EA6-A5D76C8C4A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13FB4EBE-1853-49D4-A0AE-DA5B06C2A4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813B0EB-56D9-4815-BD84-17B1974BD12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Mốc giờ</a:t>
            </a:r>
          </a:p>
        </p:txBody>
      </p:sp>
      <p:sp>
        <p:nvSpPr>
          <p:cNvPr id="5" name="rule">
            <a:extLst xmlns:a="http://schemas.openxmlformats.org/drawingml/2006/main">
              <a:ext uri="{FF2B5EF4-FFF2-40B4-BE49-F238E27FC236}">
                <a16:creationId xmlns:a16="http://schemas.microsoft.com/office/drawing/2014/main" id="{0A144A78-A669-4F13-92BC-FF2A04D0A9C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现在八点半。 Bây giờ tám giờ rưỡi.</a:t>
            </a:r>
          </a:p>
        </p:txBody>
      </p:sp>
    </p:spTree>
    <p:extLst>
      <p:ext uri="{BB962C8B-B14F-4D97-AF65-F5344CB8AC3E}">
        <p14:creationId xmlns:p14="http://schemas.microsoft.com/office/powerpoint/2010/main" val="87079277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DCBE2FB-5679-48FA-BB4A-D94E1823A24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5AB3E4B5-2432-4C27-AD72-00D7086BDF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40B7242-AFE4-4C19-953F-2F048EA962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82172D2-D1E4-43B9-9908-011EF948279F}"/>
              </a:ext>
            </a:extLst>
            <ns0:hlinkClick xmlns:ns0="http://schemas.openxmlformats.org/drawingml/2006/main" xmlns:ns1="http://schemas.openxmlformats.org/officeDocument/2006/relationships" ns1:id="rIdInteractive3">
              <ns0:snd ns1:embed="rIdEmbeddedAudio4" name="HSK1-1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2A10E4B-C446-4329-9E04-6F874D250AC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3D6F4617-93F3-4BFE-995E-CBB213A8C30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9896374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16E3B2E-B18B-4758-9A17-D087D612CB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0B4FDF39-3825-442B-9E00-50DD923E825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D97DDCB-A54E-4206-AD07-C376FDCAA3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F08C0BD-F0BD-4390-B2F7-E6FD3F243110}"/>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我每天六点半起床，七点去学校。下午四点回家，晚上十点半睡觉。</a:t>
            </a:r>
          </a:p>
        </p:txBody>
      </p:sp>
      <p:sp>
        <p:nvSpPr>
          <p:cNvPr id="5" name="q0">
            <a:extLst xmlns:a="http://schemas.openxmlformats.org/drawingml/2006/main">
              <a:ext uri="{FF2B5EF4-FFF2-40B4-BE49-F238E27FC236}">
                <a16:creationId xmlns:a16="http://schemas.microsoft.com/office/drawing/2014/main" id="{96A32FDB-0BBB-44C2-AC92-E2BDADBBA802}"/>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几点起床？</a:t>
            </a:r>
          </a:p>
        </p:txBody>
      </p:sp>
      <p:sp>
        <p:nvSpPr>
          <p:cNvPr id="6" name="q1">
            <a:extLst xmlns:a="http://schemas.openxmlformats.org/drawingml/2006/main">
              <a:ext uri="{FF2B5EF4-FFF2-40B4-BE49-F238E27FC236}">
                <a16:creationId xmlns:a16="http://schemas.microsoft.com/office/drawing/2014/main" id="{FE0C8004-F057-426E-A894-28B8BA3A5DD7}"/>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下午几点回家？</a:t>
            </a:r>
          </a:p>
        </p:txBody>
      </p:sp>
    </p:spTree>
    <p:extLst>
      <p:ext uri="{BB962C8B-B14F-4D97-AF65-F5344CB8AC3E}">
        <p14:creationId xmlns:p14="http://schemas.microsoft.com/office/powerpoint/2010/main" val="2131689241"/>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7DA120D-556D-49D4-A490-6C887584AD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CD37C48B-DB80-47E1-80EA-BEEF764003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C36DF12-AEC3-41D2-82F4-AB3C887A82D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2D6E87E-7550-4E57-86A1-92B1131BC9C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“giờ”?</a:t>
            </a:r>
          </a:p>
        </p:txBody>
      </p:sp>
      <p:sp>
        <p:nvSpPr>
          <p:cNvPr id="5" name="audio_game">
            <a:extLst xmlns:a="http://schemas.openxmlformats.org/drawingml/2006/main">
              <a:ext uri="{FF2B5EF4-FFF2-40B4-BE49-F238E27FC236}">
                <a16:creationId xmlns:a16="http://schemas.microsoft.com/office/drawing/2014/main" id="{0859E73A-0E83-4F6E-85B4-D36D0769D8F4}"/>
              </a:ext>
            </a:extLst>
            <ns0:hlinkClick xmlns:ns0="http://schemas.openxmlformats.org/drawingml/2006/main" xmlns:ns1="http://schemas.openxmlformats.org/officeDocument/2006/relationships" ns1:id="rIdInteractive3">
              <ns0:snd ns1:embed="rIdEmbeddedAudio4" name="HSK1-1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1B9D80B1-6498-468E-92CF-EFD5BAB1CB81}"/>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点</a:t>
            </a:r>
          </a:p>
        </p:txBody>
      </p:sp>
      <p:sp>
        <p:nvSpPr>
          <p:cNvPr id="7" name="choice_1">
            <a:extLst xmlns:a="http://schemas.openxmlformats.org/drawingml/2006/main">
              <a:ext uri="{FF2B5EF4-FFF2-40B4-BE49-F238E27FC236}">
                <a16:creationId xmlns:a16="http://schemas.microsoft.com/office/drawing/2014/main" id="{B284C1AA-5ECF-4724-9162-97CD2DC9C7A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分</a:t>
            </a:r>
          </a:p>
        </p:txBody>
      </p:sp>
      <p:sp>
        <p:nvSpPr>
          <p:cNvPr id="8" name="choice_2">
            <a:extLst xmlns:a="http://schemas.openxmlformats.org/drawingml/2006/main">
              <a:ext uri="{FF2B5EF4-FFF2-40B4-BE49-F238E27FC236}">
                <a16:creationId xmlns:a16="http://schemas.microsoft.com/office/drawing/2014/main" id="{5F4451F0-A264-43DA-8DF9-17C323B3FF9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半</a:t>
            </a:r>
          </a:p>
        </p:txBody>
      </p:sp>
    </p:spTree>
    <p:extLst>
      <p:ext uri="{BB962C8B-B14F-4D97-AF65-F5344CB8AC3E}">
        <p14:creationId xmlns:p14="http://schemas.microsoft.com/office/powerpoint/2010/main" val="16028324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9A59D47-6F0D-465A-A879-BBEF87864A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14883D4E-088B-4A21-BAF4-C1038FDD17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751F0CC-3082-4A30-AD1F-DE7ABB995A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32B3B03-4675-42EF-A5F1-B3B315336FF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点 (diǎn) = giờ.</a:t>
            </a:r>
          </a:p>
        </p:txBody>
      </p:sp>
      <p:sp>
        <p:nvSpPr>
          <p:cNvPr id="5" name="stretch">
            <a:extLst xmlns:a="http://schemas.openxmlformats.org/drawingml/2006/main">
              <a:ext uri="{FF2B5EF4-FFF2-40B4-BE49-F238E27FC236}">
                <a16:creationId xmlns:a16="http://schemas.microsoft.com/office/drawing/2014/main" id="{E075B6AB-42EA-4F8B-93B0-758324BF0ED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F9C8C76-D08D-4060-83CB-543CDB797DF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8035430"/>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580AED8-9D96-4FFB-829C-5F4223F962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40151DCA-2260-45D3-86BB-A55C6BB13A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AFF0BB19-7494-47F0-AD55-1BDC6A09E0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A7F772F-5437-41DA-8161-41DC82B2730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F5686E7-955D-462A-BFEE-AC45C39B1B2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9042652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9492EBA-346D-4888-AF4F-AB73C7E24F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A4EF9B22-3B50-47F4-887F-B86613F668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C1F02065-8F8C-4715-A65E-26A556863B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936EDB3-82B9-48DC-A728-BB6F32B024E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So sánh hai thời khóa biểu. Tìm một khoảng trống chung để</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học tiếng Trung 30 phút.</a:t>
            </a:r>
          </a:p>
        </p:txBody>
      </p:sp>
      <p:sp>
        <p:nvSpPr>
          <p:cNvPr id="5" name="taskrule">
            <a:extLst xmlns:a="http://schemas.openxmlformats.org/drawingml/2006/main">
              <a:ext uri="{FF2B5EF4-FFF2-40B4-BE49-F238E27FC236}">
                <a16:creationId xmlns:a16="http://schemas.microsoft.com/office/drawing/2014/main" id="{338E1611-B49E-4C7D-A81B-6AC59D0FA9E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3779740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1049599-7C15-48AE-B8BE-9BC5B75F6B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C7919D86-C106-45C8-B611-F00613E424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367C04A-B5AA-4C7A-925B-8A6FD3DD4A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点"/>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分"/>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半"/>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早"/>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上"/>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午"/>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203600"/>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F5FD340-0DF1-4647-A63E-777D3FDF864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9B63700D-C32C-4B0C-BA0C-64DC70B0B4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54669D8-7433-473A-A2CB-AD80E17171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8C95173-A12F-4BFD-9B7F-376C0FACF7D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EF86060E-08FC-4198-A14E-3CB36D03DA08}"/>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0F7C61C-AFBA-475B-B003-C92612531297}"/>
              </a:ext>
            </a:extLst>
            <ns0:hlinkClick xmlns:ns0="http://schemas.openxmlformats.org/drawingml/2006/main" xmlns:ns1="http://schemas.openxmlformats.org/officeDocument/2006/relationships" ns1:id="rIdInteractive3">
              <ns0:snd ns1:embed="rIdEmbeddedAudio4" name="HSK1-1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2993263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B82D7E-23D4-490B-8202-1C397F02C6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HSK1-16</a:t>
            </a:r>
          </a:p>
        </p:txBody>
      </p:sp>
      <p:sp>
        <p:nvSpPr>
          <p:cNvPr id="2" name="heading">
            <a:extLst xmlns:a="http://schemas.openxmlformats.org/drawingml/2006/main">
              <a:ext uri="{FF2B5EF4-FFF2-40B4-BE49-F238E27FC236}">
                <a16:creationId xmlns:a16="http://schemas.microsoft.com/office/drawing/2014/main" id="{2A812DDD-0ED7-4A89-8FA4-A2B6DE58193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280F6FD-4052-42D3-88D7-7885B7BD03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DAD69F6-24B2-46B2-B7D8-0D5478B5E50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CD36877-15C5-4D58-B0B3-5BFF9BE0356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7866634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F3D0FC6-0CC3-4EE3-B6C0-6FB7D2A5739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EDA24391-201B-42EA-8F14-E79FD89037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Giờ và lịch sinh hoạt</a:t>
            </a:r>
          </a:p>
        </p:txBody>
      </p:sp>
      <p:sp>
        <p:nvSpPr>
          <p:cNvPr id="3" name="page">
            <a:extLst xmlns:a="http://schemas.openxmlformats.org/drawingml/2006/main">
              <a:ext uri="{FF2B5EF4-FFF2-40B4-BE49-F238E27FC236}">
                <a16:creationId xmlns:a16="http://schemas.microsoft.com/office/drawing/2014/main" id="{44E52B11-3B3B-4845-ADCC-1CE8027C3B9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0E864F1-4055-413B-B2D4-C399EDC468C0}"/>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Thời gian trước động từ và đọc tìm chi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tiết.</a:t>
            </a:r>
          </a:p>
        </p:txBody>
      </p:sp>
      <p:sp>
        <p:nvSpPr>
          <p:cNvPr id="5" name="duration">
            <a:extLst xmlns:a="http://schemas.openxmlformats.org/drawingml/2006/main">
              <a:ext uri="{FF2B5EF4-FFF2-40B4-BE49-F238E27FC236}">
                <a16:creationId xmlns:a16="http://schemas.microsoft.com/office/drawing/2014/main" id="{C5E6DA32-27CB-4485-9442-0266B664112C}"/>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537675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ADDE64B-6102-4F2D-98EF-A43ED452E3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9EF89F81-DC57-44C7-A333-11CF9F08A10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3DBC573-1C57-40B3-A5B0-D7865CE307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9B370D8-5388-4321-A211-19D8AF35127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时候     哪天     时间</a:t>
            </a:r>
          </a:p>
        </p:txBody>
      </p:sp>
      <p:sp>
        <p:nvSpPr>
          <p:cNvPr id="5" name="retrieval">
            <a:extLst xmlns:a="http://schemas.openxmlformats.org/drawingml/2006/main">
              <a:ext uri="{FF2B5EF4-FFF2-40B4-BE49-F238E27FC236}">
                <a16:creationId xmlns:a16="http://schemas.microsoft.com/office/drawing/2014/main" id="{C815EAE4-20AD-4B9E-9AE6-165E8454670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6876272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D44D486-646B-4DD5-B363-222BAD4202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C50FD3FD-7B51-4F76-A48F-6A4AF984A4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CF99AD1-4CEE-4F1C-85A0-A0CF48A9165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FB8DAEB-B199-4A32-94F0-F6A36978ADB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下午</a:t>
            </a:r>
          </a:p>
        </p:txBody>
      </p:sp>
      <p:sp>
        <p:nvSpPr>
          <p:cNvPr id="5" name="py0">
            <a:extLst xmlns:a="http://schemas.openxmlformats.org/drawingml/2006/main">
              <a:ext uri="{FF2B5EF4-FFF2-40B4-BE49-F238E27FC236}">
                <a16:creationId xmlns:a16="http://schemas.microsoft.com/office/drawing/2014/main" id="{C9301F23-F85B-4FD1-A3E4-25E677458CC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xiàwǔ</a:t>
            </a:r>
          </a:p>
        </p:txBody>
      </p:sp>
      <p:sp>
        <p:nvSpPr>
          <p:cNvPr id="6" name="vi0">
            <a:extLst xmlns:a="http://schemas.openxmlformats.org/drawingml/2006/main">
              <a:ext uri="{FF2B5EF4-FFF2-40B4-BE49-F238E27FC236}">
                <a16:creationId xmlns:a16="http://schemas.microsoft.com/office/drawing/2014/main" id="{45187175-C9AE-47D9-BBCA-161BFF1EB41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buổi chiều</a:t>
            </a:r>
          </a:p>
        </p:txBody>
      </p:sp>
      <p:sp>
        <p:nvSpPr>
          <p:cNvPr id="7" name="zh1">
            <a:extLst xmlns:a="http://schemas.openxmlformats.org/drawingml/2006/main">
              <a:ext uri="{FF2B5EF4-FFF2-40B4-BE49-F238E27FC236}">
                <a16:creationId xmlns:a16="http://schemas.microsoft.com/office/drawing/2014/main" id="{FCCF9A8F-957F-496C-8D95-7AF3BA0CC32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晚上</a:t>
            </a:r>
          </a:p>
        </p:txBody>
      </p:sp>
      <p:sp>
        <p:nvSpPr>
          <p:cNvPr id="8" name="py1">
            <a:extLst xmlns:a="http://schemas.openxmlformats.org/drawingml/2006/main">
              <a:ext uri="{FF2B5EF4-FFF2-40B4-BE49-F238E27FC236}">
                <a16:creationId xmlns:a16="http://schemas.microsoft.com/office/drawing/2014/main" id="{75B6DDA5-458E-48B4-A1C4-A20C6F091ED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wǎnshang</a:t>
            </a:r>
          </a:p>
        </p:txBody>
      </p:sp>
      <p:sp>
        <p:nvSpPr>
          <p:cNvPr id="9" name="vi1">
            <a:extLst xmlns:a="http://schemas.openxmlformats.org/drawingml/2006/main">
              <a:ext uri="{FF2B5EF4-FFF2-40B4-BE49-F238E27FC236}">
                <a16:creationId xmlns:a16="http://schemas.microsoft.com/office/drawing/2014/main" id="{3CF6BB0A-A180-48A4-BC92-1C289122056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buổi tối</a:t>
            </a:r>
          </a:p>
        </p:txBody>
      </p:sp>
      <p:sp>
        <p:nvSpPr>
          <p:cNvPr id="10" name="zh2">
            <a:extLst xmlns:a="http://schemas.openxmlformats.org/drawingml/2006/main">
              <a:ext uri="{FF2B5EF4-FFF2-40B4-BE49-F238E27FC236}">
                <a16:creationId xmlns:a16="http://schemas.microsoft.com/office/drawing/2014/main" id="{DD68CCEF-306A-433B-8DEC-ED8A2B71491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起床</a:t>
            </a:r>
          </a:p>
        </p:txBody>
      </p:sp>
      <p:sp>
        <p:nvSpPr>
          <p:cNvPr id="11" name="py2">
            <a:extLst xmlns:a="http://schemas.openxmlformats.org/drawingml/2006/main">
              <a:ext uri="{FF2B5EF4-FFF2-40B4-BE49-F238E27FC236}">
                <a16:creationId xmlns:a16="http://schemas.microsoft.com/office/drawing/2014/main" id="{895A4C32-E2EB-434F-BF3B-19B82836113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qǐchuáng</a:t>
            </a:r>
          </a:p>
        </p:txBody>
      </p:sp>
      <p:sp>
        <p:nvSpPr>
          <p:cNvPr id="12" name="vi2">
            <a:extLst xmlns:a="http://schemas.openxmlformats.org/drawingml/2006/main">
              <a:ext uri="{FF2B5EF4-FFF2-40B4-BE49-F238E27FC236}">
                <a16:creationId xmlns:a16="http://schemas.microsoft.com/office/drawing/2014/main" id="{92DE369F-E6E9-498B-AFF8-EF2545A62F4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thức dậy</a:t>
            </a:r>
          </a:p>
        </p:txBody>
      </p:sp>
      <p:sp>
        <p:nvSpPr>
          <p:cNvPr id="13" name="zh3">
            <a:extLst xmlns:a="http://schemas.openxmlformats.org/drawingml/2006/main">
              <a:ext uri="{FF2B5EF4-FFF2-40B4-BE49-F238E27FC236}">
                <a16:creationId xmlns:a16="http://schemas.microsoft.com/office/drawing/2014/main" id="{08FC3ABD-60BD-46E2-8BA3-B36C0E4A490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睡觉</a:t>
            </a:r>
          </a:p>
        </p:txBody>
      </p:sp>
      <p:sp>
        <p:nvSpPr>
          <p:cNvPr id="14" name="py3">
            <a:extLst xmlns:a="http://schemas.openxmlformats.org/drawingml/2006/main">
              <a:ext uri="{FF2B5EF4-FFF2-40B4-BE49-F238E27FC236}">
                <a16:creationId xmlns:a16="http://schemas.microsoft.com/office/drawing/2014/main" id="{8A5FE446-8FB8-4468-B7BB-52783CE78F0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shuìjiào</a:t>
            </a:r>
          </a:p>
        </p:txBody>
      </p:sp>
      <p:sp>
        <p:nvSpPr>
          <p:cNvPr id="15" name="vi3">
            <a:extLst xmlns:a="http://schemas.openxmlformats.org/drawingml/2006/main">
              <a:ext uri="{FF2B5EF4-FFF2-40B4-BE49-F238E27FC236}">
                <a16:creationId xmlns:a16="http://schemas.microsoft.com/office/drawing/2014/main" id="{56F12A55-222E-4224-BC88-5B05E5482D4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ngủ</a:t>
            </a:r>
          </a:p>
        </p:txBody>
      </p:sp>
      <p:sp>
        <p:nvSpPr>
          <p:cNvPr id="16" name="zh4">
            <a:extLst xmlns:a="http://schemas.openxmlformats.org/drawingml/2006/main">
              <a:ext uri="{FF2B5EF4-FFF2-40B4-BE49-F238E27FC236}">
                <a16:creationId xmlns:a16="http://schemas.microsoft.com/office/drawing/2014/main" id="{644EAA9E-928B-4FF9-99C6-2D92FAC3B56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上课</a:t>
            </a:r>
          </a:p>
        </p:txBody>
      </p:sp>
      <p:sp>
        <p:nvSpPr>
          <p:cNvPr id="17" name="py4">
            <a:extLst xmlns:a="http://schemas.openxmlformats.org/drawingml/2006/main">
              <a:ext uri="{FF2B5EF4-FFF2-40B4-BE49-F238E27FC236}">
                <a16:creationId xmlns:a16="http://schemas.microsoft.com/office/drawing/2014/main" id="{908A8BCE-C996-4606-9084-0E46B7A5CA1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shàngkè</a:t>
            </a:r>
          </a:p>
        </p:txBody>
      </p:sp>
      <p:sp>
        <p:nvSpPr>
          <p:cNvPr id="18" name="vi4">
            <a:extLst xmlns:a="http://schemas.openxmlformats.org/drawingml/2006/main">
              <a:ext uri="{FF2B5EF4-FFF2-40B4-BE49-F238E27FC236}">
                <a16:creationId xmlns:a16="http://schemas.microsoft.com/office/drawing/2014/main" id="{6E5DCE05-41D8-4F32-96B9-A441B5B214A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vào học</a:t>
            </a:r>
          </a:p>
        </p:txBody>
      </p:sp>
      <p:sp>
        <p:nvSpPr>
          <p:cNvPr id="19" name="zh5">
            <a:extLst xmlns:a="http://schemas.openxmlformats.org/drawingml/2006/main">
              <a:ext uri="{FF2B5EF4-FFF2-40B4-BE49-F238E27FC236}">
                <a16:creationId xmlns:a16="http://schemas.microsoft.com/office/drawing/2014/main" id="{4A4E25FA-3070-43C8-9A85-B96C78C0FFA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下课</a:t>
            </a:r>
          </a:p>
        </p:txBody>
      </p:sp>
      <p:sp>
        <p:nvSpPr>
          <p:cNvPr id="20" name="py5">
            <a:extLst xmlns:a="http://schemas.openxmlformats.org/drawingml/2006/main">
              <a:ext uri="{FF2B5EF4-FFF2-40B4-BE49-F238E27FC236}">
                <a16:creationId xmlns:a16="http://schemas.microsoft.com/office/drawing/2014/main" id="{3C38D7A8-5D95-49DB-83F8-194CF750900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xiàkè</a:t>
            </a:r>
          </a:p>
        </p:txBody>
      </p:sp>
      <p:sp>
        <p:nvSpPr>
          <p:cNvPr id="21" name="vi5">
            <a:extLst xmlns:a="http://schemas.openxmlformats.org/drawingml/2006/main">
              <a:ext uri="{FF2B5EF4-FFF2-40B4-BE49-F238E27FC236}">
                <a16:creationId xmlns:a16="http://schemas.microsoft.com/office/drawing/2014/main" id="{773B0EE0-11EF-4841-815E-1E4D571D227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tan học</a:t>
            </a:r>
          </a:p>
        </p:txBody>
      </p:sp>
    </p:spTree>
    <p:extLst>
      <p:ext uri="{BB962C8B-B14F-4D97-AF65-F5344CB8AC3E}">
        <p14:creationId xmlns:p14="http://schemas.microsoft.com/office/powerpoint/2010/main" val="7670757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BAA5C7B3-0939-4F17-A17C-825BD352E61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8D90DE83-D2F0-4A62-8D76-90A6BC3003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127F5FD9-8341-4A7F-A437-FDB5C5C9D9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84D3C615-F678-4907-B516-12FCB2FE1B6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第</a:t>
            </a:r>
          </a:p>
        </p:txBody>
      </p:sp>
      <p:sp>
        <p:nvSpPr>
          <p:cNvPr id="5" name="py0">
            <a:extLst xmlns:a="http://schemas.openxmlformats.org/drawingml/2006/main">
              <a:ext uri="{FF2B5EF4-FFF2-40B4-BE49-F238E27FC236}">
                <a16:creationId xmlns:a16="http://schemas.microsoft.com/office/drawing/2014/main" id="{9291AD03-F303-44B6-A79D-4F678C8CB67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a:t>
            </a:r>
          </a:p>
        </p:txBody>
      </p:sp>
      <p:sp>
        <p:nvSpPr>
          <p:cNvPr id="6" name="vi0">
            <a:extLst xmlns:a="http://schemas.openxmlformats.org/drawingml/2006/main">
              <a:ext uri="{FF2B5EF4-FFF2-40B4-BE49-F238E27FC236}">
                <a16:creationId xmlns:a16="http://schemas.microsoft.com/office/drawing/2014/main" id="{16D13CB1-4E24-4124-A493-2D087AD51A9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tiền tố số thứ tự</a:t>
            </a:r>
          </a:p>
        </p:txBody>
      </p:sp>
      <p:sp>
        <p:nvSpPr>
          <p:cNvPr id="7" name="zh1">
            <a:extLst xmlns:a="http://schemas.openxmlformats.org/drawingml/2006/main">
              <a:ext uri="{FF2B5EF4-FFF2-40B4-BE49-F238E27FC236}">
                <a16:creationId xmlns:a16="http://schemas.microsoft.com/office/drawing/2014/main" id="{7E1EEC0A-57EA-4D89-8508-94E8A7D2946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哪个</a:t>
            </a:r>
          </a:p>
        </p:txBody>
      </p:sp>
      <p:sp>
        <p:nvSpPr>
          <p:cNvPr id="8" name="py1">
            <a:extLst xmlns:a="http://schemas.openxmlformats.org/drawingml/2006/main">
              <a:ext uri="{FF2B5EF4-FFF2-40B4-BE49-F238E27FC236}">
                <a16:creationId xmlns:a16="http://schemas.microsoft.com/office/drawing/2014/main" id="{84B60C4A-39DA-48C0-BEEE-5283C7D615E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nǎge</a:t>
            </a:r>
          </a:p>
        </p:txBody>
      </p:sp>
      <p:sp>
        <p:nvSpPr>
          <p:cNvPr id="9" name="vi1">
            <a:extLst xmlns:a="http://schemas.openxmlformats.org/drawingml/2006/main">
              <a:ext uri="{FF2B5EF4-FFF2-40B4-BE49-F238E27FC236}">
                <a16:creationId xmlns:a16="http://schemas.microsoft.com/office/drawing/2014/main" id="{AB439038-9AF9-40A2-9998-1AC60883E6C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cái nào</a:t>
            </a:r>
          </a:p>
        </p:txBody>
      </p:sp>
      <p:sp>
        <p:nvSpPr>
          <p:cNvPr id="10" name="zh2">
            <a:extLst xmlns:a="http://schemas.openxmlformats.org/drawingml/2006/main">
              <a:ext uri="{FF2B5EF4-FFF2-40B4-BE49-F238E27FC236}">
                <a16:creationId xmlns:a16="http://schemas.microsoft.com/office/drawing/2014/main" id="{F59CCE9C-57AD-4525-A64E-53F4F4AA6B0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午饭</a:t>
            </a:r>
          </a:p>
        </p:txBody>
      </p:sp>
      <p:sp>
        <p:nvSpPr>
          <p:cNvPr id="11" name="py2">
            <a:extLst xmlns:a="http://schemas.openxmlformats.org/drawingml/2006/main">
              <a:ext uri="{FF2B5EF4-FFF2-40B4-BE49-F238E27FC236}">
                <a16:creationId xmlns:a16="http://schemas.microsoft.com/office/drawing/2014/main" id="{94610823-512C-4C0C-9C7A-C4B16137DC0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wǔfàn</a:t>
            </a:r>
          </a:p>
        </p:txBody>
      </p:sp>
      <p:sp>
        <p:nvSpPr>
          <p:cNvPr id="12" name="vi2">
            <a:extLst xmlns:a="http://schemas.openxmlformats.org/drawingml/2006/main">
              <a:ext uri="{FF2B5EF4-FFF2-40B4-BE49-F238E27FC236}">
                <a16:creationId xmlns:a16="http://schemas.microsoft.com/office/drawing/2014/main" id="{F0F7B122-C86D-4663-9A71-E6CB3DEF9D4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bữa trưa</a:t>
            </a:r>
          </a:p>
        </p:txBody>
      </p:sp>
    </p:spTree>
    <p:extLst>
      <p:ext uri="{BB962C8B-B14F-4D97-AF65-F5344CB8AC3E}">
        <p14:creationId xmlns:p14="http://schemas.microsoft.com/office/powerpoint/2010/main" val="1930314520"/>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894AA8C-61A9-4F1B-B842-67CA75B156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DEBAFB24-3C27-4F7F-96CB-A9EA8C2332B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3A6F122-E27F-494C-81E4-EB6282EAC0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902F308-E3B4-4CA3-88B0-3C957771E39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Thời gian trước động từ</a:t>
            </a:r>
          </a:p>
        </p:txBody>
      </p:sp>
      <p:sp>
        <p:nvSpPr>
          <p:cNvPr id="5" name="rule">
            <a:extLst xmlns:a="http://schemas.openxmlformats.org/drawingml/2006/main">
              <a:ext uri="{FF2B5EF4-FFF2-40B4-BE49-F238E27FC236}">
                <a16:creationId xmlns:a16="http://schemas.microsoft.com/office/drawing/2014/main" id="{9154E26C-A5A7-4C8D-8F9B-1FCDD53B9E1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我七点去学校。 Tôi đến trường lúc bảy giờ.</a:t>
            </a:r>
          </a:p>
        </p:txBody>
      </p:sp>
    </p:spTree>
    <p:extLst>
      <p:ext uri="{BB962C8B-B14F-4D97-AF65-F5344CB8AC3E}">
        <p14:creationId xmlns:p14="http://schemas.microsoft.com/office/powerpoint/2010/main" val="1410855238"/>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C06EBD3-6C30-49E5-9D94-A7A20C21B5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4C7ECABA-CFB0-4D94-ABA4-D941F867C50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8AC585F-9776-448F-942A-B791CE06AB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20A0ECF-4E11-45A2-996E-F7878493E87C}"/>
              </a:ext>
            </a:extLst>
            <ns0:hlinkClick xmlns:ns0="http://schemas.openxmlformats.org/drawingml/2006/main" xmlns:ns1="http://schemas.openxmlformats.org/officeDocument/2006/relationships" ns1:id="rIdInteractive3">
              <ns0:snd ns1:embed="rIdEmbeddedAudio4" name="HSK1-1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398DB69-4B51-455A-BD74-73A537439262}"/>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325D0C9-2D24-478B-9FC8-5DDBBB77F04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94995236"/>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0F5BC5-A7F1-426E-865D-259C2BFB868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ECBA0844-2F75-4D29-8546-9392574FAB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F270059B-F6BE-4FA2-9C6E-FD11892E23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988BDDF-53E9-4020-81F0-916D22C8F55D}"/>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我每天六点半起床，七点去学校。下午四点回家，晚上十点半睡觉。</a:t>
            </a:r>
          </a:p>
        </p:txBody>
      </p:sp>
      <p:sp>
        <p:nvSpPr>
          <p:cNvPr id="5" name="q0">
            <a:extLst xmlns:a="http://schemas.openxmlformats.org/drawingml/2006/main">
              <a:ext uri="{FF2B5EF4-FFF2-40B4-BE49-F238E27FC236}">
                <a16:creationId xmlns:a16="http://schemas.microsoft.com/office/drawing/2014/main" id="{5661F0BD-A5B0-43A7-922C-0F784E0E3D43}"/>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几点起床？</a:t>
            </a:r>
          </a:p>
        </p:txBody>
      </p:sp>
      <p:sp>
        <p:nvSpPr>
          <p:cNvPr id="6" name="q1">
            <a:extLst xmlns:a="http://schemas.openxmlformats.org/drawingml/2006/main">
              <a:ext uri="{FF2B5EF4-FFF2-40B4-BE49-F238E27FC236}">
                <a16:creationId xmlns:a16="http://schemas.microsoft.com/office/drawing/2014/main" id="{609C9E90-09C0-4FF2-8BAD-2A81713985DC}"/>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下午几点回家？</a:t>
            </a:r>
          </a:p>
        </p:txBody>
      </p:sp>
    </p:spTree>
    <p:extLst>
      <p:ext uri="{BB962C8B-B14F-4D97-AF65-F5344CB8AC3E}">
        <p14:creationId xmlns:p14="http://schemas.microsoft.com/office/powerpoint/2010/main" val="1345338466"/>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2638737-F2A0-433E-9B19-5D19B82CD03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50B0ABC3-0CF5-4170-966A-0687F76C53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139C94F-AF63-4DAD-B469-CDB1A02379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FF6904F-63F2-4354-9D18-36D5A3B36A9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下午几点回家？</a:t>
            </a:r>
          </a:p>
        </p:txBody>
      </p:sp>
      <p:sp>
        <p:nvSpPr>
          <p:cNvPr id="5" name="audio_game">
            <a:extLst xmlns:a="http://schemas.openxmlformats.org/drawingml/2006/main">
              <a:ext uri="{FF2B5EF4-FFF2-40B4-BE49-F238E27FC236}">
                <a16:creationId xmlns:a16="http://schemas.microsoft.com/office/drawing/2014/main" id="{D62201C5-AC3F-48EA-8F6B-56AC5E4A6265}"/>
              </a:ext>
            </a:extLst>
            <ns0:hlinkClick xmlns:ns0="http://schemas.openxmlformats.org/drawingml/2006/main" xmlns:ns1="http://schemas.openxmlformats.org/officeDocument/2006/relationships" ns1:id="rIdInteractive3">
              <ns0:snd ns1:embed="rIdEmbeddedAudio4" name="HSK1-1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5F02B0D-61D1-49D5-A020-A410B50926B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8DBD8A0D-CE03-4BB5-BE2A-71307901D4C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四点。</a:t>
            </a:r>
          </a:p>
        </p:txBody>
      </p:sp>
      <p:sp>
        <p:nvSpPr>
          <p:cNvPr id="8" name="choice_2">
            <a:extLst xmlns:a="http://schemas.openxmlformats.org/drawingml/2006/main">
              <a:ext uri="{FF2B5EF4-FFF2-40B4-BE49-F238E27FC236}">
                <a16:creationId xmlns:a16="http://schemas.microsoft.com/office/drawing/2014/main" id="{90F65ECD-F785-4253-9819-15EF3C2814F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六点半。</a:t>
            </a:r>
          </a:p>
        </p:txBody>
      </p:sp>
    </p:spTree>
    <p:extLst>
      <p:ext uri="{BB962C8B-B14F-4D97-AF65-F5344CB8AC3E}">
        <p14:creationId xmlns:p14="http://schemas.microsoft.com/office/powerpoint/2010/main" val="84150059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6070592-5E8A-4495-8D0C-759C91F1B2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FC6BEBCA-F10F-4368-852D-3BD95D7628E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8BE8FEF-7757-4842-B4F6-CA91BC1D234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FD72944-26FB-4EE9-83CB-A2EA0FA7A05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四点。 Đối chiếu bài đọc để nêu bằng chứng.</a:t>
            </a:r>
          </a:p>
        </p:txBody>
      </p:sp>
      <p:sp>
        <p:nvSpPr>
          <p:cNvPr id="5" name="stretch">
            <a:extLst xmlns:a="http://schemas.openxmlformats.org/drawingml/2006/main">
              <a:ext uri="{FF2B5EF4-FFF2-40B4-BE49-F238E27FC236}">
                <a16:creationId xmlns:a16="http://schemas.microsoft.com/office/drawing/2014/main" id="{2D9C8516-8E17-4BDE-9F34-4770CD3C148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EF719AE-0B28-4C0D-A114-6199E4D30FC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53265134"/>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B72A6A6-FF79-4621-BC70-A0720B2C5C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9CA615C8-1C2C-4543-BACF-A1746D4385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448278F-FB27-405F-933E-071AFC435C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46BB390-2D8F-4222-9204-79588709F2D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336863C-0FC9-4996-A9E3-BF825B72D84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35115451"/>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A595367-B595-43E7-BC37-00CE640A30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17B89FD4-0EC7-4FB3-9684-28C437FF8C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3D6EB296-EFE2-4EB9-814B-7CA05643C2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F2A1386-D22D-4B11-9507-FB467894C7D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So sánh hai thời khóa biểu. Tìm một khoảng trống chung để</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học tiếng Trung 30 phút.</a:t>
            </a:r>
          </a:p>
        </p:txBody>
      </p:sp>
      <p:sp>
        <p:nvSpPr>
          <p:cNvPr id="5" name="taskrule">
            <a:extLst xmlns:a="http://schemas.openxmlformats.org/drawingml/2006/main">
              <a:ext uri="{FF2B5EF4-FFF2-40B4-BE49-F238E27FC236}">
                <a16:creationId xmlns:a16="http://schemas.microsoft.com/office/drawing/2014/main" id="{42211BC2-D6A2-4EE6-BE08-D58CF656557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3091038"/>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D0B0FA0-6034-46EB-BA20-830DCF23E1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6A1FBC8B-D253-4020-81F2-A2C76B23ED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60696C6-EAD4-4F5E-9318-A9EC5178EF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下"/>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午"/>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晚"/>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上"/>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起"/>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床"/>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43746184"/>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6382848-12C3-40D1-AE14-DAD63B49203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7F57946E-8721-49E2-87EA-0ECF0ABAE5B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080CD05-CD93-4AC0-B31E-0DECB214F2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8102B14-C018-4011-96C8-0460BA40EAA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68120F6-99DD-4FCD-AC54-064EA6B1307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122C3CF-AF5E-4C77-BE2C-23B94B8699FF}"/>
              </a:ext>
            </a:extLst>
            <ns0:hlinkClick xmlns:ns0="http://schemas.openxmlformats.org/drawingml/2006/main" xmlns:ns1="http://schemas.openxmlformats.org/officeDocument/2006/relationships" ns1:id="rIdInteractive3">
              <ns0:snd ns1:embed="rIdEmbeddedAudio4" name="HSK1-1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7872025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740D18-A838-4517-8C0D-4791033C3C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HSK1-17</a:t>
            </a:r>
          </a:p>
        </p:txBody>
      </p:sp>
      <p:sp>
        <p:nvSpPr>
          <p:cNvPr id="2" name="heading">
            <a:extLst xmlns:a="http://schemas.openxmlformats.org/drawingml/2006/main">
              <a:ext uri="{FF2B5EF4-FFF2-40B4-BE49-F238E27FC236}">
                <a16:creationId xmlns:a16="http://schemas.microsoft.com/office/drawing/2014/main" id="{84D1A4BD-4802-4498-A964-CC708FB0B6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1DE66476-7AE0-4B7D-901A-BFD7A8CB25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650AA5B-87EB-451E-8FC9-3C9F74DD803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ACB5027-1999-4582-9097-ECAE47B7D1A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8246431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43DAB57-BF97-45DA-90A7-698FD27488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664BFC9E-45F0-4DC9-824D-95B2B0FF89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Giờ và lịch sinh hoạt</a:t>
            </a:r>
          </a:p>
        </p:txBody>
      </p:sp>
      <p:sp>
        <p:nvSpPr>
          <p:cNvPr id="3" name="page">
            <a:extLst xmlns:a="http://schemas.openxmlformats.org/drawingml/2006/main">
              <a:ext uri="{FF2B5EF4-FFF2-40B4-BE49-F238E27FC236}">
                <a16:creationId xmlns:a16="http://schemas.microsoft.com/office/drawing/2014/main" id="{7426BBF7-CA19-4238-A878-2CE8DC95AC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70DC9CD0-09A6-4638-8D91-8DFF9009AEC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giờ và lịch sinh hoạt</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1198471E-EB6C-4F12-BD70-17B173BCADA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22559825"/>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26F416F-E15A-47EE-AD73-E41DB087275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4EF852D4-CBE0-435B-86DD-CC73B24BC2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E39D2E5-8552-49CC-B9BA-D22C9C3534D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A2C8158-EBAF-4DB1-9C43-F514C3C5076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点     分     半</a:t>
            </a:r>
          </a:p>
        </p:txBody>
      </p:sp>
      <p:sp>
        <p:nvSpPr>
          <p:cNvPr id="5" name="retrieval">
            <a:extLst xmlns:a="http://schemas.openxmlformats.org/drawingml/2006/main">
              <a:ext uri="{FF2B5EF4-FFF2-40B4-BE49-F238E27FC236}">
                <a16:creationId xmlns:a16="http://schemas.microsoft.com/office/drawing/2014/main" id="{CB270F66-F6AD-4C55-995E-650F53F2B86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0233418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9DC4CFC-95F8-40B0-8D40-D2A5C7553B7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6064DAE4-4212-4BC0-B4DC-BDE7EFE66D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724CB07-FDFB-4084-8BAB-84D24A4824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C082C51-A687-469B-B72A-CB08FA1509E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吃饭</a:t>
            </a:r>
          </a:p>
        </p:txBody>
      </p:sp>
      <p:sp>
        <p:nvSpPr>
          <p:cNvPr id="5" name="py0">
            <a:extLst xmlns:a="http://schemas.openxmlformats.org/drawingml/2006/main">
              <a:ext uri="{FF2B5EF4-FFF2-40B4-BE49-F238E27FC236}">
                <a16:creationId xmlns:a16="http://schemas.microsoft.com/office/drawing/2014/main" id="{4E36D2D1-A08F-4892-A33B-C50E94FA483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chī fàn</a:t>
            </a:r>
          </a:p>
        </p:txBody>
      </p:sp>
      <p:sp>
        <p:nvSpPr>
          <p:cNvPr id="6" name="vi0">
            <a:extLst xmlns:a="http://schemas.openxmlformats.org/drawingml/2006/main">
              <a:ext uri="{FF2B5EF4-FFF2-40B4-BE49-F238E27FC236}">
                <a16:creationId xmlns:a16="http://schemas.microsoft.com/office/drawing/2014/main" id="{F8BEED4A-ECE9-4B83-B7CD-AE4540640D8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ăn cơm</a:t>
            </a:r>
          </a:p>
        </p:txBody>
      </p:sp>
      <p:sp>
        <p:nvSpPr>
          <p:cNvPr id="7" name="zh1">
            <a:extLst xmlns:a="http://schemas.openxmlformats.org/drawingml/2006/main">
              <a:ext uri="{FF2B5EF4-FFF2-40B4-BE49-F238E27FC236}">
                <a16:creationId xmlns:a16="http://schemas.microsoft.com/office/drawing/2014/main" id="{6F7EDA33-E66E-48BA-85EF-E4674F87380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回</a:t>
            </a:r>
          </a:p>
        </p:txBody>
      </p:sp>
      <p:sp>
        <p:nvSpPr>
          <p:cNvPr id="8" name="py1">
            <a:extLst xmlns:a="http://schemas.openxmlformats.org/drawingml/2006/main">
              <a:ext uri="{FF2B5EF4-FFF2-40B4-BE49-F238E27FC236}">
                <a16:creationId xmlns:a16="http://schemas.microsoft.com/office/drawing/2014/main" id="{610DE3C4-87EA-42F8-A9F0-14E7C192B69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huí</a:t>
            </a:r>
          </a:p>
        </p:txBody>
      </p:sp>
      <p:sp>
        <p:nvSpPr>
          <p:cNvPr id="9" name="vi1">
            <a:extLst xmlns:a="http://schemas.openxmlformats.org/drawingml/2006/main">
              <a:ext uri="{FF2B5EF4-FFF2-40B4-BE49-F238E27FC236}">
                <a16:creationId xmlns:a16="http://schemas.microsoft.com/office/drawing/2014/main" id="{D31E746B-52CA-40B2-A222-5B5A1E5D30B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về</a:t>
            </a:r>
          </a:p>
        </p:txBody>
      </p:sp>
      <p:sp>
        <p:nvSpPr>
          <p:cNvPr id="10" name="zh2">
            <a:extLst xmlns:a="http://schemas.openxmlformats.org/drawingml/2006/main">
              <a:ext uri="{FF2B5EF4-FFF2-40B4-BE49-F238E27FC236}">
                <a16:creationId xmlns:a16="http://schemas.microsoft.com/office/drawing/2014/main" id="{B5BCF0AC-ED5F-4AC5-8CFD-981ACCD5705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去</a:t>
            </a:r>
          </a:p>
        </p:txBody>
      </p:sp>
      <p:sp>
        <p:nvSpPr>
          <p:cNvPr id="11" name="py2">
            <a:extLst xmlns:a="http://schemas.openxmlformats.org/drawingml/2006/main">
              <a:ext uri="{FF2B5EF4-FFF2-40B4-BE49-F238E27FC236}">
                <a16:creationId xmlns:a16="http://schemas.microsoft.com/office/drawing/2014/main" id="{B2C1D294-0712-421B-B200-DAD3FF470C9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qù</a:t>
            </a:r>
          </a:p>
        </p:txBody>
      </p:sp>
      <p:sp>
        <p:nvSpPr>
          <p:cNvPr id="12" name="vi2">
            <a:extLst xmlns:a="http://schemas.openxmlformats.org/drawingml/2006/main">
              <a:ext uri="{FF2B5EF4-FFF2-40B4-BE49-F238E27FC236}">
                <a16:creationId xmlns:a16="http://schemas.microsoft.com/office/drawing/2014/main" id="{2CB3C042-B34E-46DB-9C80-1D4ACE719C2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a:t>
            </a:r>
          </a:p>
        </p:txBody>
      </p:sp>
      <p:sp>
        <p:nvSpPr>
          <p:cNvPr id="13" name="zh3">
            <a:extLst xmlns:a="http://schemas.openxmlformats.org/drawingml/2006/main">
              <a:ext uri="{FF2B5EF4-FFF2-40B4-BE49-F238E27FC236}">
                <a16:creationId xmlns:a16="http://schemas.microsoft.com/office/drawing/2014/main" id="{7A105734-6D1E-4D8A-A627-38D2ABFFC179}"/>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来</a:t>
            </a:r>
          </a:p>
        </p:txBody>
      </p:sp>
      <p:sp>
        <p:nvSpPr>
          <p:cNvPr id="14" name="py3">
            <a:extLst xmlns:a="http://schemas.openxmlformats.org/drawingml/2006/main">
              <a:ext uri="{FF2B5EF4-FFF2-40B4-BE49-F238E27FC236}">
                <a16:creationId xmlns:a16="http://schemas.microsoft.com/office/drawing/2014/main" id="{045CF5A6-56B2-4CD5-9427-B9CBFED5122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lái</a:t>
            </a:r>
          </a:p>
        </p:txBody>
      </p:sp>
      <p:sp>
        <p:nvSpPr>
          <p:cNvPr id="15" name="vi3">
            <a:extLst xmlns:a="http://schemas.openxmlformats.org/drawingml/2006/main">
              <a:ext uri="{FF2B5EF4-FFF2-40B4-BE49-F238E27FC236}">
                <a16:creationId xmlns:a16="http://schemas.microsoft.com/office/drawing/2014/main" id="{5D68B6E9-DCEE-4DE9-B061-226613D4393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a:t>
            </a:r>
          </a:p>
        </p:txBody>
      </p:sp>
      <p:sp>
        <p:nvSpPr>
          <p:cNvPr id="16" name="zh4">
            <a:extLst xmlns:a="http://schemas.openxmlformats.org/drawingml/2006/main">
              <a:ext uri="{FF2B5EF4-FFF2-40B4-BE49-F238E27FC236}">
                <a16:creationId xmlns:a16="http://schemas.microsoft.com/office/drawing/2014/main" id="{9C453BF0-5877-444C-B784-5DB24ADFBE3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学校</a:t>
            </a:r>
          </a:p>
        </p:txBody>
      </p:sp>
      <p:sp>
        <p:nvSpPr>
          <p:cNvPr id="17" name="py4">
            <a:extLst xmlns:a="http://schemas.openxmlformats.org/drawingml/2006/main">
              <a:ext uri="{FF2B5EF4-FFF2-40B4-BE49-F238E27FC236}">
                <a16:creationId xmlns:a16="http://schemas.microsoft.com/office/drawing/2014/main" id="{623D0B51-CFE5-47D7-8981-B7C6A168E45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xuéxiào</a:t>
            </a:r>
          </a:p>
        </p:txBody>
      </p:sp>
      <p:sp>
        <p:nvSpPr>
          <p:cNvPr id="18" name="vi4">
            <a:extLst xmlns:a="http://schemas.openxmlformats.org/drawingml/2006/main">
              <a:ext uri="{FF2B5EF4-FFF2-40B4-BE49-F238E27FC236}">
                <a16:creationId xmlns:a16="http://schemas.microsoft.com/office/drawing/2014/main" id="{9C6BBA93-61D6-4F03-BDE5-AB9FDD948EC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trường học</a:t>
            </a:r>
          </a:p>
        </p:txBody>
      </p:sp>
      <p:sp>
        <p:nvSpPr>
          <p:cNvPr id="19" name="zh5">
            <a:extLst xmlns:a="http://schemas.openxmlformats.org/drawingml/2006/main">
              <a:ext uri="{FF2B5EF4-FFF2-40B4-BE49-F238E27FC236}">
                <a16:creationId xmlns:a16="http://schemas.microsoft.com/office/drawing/2014/main" id="{996473B5-B69C-4DE0-A700-A8E897073A6A}"/>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每天</a:t>
            </a:r>
          </a:p>
        </p:txBody>
      </p:sp>
      <p:sp>
        <p:nvSpPr>
          <p:cNvPr id="20" name="py5">
            <a:extLst xmlns:a="http://schemas.openxmlformats.org/drawingml/2006/main">
              <a:ext uri="{FF2B5EF4-FFF2-40B4-BE49-F238E27FC236}">
                <a16:creationId xmlns:a16="http://schemas.microsoft.com/office/drawing/2014/main" id="{4F5D3BF0-852B-4CC9-A800-CF8A882225BA}"/>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měi tiān</a:t>
            </a:r>
          </a:p>
        </p:txBody>
      </p:sp>
      <p:sp>
        <p:nvSpPr>
          <p:cNvPr id="21" name="vi5">
            <a:extLst xmlns:a="http://schemas.openxmlformats.org/drawingml/2006/main">
              <a:ext uri="{FF2B5EF4-FFF2-40B4-BE49-F238E27FC236}">
                <a16:creationId xmlns:a16="http://schemas.microsoft.com/office/drawing/2014/main" id="{A37C3781-E3AE-4AAC-B1FE-FF098C00CDB4}"/>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mỗi ngày</a:t>
            </a:r>
          </a:p>
        </p:txBody>
      </p:sp>
    </p:spTree>
    <p:extLst>
      <p:ext uri="{BB962C8B-B14F-4D97-AF65-F5344CB8AC3E}">
        <p14:creationId xmlns:p14="http://schemas.microsoft.com/office/powerpoint/2010/main" val="191377912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DCFDC0AD-50B7-4447-9807-626046AFD5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F1F7DB31-E762-4F5E-8566-98B71E142D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8BD94B7-55E5-489A-B709-941DCF9532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BFA847E-3111-49FC-B9A4-DD779BCFBA6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店</a:t>
            </a:r>
          </a:p>
        </p:txBody>
      </p:sp>
      <p:sp>
        <p:nvSpPr>
          <p:cNvPr id="5" name="py0">
            <a:extLst xmlns:a="http://schemas.openxmlformats.org/drawingml/2006/main">
              <a:ext uri="{FF2B5EF4-FFF2-40B4-BE49-F238E27FC236}">
                <a16:creationId xmlns:a16="http://schemas.microsoft.com/office/drawing/2014/main" id="{C7BAC19D-CC7E-42E7-B7DC-7412E43430E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a:t>
            </a:r>
          </a:p>
        </p:txBody>
      </p:sp>
      <p:sp>
        <p:nvSpPr>
          <p:cNvPr id="6" name="vi0">
            <a:extLst xmlns:a="http://schemas.openxmlformats.org/drawingml/2006/main">
              <a:ext uri="{FF2B5EF4-FFF2-40B4-BE49-F238E27FC236}">
                <a16:creationId xmlns:a16="http://schemas.microsoft.com/office/drawing/2014/main" id="{5094FA52-8EEB-4901-9041-CD6975AD7B8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cửa hàng</a:t>
            </a:r>
          </a:p>
        </p:txBody>
      </p:sp>
      <p:sp>
        <p:nvSpPr>
          <p:cNvPr id="7" name="zh1">
            <a:extLst xmlns:a="http://schemas.openxmlformats.org/drawingml/2006/main">
              <a:ext uri="{FF2B5EF4-FFF2-40B4-BE49-F238E27FC236}">
                <a16:creationId xmlns:a16="http://schemas.microsoft.com/office/drawing/2014/main" id="{54C01D38-F92E-49EA-9A32-10E48EB3153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哪里</a:t>
            </a:r>
          </a:p>
        </p:txBody>
      </p:sp>
      <p:sp>
        <p:nvSpPr>
          <p:cNvPr id="8" name="py1">
            <a:extLst xmlns:a="http://schemas.openxmlformats.org/drawingml/2006/main">
              <a:ext uri="{FF2B5EF4-FFF2-40B4-BE49-F238E27FC236}">
                <a16:creationId xmlns:a16="http://schemas.microsoft.com/office/drawing/2014/main" id="{07B74257-8358-4EB0-BCD0-28D92665962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nǎlǐ</a:t>
            </a:r>
          </a:p>
        </p:txBody>
      </p:sp>
      <p:sp>
        <p:nvSpPr>
          <p:cNvPr id="9" name="vi1">
            <a:extLst xmlns:a="http://schemas.openxmlformats.org/drawingml/2006/main">
              <a:ext uri="{FF2B5EF4-FFF2-40B4-BE49-F238E27FC236}">
                <a16:creationId xmlns:a16="http://schemas.microsoft.com/office/drawing/2014/main" id="{A6B1A430-DDB7-4344-8A2A-C9FE5A5BAEA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đâu</a:t>
            </a:r>
          </a:p>
        </p:txBody>
      </p:sp>
      <p:sp>
        <p:nvSpPr>
          <p:cNvPr id="10" name="zh2">
            <a:extLst xmlns:a="http://schemas.openxmlformats.org/drawingml/2006/main">
              <a:ext uri="{FF2B5EF4-FFF2-40B4-BE49-F238E27FC236}">
                <a16:creationId xmlns:a16="http://schemas.microsoft.com/office/drawing/2014/main" id="{3FCC0722-7BEE-4446-8D0B-906DB83A82C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先生</a:t>
            </a:r>
          </a:p>
        </p:txBody>
      </p:sp>
      <p:sp>
        <p:nvSpPr>
          <p:cNvPr id="11" name="py2">
            <a:extLst xmlns:a="http://schemas.openxmlformats.org/drawingml/2006/main">
              <a:ext uri="{FF2B5EF4-FFF2-40B4-BE49-F238E27FC236}">
                <a16:creationId xmlns:a16="http://schemas.microsoft.com/office/drawing/2014/main" id="{8CE5D15F-2548-4740-85C4-C8C765B9024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xiānsheng</a:t>
            </a:r>
          </a:p>
        </p:txBody>
      </p:sp>
      <p:sp>
        <p:nvSpPr>
          <p:cNvPr id="12" name="vi2">
            <a:extLst xmlns:a="http://schemas.openxmlformats.org/drawingml/2006/main">
              <a:ext uri="{FF2B5EF4-FFF2-40B4-BE49-F238E27FC236}">
                <a16:creationId xmlns:a16="http://schemas.microsoft.com/office/drawing/2014/main" id="{7C089974-40E7-44CC-A7F4-17B2D67D3E0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ông ngài</a:t>
            </a:r>
          </a:p>
        </p:txBody>
      </p:sp>
    </p:spTree>
    <p:extLst>
      <p:ext uri="{BB962C8B-B14F-4D97-AF65-F5344CB8AC3E}">
        <p14:creationId xmlns:p14="http://schemas.microsoft.com/office/powerpoint/2010/main" val="376994547"/>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8572C92-4271-4BBD-8DFD-CC502FE49A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C5440C2B-9E66-4771-BA91-E0C5FCE05D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05F7A16-E1A9-411D-82C1-1DA79D1163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19F191F-201D-4185-967B-76AE815E732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几点</a:t>
            </a:r>
          </a:p>
        </p:txBody>
      </p:sp>
      <p:sp>
        <p:nvSpPr>
          <p:cNvPr id="5" name="rule">
            <a:extLst xmlns:a="http://schemas.openxmlformats.org/drawingml/2006/main">
              <a:ext uri="{FF2B5EF4-FFF2-40B4-BE49-F238E27FC236}">
                <a16:creationId xmlns:a16="http://schemas.microsoft.com/office/drawing/2014/main" id="{3143745C-AC94-408F-8AB9-93BE7FA379D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你几点睡觉？ Bạn ngủ lúc mấy giờ？</a:t>
            </a:r>
          </a:p>
        </p:txBody>
      </p:sp>
    </p:spTree>
    <p:extLst>
      <p:ext uri="{BB962C8B-B14F-4D97-AF65-F5344CB8AC3E}">
        <p14:creationId xmlns:p14="http://schemas.microsoft.com/office/powerpoint/2010/main" val="50178200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7156C3E-62CA-4B76-91FB-3E349329B0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387D2CAD-4276-4D42-81C8-E91BB5A0FF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969B6A4-9D03-45DF-86B2-39345CEB00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6BDFE5C-DDF0-4891-B8B5-03739C35A33A}"/>
              </a:ext>
            </a:extLst>
            <ns0:hlinkClick xmlns:ns0="http://schemas.openxmlformats.org/drawingml/2006/main" xmlns:ns1="http://schemas.openxmlformats.org/officeDocument/2006/relationships" ns1:id="rIdInteractive3">
              <ns0:snd ns1:embed="rIdEmbeddedAudio4" name="HSK1-1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E8B95062-DFBA-4ACE-BEF0-06DB20A78829}"/>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8D5AB37-DEF5-40BD-9B65-B5E18ADB86A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18493561"/>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A4C61AC-3E9E-4526-AF9A-D4416D48D6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3374FF94-D0C4-4CFB-A5B6-ED7F541FE2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2E9C7C1-8EB3-4837-911F-D4BA70E607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A3D37F5-BE9F-4297-A82F-414B281C4F58}"/>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我每天六点半起床，七点去学校。下午四点回家，晚上十点半睡觉。</a:t>
            </a:r>
          </a:p>
        </p:txBody>
      </p:sp>
      <p:sp>
        <p:nvSpPr>
          <p:cNvPr id="5" name="q0">
            <a:extLst xmlns:a="http://schemas.openxmlformats.org/drawingml/2006/main">
              <a:ext uri="{FF2B5EF4-FFF2-40B4-BE49-F238E27FC236}">
                <a16:creationId xmlns:a16="http://schemas.microsoft.com/office/drawing/2014/main" id="{5E331155-F2D2-42D4-B4D2-AE6FE37B985C}"/>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几点起床？</a:t>
            </a:r>
          </a:p>
        </p:txBody>
      </p:sp>
      <p:sp>
        <p:nvSpPr>
          <p:cNvPr id="6" name="q1">
            <a:extLst xmlns:a="http://schemas.openxmlformats.org/drawingml/2006/main">
              <a:ext uri="{FF2B5EF4-FFF2-40B4-BE49-F238E27FC236}">
                <a16:creationId xmlns:a16="http://schemas.microsoft.com/office/drawing/2014/main" id="{A397F6CC-4EA5-42CE-B07D-B546A5831882}"/>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下午几点回家？</a:t>
            </a:r>
          </a:p>
        </p:txBody>
      </p:sp>
    </p:spTree>
    <p:extLst>
      <p:ext uri="{BB962C8B-B14F-4D97-AF65-F5344CB8AC3E}">
        <p14:creationId xmlns:p14="http://schemas.microsoft.com/office/powerpoint/2010/main" val="1470377209"/>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5E9A102D-F8B8-46CD-8730-0E6926EDB72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789935C9-9322-439F-A759-EED98D1211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E7AB5BE-E621-4FBC-BC21-BBDCAECC98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E1B0ACB2-174D-4902-86A3-E005E7844BF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B776038C-1A8B-4941-B144-52554B14617A}"/>
              </a:ext>
            </a:extLst>
            <ns0:hlinkClick xmlns:ns0="http://schemas.openxmlformats.org/drawingml/2006/main" xmlns:ns1="http://schemas.openxmlformats.org/officeDocument/2006/relationships" ns1:id="rIdInteractive3">
              <ns0:snd ns1:embed="rIdEmbeddedAudio4" name="HSK1-1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92A2C52-EC28-4F66-A516-43C5CC7F5F0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回</a:t>
            </a:r>
          </a:p>
        </p:txBody>
      </p:sp>
      <p:sp>
        <p:nvSpPr>
          <p:cNvPr id="7" name="choice_1">
            <a:extLst xmlns:a="http://schemas.openxmlformats.org/drawingml/2006/main">
              <a:ext uri="{FF2B5EF4-FFF2-40B4-BE49-F238E27FC236}">
                <a16:creationId xmlns:a16="http://schemas.microsoft.com/office/drawing/2014/main" id="{9F515A4B-9E55-4AAF-AB4A-3D26C8075D5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去</a:t>
            </a:r>
          </a:p>
        </p:txBody>
      </p:sp>
      <p:sp>
        <p:nvSpPr>
          <p:cNvPr id="8" name="choice_2">
            <a:extLst xmlns:a="http://schemas.openxmlformats.org/drawingml/2006/main">
              <a:ext uri="{FF2B5EF4-FFF2-40B4-BE49-F238E27FC236}">
                <a16:creationId xmlns:a16="http://schemas.microsoft.com/office/drawing/2014/main" id="{0E395516-450C-4E4D-A328-D3319691427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吃饭</a:t>
            </a:r>
          </a:p>
        </p:txBody>
      </p:sp>
    </p:spTree>
    <p:extLst>
      <p:ext uri="{BB962C8B-B14F-4D97-AF65-F5344CB8AC3E}">
        <p14:creationId xmlns:p14="http://schemas.microsoft.com/office/powerpoint/2010/main" val="1993432748"/>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41D550D-FEF8-4203-BF23-2FC13AA2BD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D08E2971-6E50-4DBA-A8AA-CB515F3AFB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F477686-38C6-417C-9AB9-7A0DAA8088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498F6E8-E87F-4288-82E6-19FC853F9DA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吃饭 (chī fàn).</a:t>
            </a:r>
          </a:p>
        </p:txBody>
      </p:sp>
      <p:sp>
        <p:nvSpPr>
          <p:cNvPr id="5" name="stretch">
            <a:extLst xmlns:a="http://schemas.openxmlformats.org/drawingml/2006/main">
              <a:ext uri="{FF2B5EF4-FFF2-40B4-BE49-F238E27FC236}">
                <a16:creationId xmlns:a16="http://schemas.microsoft.com/office/drawing/2014/main" id="{7B24A912-6B40-497C-AA9E-4AE0D516D7F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4C300A92-7BA2-42D3-B424-04E5D6500ED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545151804"/>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C100F1-17CF-414D-BBED-01633D84C6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C8DB97C6-6825-4462-B393-585271D6F2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DFDAC9F-8EC0-4B1D-9B61-CAE6A92F841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9038AF73-33B3-4A50-A55F-981C2592567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802A55C-2705-4D41-BB2B-AAE6093F668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82304403"/>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F85E30A-8CFC-4645-A742-C4F843EF84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38A6F71A-1F09-4ECC-A7A2-97707D45204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7C8A413-F344-4273-A3C7-83CF3AA802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F83BC22-ACC2-46B8-BD71-2CBCC985BDD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So sánh hai thời khóa biểu. Tìm một khoảng trống chung để</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học tiếng Trung 30 phút.</a:t>
            </a:r>
          </a:p>
        </p:txBody>
      </p:sp>
      <p:sp>
        <p:nvSpPr>
          <p:cNvPr id="5" name="taskrule">
            <a:extLst xmlns:a="http://schemas.openxmlformats.org/drawingml/2006/main">
              <a:ext uri="{FF2B5EF4-FFF2-40B4-BE49-F238E27FC236}">
                <a16:creationId xmlns:a16="http://schemas.microsoft.com/office/drawing/2014/main" id="{8118DCF9-E67A-45F2-B425-8FAA694FAA0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8364975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2EFAD1-FAFD-4020-AEE8-F1486F63EC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6FC1E584-0173-4351-BD1C-83E44453B6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0E47697-51F5-4DD6-9A86-C74447952D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吃"/>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饭"/>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回"/>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去"/>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来"/>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34893637"/>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D29ABE5-3FFE-4844-B8FA-D4667B9952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6166057E-6DD7-4B03-AE5E-C241494FD5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86AB5A3-26BB-4EE4-A95A-AAF8BC87267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E89B4CD9-8D1B-47B7-9F01-DDDE62C1D79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20143F03-E714-4D55-B554-A08FC1D7F19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F71EDEA-B3A7-4179-AFAF-5EAF03EB15A8}"/>
              </a:ext>
            </a:extLst>
            <ns0:hlinkClick xmlns:ns0="http://schemas.openxmlformats.org/drawingml/2006/main" xmlns:ns1="http://schemas.openxmlformats.org/officeDocument/2006/relationships" ns1:id="rIdInteractive3">
              <ns0:snd ns1:embed="rIdEmbeddedAudio4" name="HSK1-1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29348208"/>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821908-B814-4B05-BF66-88BDC808019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HSK1-18</a:t>
            </a:r>
          </a:p>
        </p:txBody>
      </p:sp>
      <p:sp>
        <p:nvSpPr>
          <p:cNvPr id="2" name="heading">
            <a:extLst xmlns:a="http://schemas.openxmlformats.org/drawingml/2006/main">
              <a:ext uri="{FF2B5EF4-FFF2-40B4-BE49-F238E27FC236}">
                <a16:creationId xmlns:a16="http://schemas.microsoft.com/office/drawing/2014/main" id="{A0D17BE4-ACEB-4EE3-861E-12F95E37586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1FA1AD58-0952-432C-AA54-365CBA4B2B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EFFBC8C-B96F-4654-BB9B-AABB6A61C86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54C50F12-C6C0-42AD-BD05-F4F7288A442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466303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2026-10-18T07:25:56.3620000Z</dcterms:created>
  <dcterms:modified xsi:type="dcterms:W3CDTF">2026-10-18T07:25:56.3620000Z</dcterms:modified>
</coreProperties>
</file>