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f495a17dbd8d4e97" /><Relationship Type="http://schemas.openxmlformats.org/officeDocument/2006/relationships/extended-properties" Target="/docProps/app.xml" Id="Rd8ac52c5ab1a4581" /><Relationship Type="http://schemas.openxmlformats.org/officeDocument/2006/relationships/officeDocument" Target="/ppt/presentation.xml" Id="Rcbba79983c724c9d" /></Relationships>
</file>

<file path=ppt/presentation.xml><?xml version="1.0" encoding="utf-8"?>
<p:presentation xmlns:p="http://schemas.openxmlformats.org/presentationml/2006/main">
  <p:sldMasterIdLst>
    <p:sldMasterId xmlns:r="http://schemas.openxmlformats.org/officeDocument/2006/relationships" id="2147483648" r:id="R0fa6ca39c613492a"/>
  </p:sldMasterIdLst>
  <p:notesMasterIdLst>
    <p:notesMasterId xmlns:r="http://schemas.openxmlformats.org/officeDocument/2006/relationships" r:id="Rf376abc0ae6b4e8a"/>
  </p:notesMasterIdLst>
  <p:sldIdLst>
    <p:sldId xmlns:r="http://schemas.openxmlformats.org/officeDocument/2006/relationships" id="256" r:id="Rebb9167c8d9f46a5"/>
    <p:sldId xmlns:r="http://schemas.openxmlformats.org/officeDocument/2006/relationships" id="257" r:id="R1f9943b851704bb4"/>
    <p:sldId xmlns:r="http://schemas.openxmlformats.org/officeDocument/2006/relationships" id="258" r:id="R355b0fe2fc764c6e"/>
    <p:sldId xmlns:r="http://schemas.openxmlformats.org/officeDocument/2006/relationships" id="259" r:id="R0bd3a63ffb1d49f2"/>
    <p:sldId xmlns:r="http://schemas.openxmlformats.org/officeDocument/2006/relationships" id="260" r:id="Rf4661ac6fec84b9e"/>
    <p:sldId xmlns:r="http://schemas.openxmlformats.org/officeDocument/2006/relationships" id="261" r:id="Rbbcf0dbc92e74984"/>
    <p:sldId xmlns:r="http://schemas.openxmlformats.org/officeDocument/2006/relationships" id="262" r:id="Rd8d6bc6eca94423a"/>
    <p:sldId xmlns:r="http://schemas.openxmlformats.org/officeDocument/2006/relationships" id="263" r:id="R167a8b74f26c4c29"/>
    <p:sldId xmlns:r="http://schemas.openxmlformats.org/officeDocument/2006/relationships" id="264" r:id="Rab04473ec2064973"/>
    <p:sldId xmlns:r="http://schemas.openxmlformats.org/officeDocument/2006/relationships" id="265" r:id="Rae920f379df74816"/>
    <p:sldId xmlns:r="http://schemas.openxmlformats.org/officeDocument/2006/relationships" id="266" r:id="R7430bd6ee0b64e4e"/>
    <p:sldId xmlns:r="http://schemas.openxmlformats.org/officeDocument/2006/relationships" id="267" r:id="R21dd8ffd283b42d8"/>
    <p:sldId xmlns:r="http://schemas.openxmlformats.org/officeDocument/2006/relationships" id="268" r:id="Ra41fc4dda0b24523"/>
    <p:sldId xmlns:r="http://schemas.openxmlformats.org/officeDocument/2006/relationships" id="269" r:id="Re1a57ab4056e44b3"/>
    <p:sldId xmlns:r="http://schemas.openxmlformats.org/officeDocument/2006/relationships" id="270" r:id="R7761a0b699cf450e"/>
    <p:sldId xmlns:r="http://schemas.openxmlformats.org/officeDocument/2006/relationships" id="271" r:id="R4241a92c87344908"/>
    <p:sldId xmlns:r="http://schemas.openxmlformats.org/officeDocument/2006/relationships" id="272" r:id="Rafed2c572d234d53"/>
    <p:sldId xmlns:r="http://schemas.openxmlformats.org/officeDocument/2006/relationships" id="273" r:id="R68baf5e334714833"/>
    <p:sldId xmlns:r="http://schemas.openxmlformats.org/officeDocument/2006/relationships" id="274" r:id="Ra24e5d18745c40f6"/>
    <p:sldId xmlns:r="http://schemas.openxmlformats.org/officeDocument/2006/relationships" id="275" r:id="Re6cf09f97f344e98"/>
    <p:sldId xmlns:r="http://schemas.openxmlformats.org/officeDocument/2006/relationships" id="276" r:id="Rc8484e430fc4481c"/>
    <p:sldId xmlns:r="http://schemas.openxmlformats.org/officeDocument/2006/relationships" id="277" r:id="R0f36678a76274abb"/>
    <p:sldId xmlns:r="http://schemas.openxmlformats.org/officeDocument/2006/relationships" id="278" r:id="Rd888c54a52974dfc"/>
    <p:sldId xmlns:r="http://schemas.openxmlformats.org/officeDocument/2006/relationships" id="279" r:id="Rd94ff9f96e504b72"/>
    <p:sldId xmlns:r="http://schemas.openxmlformats.org/officeDocument/2006/relationships" id="280" r:id="R0697202167924ed8"/>
    <p:sldId xmlns:r="http://schemas.openxmlformats.org/officeDocument/2006/relationships" id="281" r:id="R75cb740913504952"/>
    <p:sldId xmlns:r="http://schemas.openxmlformats.org/officeDocument/2006/relationships" id="282" r:id="R483c348f4f5f429c"/>
    <p:sldId xmlns:r="http://schemas.openxmlformats.org/officeDocument/2006/relationships" id="283" r:id="R748094267bd14b5d"/>
    <p:sldId xmlns:r="http://schemas.openxmlformats.org/officeDocument/2006/relationships" id="284" r:id="R72cd146d058440d8"/>
    <p:sldId xmlns:r="http://schemas.openxmlformats.org/officeDocument/2006/relationships" id="285" r:id="R1e60dd79fc89441f"/>
    <p:sldId xmlns:r="http://schemas.openxmlformats.org/officeDocument/2006/relationships" id="286" r:id="Rdf7fc76dabbb4e02"/>
    <p:sldId xmlns:r="http://schemas.openxmlformats.org/officeDocument/2006/relationships" id="287" r:id="R13ffac1ff53d4455"/>
    <p:sldId xmlns:r="http://schemas.openxmlformats.org/officeDocument/2006/relationships" id="288" r:id="Rab1539bf0f0046b9"/>
    <p:sldId xmlns:r="http://schemas.openxmlformats.org/officeDocument/2006/relationships" id="289" r:id="R6bec283dbb3a42c0"/>
    <p:sldId xmlns:r="http://schemas.openxmlformats.org/officeDocument/2006/relationships" id="290" r:id="R7339ace07e3942e2"/>
    <p:sldId xmlns:r="http://schemas.openxmlformats.org/officeDocument/2006/relationships" id="291" r:id="R108366192da44878"/>
    <p:sldId xmlns:r="http://schemas.openxmlformats.org/officeDocument/2006/relationships" id="292" r:id="R9a8adb60752543ce"/>
    <p:sldId xmlns:r="http://schemas.openxmlformats.org/officeDocument/2006/relationships" id="293" r:id="Rf53585e1422847fe"/>
    <p:sldId xmlns:r="http://schemas.openxmlformats.org/officeDocument/2006/relationships" id="294" r:id="R03322ffe4dc04d42"/>
    <p:sldId xmlns:r="http://schemas.openxmlformats.org/officeDocument/2006/relationships" id="295" r:id="Rf3195c45f08a47ee"/>
    <p:sldId xmlns:r="http://schemas.openxmlformats.org/officeDocument/2006/relationships" id="296" r:id="Rd5f3ec22042e49b7"/>
    <p:sldId xmlns:r="http://schemas.openxmlformats.org/officeDocument/2006/relationships" id="297" r:id="Rd097e8ec35c44a6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d6db118faf4e66" /><Relationship Type="http://schemas.openxmlformats.org/officeDocument/2006/relationships/slideMaster" Target="/ppt/slideMasters/slideMaster1.xml" Id="R0fa6ca39c613492a" /><Relationship Type="http://schemas.openxmlformats.org/officeDocument/2006/relationships/notesMaster" Target="/ppt/notesMasters/notesMaster1.xml" Id="Rf376abc0ae6b4e8a" /><Relationship Type="http://schemas.openxmlformats.org/officeDocument/2006/relationships/presProps" Target="/ppt/presProps.xml" Id="Redf6a9c551f24273" /><Relationship Type="http://schemas.openxmlformats.org/officeDocument/2006/relationships/tableStyles" Target="/ppt/tableStyles.xml" Id="Rf1f3c2e568484ad7" /><Relationship Type="http://schemas.openxmlformats.org/officeDocument/2006/relationships/slide" Target="/ppt/slides/slide1.xml" Id="Rebb9167c8d9f46a5" /><Relationship Type="http://schemas.openxmlformats.org/officeDocument/2006/relationships/slide" Target="/ppt/slides/slide2.xml" Id="R1f9943b851704bb4" /><Relationship Type="http://schemas.openxmlformats.org/officeDocument/2006/relationships/slide" Target="/ppt/slides/slide3.xml" Id="R355b0fe2fc764c6e" /><Relationship Type="http://schemas.openxmlformats.org/officeDocument/2006/relationships/slide" Target="/ppt/slides/slide4.xml" Id="R0bd3a63ffb1d49f2" /><Relationship Type="http://schemas.openxmlformats.org/officeDocument/2006/relationships/slide" Target="/ppt/slides/slide5.xml" Id="Rf4661ac6fec84b9e" /><Relationship Type="http://schemas.openxmlformats.org/officeDocument/2006/relationships/slide" Target="/ppt/slides/slide6.xml" Id="Rbbcf0dbc92e74984" /><Relationship Type="http://schemas.openxmlformats.org/officeDocument/2006/relationships/slide" Target="/ppt/slides/slide7.xml" Id="Rd8d6bc6eca94423a" /><Relationship Type="http://schemas.openxmlformats.org/officeDocument/2006/relationships/slide" Target="/ppt/slides/slide8.xml" Id="R167a8b74f26c4c29" /><Relationship Type="http://schemas.openxmlformats.org/officeDocument/2006/relationships/slide" Target="/ppt/slides/slide9.xml" Id="Rab04473ec2064973" /><Relationship Type="http://schemas.openxmlformats.org/officeDocument/2006/relationships/slide" Target="/ppt/slides/slide10.xml" Id="Rae920f379df74816" /><Relationship Type="http://schemas.openxmlformats.org/officeDocument/2006/relationships/slide" Target="/ppt/slides/slide11.xml" Id="R7430bd6ee0b64e4e" /><Relationship Type="http://schemas.openxmlformats.org/officeDocument/2006/relationships/slide" Target="/ppt/slides/slide12.xml" Id="R21dd8ffd283b42d8" /><Relationship Type="http://schemas.openxmlformats.org/officeDocument/2006/relationships/slide" Target="/ppt/slides/slide13.xml" Id="Ra41fc4dda0b24523" /><Relationship Type="http://schemas.openxmlformats.org/officeDocument/2006/relationships/slide" Target="/ppt/slides/slide14.xml" Id="Re1a57ab4056e44b3" /><Relationship Type="http://schemas.openxmlformats.org/officeDocument/2006/relationships/slide" Target="/ppt/slides/slide15.xml" Id="R7761a0b699cf450e" /><Relationship Type="http://schemas.openxmlformats.org/officeDocument/2006/relationships/slide" Target="/ppt/slides/slide16.xml" Id="R4241a92c87344908" /><Relationship Type="http://schemas.openxmlformats.org/officeDocument/2006/relationships/slide" Target="/ppt/slides/slide17.xml" Id="Rafed2c572d234d53" /><Relationship Type="http://schemas.openxmlformats.org/officeDocument/2006/relationships/slide" Target="/ppt/slides/slide18.xml" Id="R68baf5e334714833" /><Relationship Type="http://schemas.openxmlformats.org/officeDocument/2006/relationships/slide" Target="/ppt/slides/slide19.xml" Id="Ra24e5d18745c40f6" /><Relationship Type="http://schemas.openxmlformats.org/officeDocument/2006/relationships/slide" Target="/ppt/slides/slide20.xml" Id="Re6cf09f97f344e98" /><Relationship Type="http://schemas.openxmlformats.org/officeDocument/2006/relationships/slide" Target="/ppt/slides/slide21.xml" Id="Rc8484e430fc4481c" /><Relationship Type="http://schemas.openxmlformats.org/officeDocument/2006/relationships/slide" Target="/ppt/slides/slide22.xml" Id="R0f36678a76274abb" /><Relationship Type="http://schemas.openxmlformats.org/officeDocument/2006/relationships/slide" Target="/ppt/slides/slide23.xml" Id="Rd888c54a52974dfc" /><Relationship Type="http://schemas.openxmlformats.org/officeDocument/2006/relationships/slide" Target="/ppt/slides/slide24.xml" Id="Rd94ff9f96e504b72" /><Relationship Type="http://schemas.openxmlformats.org/officeDocument/2006/relationships/slide" Target="/ppt/slides/slide25.xml" Id="R0697202167924ed8" /><Relationship Type="http://schemas.openxmlformats.org/officeDocument/2006/relationships/slide" Target="/ppt/slides/slide26.xml" Id="R75cb740913504952" /><Relationship Type="http://schemas.openxmlformats.org/officeDocument/2006/relationships/slide" Target="/ppt/slides/slide27.xml" Id="R483c348f4f5f429c" /><Relationship Type="http://schemas.openxmlformats.org/officeDocument/2006/relationships/slide" Target="/ppt/slides/slide28.xml" Id="R748094267bd14b5d" /><Relationship Type="http://schemas.openxmlformats.org/officeDocument/2006/relationships/slide" Target="/ppt/slides/slide29.xml" Id="R72cd146d058440d8" /><Relationship Type="http://schemas.openxmlformats.org/officeDocument/2006/relationships/slide" Target="/ppt/slides/slide30.xml" Id="R1e60dd79fc89441f" /><Relationship Type="http://schemas.openxmlformats.org/officeDocument/2006/relationships/slide" Target="/ppt/slides/slide31.xml" Id="Rdf7fc76dabbb4e02" /><Relationship Type="http://schemas.openxmlformats.org/officeDocument/2006/relationships/slide" Target="/ppt/slides/slide32.xml" Id="R13ffac1ff53d4455" /><Relationship Type="http://schemas.openxmlformats.org/officeDocument/2006/relationships/slide" Target="/ppt/slides/slide33.xml" Id="Rab1539bf0f0046b9" /><Relationship Type="http://schemas.openxmlformats.org/officeDocument/2006/relationships/slide" Target="/ppt/slides/slide34.xml" Id="R6bec283dbb3a42c0" /><Relationship Type="http://schemas.openxmlformats.org/officeDocument/2006/relationships/slide" Target="/ppt/slides/slide35.xml" Id="R7339ace07e3942e2" /><Relationship Type="http://schemas.openxmlformats.org/officeDocument/2006/relationships/slide" Target="/ppt/slides/slide36.xml" Id="R108366192da44878" /><Relationship Type="http://schemas.openxmlformats.org/officeDocument/2006/relationships/slide" Target="/ppt/slides/slide37.xml" Id="R9a8adb60752543ce" /><Relationship Type="http://schemas.openxmlformats.org/officeDocument/2006/relationships/slide" Target="/ppt/slides/slide38.xml" Id="Rf53585e1422847fe" /><Relationship Type="http://schemas.openxmlformats.org/officeDocument/2006/relationships/slide" Target="/ppt/slides/slide39.xml" Id="R03322ffe4dc04d42" /><Relationship Type="http://schemas.openxmlformats.org/officeDocument/2006/relationships/slide" Target="/ppt/slides/slide40.xml" Id="Rf3195c45f08a47ee" /><Relationship Type="http://schemas.openxmlformats.org/officeDocument/2006/relationships/slide" Target="/ppt/slides/slide41.xml" Id="Rd5f3ec22042e49b7" /><Relationship Type="http://schemas.openxmlformats.org/officeDocument/2006/relationships/slide" Target="/ppt/slides/slide42.xml" Id="Rd097e8ec35c44a6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06f17c6c0674e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68eab894ef44f3" /><Relationship Type="http://schemas.openxmlformats.org/officeDocument/2006/relationships/notesMaster" Target="/ppt/notesMasters/notesMaster1.xml" Id="R50d81d269fae46b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c6be8dce2647d4" /><Relationship Type="http://schemas.openxmlformats.org/officeDocument/2006/relationships/notesMaster" Target="/ppt/notesMasters/notesMaster1.xml" Id="R31082f33bfcf4d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0f5f3827d80c419d" /><Relationship Type="http://schemas.openxmlformats.org/officeDocument/2006/relationships/notesMaster" Target="/ppt/notesMasters/notesMaster1.xml" Id="R150a55ab378545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5b26bf7529427c" /><Relationship Type="http://schemas.openxmlformats.org/officeDocument/2006/relationships/notesMaster" Target="/ppt/notesMasters/notesMaster1.xml" Id="R06d5d43d5ce5478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09d3f45ec804223" /><Relationship Type="http://schemas.openxmlformats.org/officeDocument/2006/relationships/notesMaster" Target="/ppt/notesMasters/notesMaster1.xml" Id="R62b0198201454b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d7f9f5a32749aa" /><Relationship Type="http://schemas.openxmlformats.org/officeDocument/2006/relationships/notesMaster" Target="/ppt/notesMasters/notesMaster1.xml" Id="Rcd42860a8f75457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5e24740cbc64192" /><Relationship Type="http://schemas.openxmlformats.org/officeDocument/2006/relationships/notesMaster" Target="/ppt/notesMasters/notesMaster1.xml" Id="R75a02e197b6647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162d21da98a41fc" /><Relationship Type="http://schemas.openxmlformats.org/officeDocument/2006/relationships/notesMaster" Target="/ppt/notesMasters/notesMaster1.xml" Id="Ra6529544ab2c49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58d812645754e5d" /><Relationship Type="http://schemas.openxmlformats.org/officeDocument/2006/relationships/notesMaster" Target="/ppt/notesMasters/notesMaster1.xml" Id="R917e0798354142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6ca4720e6447da" /><Relationship Type="http://schemas.openxmlformats.org/officeDocument/2006/relationships/notesMaster" Target="/ppt/notesMasters/notesMaster1.xml" Id="Re1c65f7128184c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4ee0b0f8014aff" /><Relationship Type="http://schemas.openxmlformats.org/officeDocument/2006/relationships/notesMaster" Target="/ppt/notesMasters/notesMaster1.xml" Id="R0a1064d486984f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78fb7fdd534706" /><Relationship Type="http://schemas.openxmlformats.org/officeDocument/2006/relationships/notesMaster" Target="/ppt/notesMasters/notesMaster1.xml" Id="R372e9318608a4e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5636e68ce24dbf" /><Relationship Type="http://schemas.openxmlformats.org/officeDocument/2006/relationships/notesMaster" Target="/ppt/notesMasters/notesMaster1.xml" Id="R2388f56f015c446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9e50a2eefb54d15" /><Relationship Type="http://schemas.openxmlformats.org/officeDocument/2006/relationships/notesMaster" Target="/ppt/notesMasters/notesMaster1.xml" Id="R94527e3f23c54e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f407700041c431e" /><Relationship Type="http://schemas.openxmlformats.org/officeDocument/2006/relationships/notesMaster" Target="/ppt/notesMasters/notesMaster1.xml" Id="R081d622e6af346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80a771726514be0" /><Relationship Type="http://schemas.openxmlformats.org/officeDocument/2006/relationships/notesMaster" Target="/ppt/notesMasters/notesMaster1.xml" Id="R9bc6f1bc69b3445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d7407a337a430c" /><Relationship Type="http://schemas.openxmlformats.org/officeDocument/2006/relationships/notesMaster" Target="/ppt/notesMasters/notesMaster1.xml" Id="R7a9ae315c53644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371f67a729e4385" /><Relationship Type="http://schemas.openxmlformats.org/officeDocument/2006/relationships/notesMaster" Target="/ppt/notesMasters/notesMaster1.xml" Id="Rb5e43ad035c946f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b89dfab11b4306" /><Relationship Type="http://schemas.openxmlformats.org/officeDocument/2006/relationships/notesMaster" Target="/ppt/notesMasters/notesMaster1.xml" Id="R880ea5fbc76a4f6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d83ff76449244e3" /><Relationship Type="http://schemas.openxmlformats.org/officeDocument/2006/relationships/notesMaster" Target="/ppt/notesMasters/notesMaster1.xml" Id="R30558cfe58314e4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4fa4d63c0534bf5" /><Relationship Type="http://schemas.openxmlformats.org/officeDocument/2006/relationships/notesMaster" Target="/ppt/notesMasters/notesMaster1.xml" Id="R926a0aecbed144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274ce4f146a457b" /><Relationship Type="http://schemas.openxmlformats.org/officeDocument/2006/relationships/notesMaster" Target="/ppt/notesMasters/notesMaster1.xml" Id="Rfe54f3b8f120490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2b50ad874d94235" /><Relationship Type="http://schemas.openxmlformats.org/officeDocument/2006/relationships/notesMaster" Target="/ppt/notesMasters/notesMaster1.xml" Id="Rc754304776f04c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847c6d322d0412a" /><Relationship Type="http://schemas.openxmlformats.org/officeDocument/2006/relationships/notesMaster" Target="/ppt/notesMasters/notesMaster1.xml" Id="R1aa25115bebd488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b998dd2cead4185" /><Relationship Type="http://schemas.openxmlformats.org/officeDocument/2006/relationships/notesMaster" Target="/ppt/notesMasters/notesMaster1.xml" Id="R0b384c8e0b314aa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477dc024d394eca" /><Relationship Type="http://schemas.openxmlformats.org/officeDocument/2006/relationships/notesMaster" Target="/ppt/notesMasters/notesMaster1.xml" Id="R3d46319de87d4dd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be96969de94431b" /><Relationship Type="http://schemas.openxmlformats.org/officeDocument/2006/relationships/notesMaster" Target="/ppt/notesMasters/notesMaster1.xml" Id="R0f3b0fdc35cc4ac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6c566f421954ba4" /><Relationship Type="http://schemas.openxmlformats.org/officeDocument/2006/relationships/notesMaster" Target="/ppt/notesMasters/notesMaster1.xml" Id="R1455b78699994e5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2660e4a7fbf49df" /><Relationship Type="http://schemas.openxmlformats.org/officeDocument/2006/relationships/notesMaster" Target="/ppt/notesMasters/notesMaster1.xml" Id="Rf3bdcede998d437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e6ab3e882cd41cd" /><Relationship Type="http://schemas.openxmlformats.org/officeDocument/2006/relationships/notesMaster" Target="/ppt/notesMasters/notesMaster1.xml" Id="R35eba49ffdc34c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b94d56b3f754c4d" /><Relationship Type="http://schemas.openxmlformats.org/officeDocument/2006/relationships/notesMaster" Target="/ppt/notesMasters/notesMaster1.xml" Id="R445a305a3aae44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4df88b4729947d7" /><Relationship Type="http://schemas.openxmlformats.org/officeDocument/2006/relationships/notesMaster" Target="/ppt/notesMasters/notesMaster1.xml" Id="R2d58b6a62d234f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4e6a8e1c3aa402b" /><Relationship Type="http://schemas.openxmlformats.org/officeDocument/2006/relationships/notesMaster" Target="/ppt/notesMasters/notesMaster1.xml" Id="Rb7707294cf144bc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95ece001eef4fc1" /><Relationship Type="http://schemas.openxmlformats.org/officeDocument/2006/relationships/notesMaster" Target="/ppt/notesMasters/notesMaster1.xml" Id="R116d76e074f2428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84aa79480304592" /><Relationship Type="http://schemas.openxmlformats.org/officeDocument/2006/relationships/notesMaster" Target="/ppt/notesMasters/notesMaster1.xml" Id="Ra0bfacb4593743e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1388dcf7b1c4f47" /><Relationship Type="http://schemas.openxmlformats.org/officeDocument/2006/relationships/notesMaster" Target="/ppt/notesMasters/notesMaster1.xml" Id="R532d1d176643463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5d028f87b9d432d" /><Relationship Type="http://schemas.openxmlformats.org/officeDocument/2006/relationships/notesMaster" Target="/ppt/notesMasters/notesMaster1.xml" Id="R942e4e09bfe749a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f9c8136cf074155" /><Relationship Type="http://schemas.openxmlformats.org/officeDocument/2006/relationships/notesMaster" Target="/ppt/notesMasters/notesMaster1.xml" Id="Rdbef83213e604d9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6eb5a6299014d9e" /><Relationship Type="http://schemas.openxmlformats.org/officeDocument/2006/relationships/notesMaster" Target="/ppt/notesMasters/notesMaster1.xml" Id="R06c9eefd390340b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c210102e2d64c9f" /><Relationship Type="http://schemas.openxmlformats.org/officeDocument/2006/relationships/notesMaster" Target="/ppt/notesMasters/notesMaster1.xml" Id="R1f970c7890a9408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755a4a5575a4dec" /><Relationship Type="http://schemas.openxmlformats.org/officeDocument/2006/relationships/notesMaster" Target="/ppt/notesMasters/notesMaster1.xml" Id="R629ddaa39c6c4ba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3b6f805101d436f" /><Relationship Type="http://schemas.openxmlformats.org/officeDocument/2006/relationships/notesMaster" Target="/ppt/notesMasters/notesMaster1.xml" Id="R5b8864f7c70c4e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../Audio/HSK1-19_MODEL.mp3. Sau khi tải, giữ thư mục Audio cạnh thư mục Slides. Script: 老师。学生。书。本子。笔。桌子。这是什么？。这是我的中文书。。你的本子呢？。在桌子上。。请读这个字。。好，请再说一遍。.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中文书和本子。 / 听、读、写。.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老师 (lǎo shī) = giáo viên. Chọn đáp án bằng chuột trong trình chiếu. Chế độ đội: 20 giây trao đổi, 10 giây giải thích. Nhóm đúng và giải thích được nhận hai điểm. Script GAME: 老师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HSK1-19: Lớp học và đồ dùng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../Audio/HSK1-20_MODEL.mp3. Sau khi tải, giữ thư mục Audio cạnh thư mục Slides. Script: 椅子。电脑。看。听。读。写。桌子上有一本中文书和一个本子。老师请学生听、读、写。学生每天学习中文。.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中文书和本子。 / 听、读、写。.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听、读、写。 Đối chiếu bài đọc để nêu bằng chứng. Chọn đáp án bằng chuột trong trình chiếu. Chế độ đội: 20 giây trao đổi, 10 giây giải thích. Nhóm đúng và giải thích được nhận hai điểm. Script GAME: 椅子</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HSK1-20: Lớp học và đồ dùng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../Audio/HSK1-21_MODEL.mp3. Sau khi tải, giữ thư mục Audio cạnh thư mục Slides. Script: 请。再。遍。字。课。学习。桌子上有一本中文书和一个本子。老师请学生听、读、写。学生每天学习中文。。桌子上有什么？。老师请学生做什么？.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中文书和本子。 / 听、读、写。.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请 (qǐng). Chọn đáp án bằng chuột trong trình chiếu. Chế độ đội: 20 giây trao đổi, 10 giây giải thích. Nhóm đúng và giải thích được nhận hai điểm. Script GAME: 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HSK1-21: Lớp học và đồ dùng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7da0d03ca743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abdb7b7e5b460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14e696b07314a7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b07e2913b1345f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755d94b60c84e6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332063b88404d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5EA0A0-11C6-4033-BADC-5AAA4B398C8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30D60CD-07E1-4407-A495-3D04E1418CF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3B83889-5970-4026-89E4-3DFD8419475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BFF800D-F617-435F-88BA-AF22F09E40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9CFC7CC-8646-4371-8687-011914F0F3F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B578D93-A531-479C-8DCC-1B49B97A588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9FD9591-0183-401C-90FA-5F0ACDD387F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FA97CD5-0174-4564-8278-198B83D21B9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B3986A0-EA99-4DA0-A2BE-A1E59CD675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5AA573B-C6FC-4661-BC2A-F2C00A2DAE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32a460004f4256" /><Relationship Type="http://schemas.openxmlformats.org/officeDocument/2006/relationships/slideLayout" Target="/ppt/slideLayouts/slideLayout1.xml" Id="Rd2c0e045950a4124" /><Relationship Type="http://schemas.openxmlformats.org/officeDocument/2006/relationships/slideLayout" Target="/ppt/slideLayouts/slideLayout2.xml" Id="R52040936a7264691" /><Relationship Type="http://schemas.openxmlformats.org/officeDocument/2006/relationships/slideLayout" Target="/ppt/slideLayouts/slideLayout3.xml" Id="Rea13577456884945" /><Relationship Type="http://schemas.openxmlformats.org/officeDocument/2006/relationships/slideLayout" Target="/ppt/slideLayouts/slideLayout4.xml" Id="R08dfe11de9f6481c" /><Relationship Type="http://schemas.openxmlformats.org/officeDocument/2006/relationships/slideLayout" Target="/ppt/slideLayouts/slideLayout5.xml" Id="R65a74565f49640af" /><Relationship Type="http://schemas.openxmlformats.org/officeDocument/2006/relationships/slideLayout" Target="/ppt/slideLayouts/slideLayout6.xml" Id="Ra33685ec8f39487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2c0e045950a4124"/>
    <p:sldLayoutId xmlns:r="http://schemas.openxmlformats.org/officeDocument/2006/relationships" id="2147483650" r:id="R52040936a7264691"/>
    <p:sldLayoutId xmlns:r="http://schemas.openxmlformats.org/officeDocument/2006/relationships" id="2147483651" r:id="Rea13577456884945"/>
    <p:sldLayoutId xmlns:r="http://schemas.openxmlformats.org/officeDocument/2006/relationships" id="2147483652" r:id="R08dfe11de9f6481c"/>
    <p:sldLayoutId xmlns:r="http://schemas.openxmlformats.org/officeDocument/2006/relationships" id="2147483653" r:id="R65a74565f49640af"/>
    <p:sldLayoutId xmlns:r="http://schemas.openxmlformats.org/officeDocument/2006/relationships" id="2147483654" r:id="Ra33685ec8f39487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d1aa55de70a4776" /><Relationship Type="http://schemas.openxmlformats.org/officeDocument/2006/relationships/notesSlide" Target="/ppt/notesSlides/notesSlide1.xml" Id="Rc28477babb2a4eb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e2a7ecd1e454d4f" /><Relationship Type="http://schemas.openxmlformats.org/officeDocument/2006/relationships/notesSlide" Target="/ppt/notesSlides/notesSlide2.xml" Id="Rf6fafd7d3b714f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271fb7206e94c6b" /><Relationship Type="http://schemas.openxmlformats.org/officeDocument/2006/relationships/notesSlide" Target="/ppt/notesSlides/notesSlide3.xml" Id="Ra6136810c60849f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30bd8f6b10e4d0e" /><Relationship Type="http://schemas.openxmlformats.org/officeDocument/2006/relationships/notesSlide" Target="/ppt/notesSlides/notesSlide4.xml" Id="R388779631ef74c2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868a7d47b154050" /><Relationship Type="http://schemas.openxmlformats.org/officeDocument/2006/relationships/notesSlide" Target="/ppt/notesSlides/notesSlide5.xml" Id="R7764a8e9249d404e"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67cadf6b2bb4941"/><Relationship Type="http://schemas.openxmlformats.org/officeDocument/2006/relationships/notesSlide" Target="/ppt/notesSlides/notesSlide6.xml" Id="R6de2ad4963f3423a"/><Relationship Id="rIdInteractive3" Type="http://schemas.openxmlformats.org/officeDocument/2006/relationships/hyperlink" Target="../Audio/HSK1-19_MODEL.mp3" TargetMode="External"/><Relationship Id="rIdEmbeddedAudio4" Type="http://schemas.openxmlformats.org/officeDocument/2006/relationships/audio" Target="../media/HSK1-19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abf53031aa843b2" /><Relationship Type="http://schemas.openxmlformats.org/officeDocument/2006/relationships/notesSlide" Target="/ppt/notesSlides/notesSlide7.xml" Id="Rf788c19c01ed4a7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b4173d7ece3c49dd"/><Relationship Type="http://schemas.openxmlformats.org/officeDocument/2006/relationships/notesSlide" Target="/ppt/notesSlides/notesSlide8.xml" Id="R1ea000803d834b5b"/><Relationship Id="rIdInteractive3" Type="http://schemas.openxmlformats.org/officeDocument/2006/relationships/hyperlink" Target="../Audio/HSK1-19_GAME.mp3" TargetMode="External"/><Relationship Id="rIdEmbeddedAudio4" Type="http://schemas.openxmlformats.org/officeDocument/2006/relationships/audio" Target="../media/HSK1-19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08f26d57a0564c08"/><Relationship Type="http://schemas.openxmlformats.org/officeDocument/2006/relationships/notesSlide" Target="/ppt/notesSlides/notesSlide9.xml" Id="R5092d463b8e34b2b"/><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5e76294847064a9d"/><Relationship Type="http://schemas.openxmlformats.org/officeDocument/2006/relationships/notesSlide" Target="/ppt/notesSlides/notesSlide10.xml" Id="Re624fbedc0254bb5"/><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23fa8304abb4f10" /><Relationship Type="http://schemas.openxmlformats.org/officeDocument/2006/relationships/notesSlide" Target="/ppt/notesSlides/notesSlide11.xml" Id="R9e6434119d8e4239"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169a6d91029c4227"/><Relationship Type="http://schemas.openxmlformats.org/officeDocument/2006/relationships/notesSlide" Target="/ppt/notesSlides/notesSlide12.xml" Id="R41dd7b271222457e"/><Relationship Id="rIdGif3" Type="http://schemas.openxmlformats.org/officeDocument/2006/relationships/image" Target="../media/stroke_32769.gif"/><Relationship Id="rIdGif4" Type="http://schemas.openxmlformats.org/officeDocument/2006/relationships/image" Target="../media/stroke_24072.gif"/><Relationship Id="rIdGif5" Type="http://schemas.openxmlformats.org/officeDocument/2006/relationships/image" Target="../media/stroke_23398.gif"/><Relationship Id="rIdGif6" Type="http://schemas.openxmlformats.org/officeDocument/2006/relationships/image" Target="../media/stroke_29983.gif"/><Relationship Id="rIdGif7" Type="http://schemas.openxmlformats.org/officeDocument/2006/relationships/image" Target="../media/stroke_20070.gif"/><Relationship Id="rIdGif8" Type="http://schemas.openxmlformats.org/officeDocument/2006/relationships/image" Target="../media/stroke_26412.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a6e88deb3e647b8"/><Relationship Type="http://schemas.openxmlformats.org/officeDocument/2006/relationships/notesSlide" Target="/ppt/notesSlides/notesSlide13.xml" Id="Radac8e5019784bea"/><Relationship Id="rIdInteractive3" Type="http://schemas.openxmlformats.org/officeDocument/2006/relationships/hyperlink" Target="../Audio/HSK1-19_MODEL.mp3" TargetMode="External"/><Relationship Id="rIdEmbeddedAudio4" Type="http://schemas.openxmlformats.org/officeDocument/2006/relationships/audio" Target="../media/HSK1-19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0985017441c44fa" /><Relationship Type="http://schemas.openxmlformats.org/officeDocument/2006/relationships/notesSlide" Target="/ppt/notesSlides/notesSlide14.xml" Id="R5c005dd005da42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a569a56369f4ce2" /><Relationship Type="http://schemas.openxmlformats.org/officeDocument/2006/relationships/notesSlide" Target="/ppt/notesSlides/notesSlide15.xml" Id="R4067ea234f2c43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a34d8c77dfb428f" /><Relationship Type="http://schemas.openxmlformats.org/officeDocument/2006/relationships/notesSlide" Target="/ppt/notesSlides/notesSlide16.xml" Id="Ra8a866d3d46647d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90c9712c6264bc8" /><Relationship Type="http://schemas.openxmlformats.org/officeDocument/2006/relationships/notesSlide" Target="/ppt/notesSlides/notesSlide17.xml" Id="Ra77ae4a27a69467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3fe080aa99243b2" /><Relationship Type="http://schemas.openxmlformats.org/officeDocument/2006/relationships/notesSlide" Target="/ppt/notesSlides/notesSlide18.xml" Id="R5949fb8b130a4dd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35eb0253ea944f7b" /><Relationship Type="http://schemas.openxmlformats.org/officeDocument/2006/relationships/notesSlide" Target="/ppt/notesSlides/notesSlide19.xml" Id="R75794cc37ca94792"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22941a7bc55148b5"/><Relationship Type="http://schemas.openxmlformats.org/officeDocument/2006/relationships/notesSlide" Target="/ppt/notesSlides/notesSlide20.xml" Id="R9f67c946430c442b"/><Relationship Id="rIdInteractive3" Type="http://schemas.openxmlformats.org/officeDocument/2006/relationships/hyperlink" Target="../Audio/HSK1-20_MODEL.mp3" TargetMode="External"/><Relationship Id="rIdEmbeddedAudio4" Type="http://schemas.openxmlformats.org/officeDocument/2006/relationships/audio" Target="../media/HSK1-20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651462414f248ce" /><Relationship Type="http://schemas.openxmlformats.org/officeDocument/2006/relationships/notesSlide" Target="/ppt/notesSlides/notesSlide21.xml" Id="R263ccf828c964cf5"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17329888faef4b0d"/><Relationship Type="http://schemas.openxmlformats.org/officeDocument/2006/relationships/notesSlide" Target="/ppt/notesSlides/notesSlide22.xml" Id="R1546908a2c414cbd"/><Relationship Id="rIdInteractive3" Type="http://schemas.openxmlformats.org/officeDocument/2006/relationships/hyperlink" Target="../Audio/HSK1-20_GAME.mp3" TargetMode="External"/><Relationship Id="rIdEmbeddedAudio4" Type="http://schemas.openxmlformats.org/officeDocument/2006/relationships/audio" Target="../media/HSK1-20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2700fdd2dbc94577"/><Relationship Type="http://schemas.openxmlformats.org/officeDocument/2006/relationships/notesSlide" Target="/ppt/notesSlides/notesSlide23.xml" Id="R47f5e8d9e0a342b6"/><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6bd15078c7794d38"/><Relationship Type="http://schemas.openxmlformats.org/officeDocument/2006/relationships/notesSlide" Target="/ppt/notesSlides/notesSlide24.xml" Id="R195ea96b339944a7"/><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2cdbf6d272d4dbc" /><Relationship Type="http://schemas.openxmlformats.org/officeDocument/2006/relationships/notesSlide" Target="/ppt/notesSlides/notesSlide25.xml" Id="R463bd7513f844eef"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f9e0b5ae2eb14066"/><Relationship Type="http://schemas.openxmlformats.org/officeDocument/2006/relationships/notesSlide" Target="/ppt/notesSlides/notesSlide26.xml" Id="R0ef377b49a76470f"/><Relationship Id="rIdGif3" Type="http://schemas.openxmlformats.org/officeDocument/2006/relationships/image" Target="../media/stroke_26885.gif"/><Relationship Id="rIdGif4" Type="http://schemas.openxmlformats.org/officeDocument/2006/relationships/image" Target="../media/stroke_23376.gif"/><Relationship Id="rIdGif5" Type="http://schemas.openxmlformats.org/officeDocument/2006/relationships/image" Target="../media/stroke_30005.gif"/><Relationship Id="rIdGif6" Type="http://schemas.openxmlformats.org/officeDocument/2006/relationships/image" Target="../media/stroke_33041.gif"/><Relationship Id="rIdGif7" Type="http://schemas.openxmlformats.org/officeDocument/2006/relationships/image" Target="../media/stroke_30475.gif"/><Relationship Id="rIdGif8" Type="http://schemas.openxmlformats.org/officeDocument/2006/relationships/image" Target="../media/stroke_21548.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8427ff96b6784cab"/><Relationship Type="http://schemas.openxmlformats.org/officeDocument/2006/relationships/notesSlide" Target="/ppt/notesSlides/notesSlide27.xml" Id="R39acb423e9784f07"/><Relationship Id="rIdInteractive3" Type="http://schemas.openxmlformats.org/officeDocument/2006/relationships/hyperlink" Target="../Audio/HSK1-20_MODEL.mp3" TargetMode="External"/><Relationship Id="rIdEmbeddedAudio4" Type="http://schemas.openxmlformats.org/officeDocument/2006/relationships/audio" Target="../media/HSK1-20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910df9e01de540ff" /><Relationship Type="http://schemas.openxmlformats.org/officeDocument/2006/relationships/notesSlide" Target="/ppt/notesSlides/notesSlide28.xml" Id="R5f717a80c1f5432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31ab5a389ca4a7c" /><Relationship Type="http://schemas.openxmlformats.org/officeDocument/2006/relationships/notesSlide" Target="/ppt/notesSlides/notesSlide29.xml" Id="Rc514f1869a9a498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55e1f41b68c481c" /><Relationship Type="http://schemas.openxmlformats.org/officeDocument/2006/relationships/notesSlide" Target="/ppt/notesSlides/notesSlide30.xml" Id="R486acc840a224c5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b19c56c4e004d4d" /><Relationship Type="http://schemas.openxmlformats.org/officeDocument/2006/relationships/notesSlide" Target="/ppt/notesSlides/notesSlide31.xml" Id="R0e4f2697c77842a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0e7cc00449e4b1b" /><Relationship Type="http://schemas.openxmlformats.org/officeDocument/2006/relationships/notesSlide" Target="/ppt/notesSlides/notesSlide32.xml" Id="R34156ec8e88243d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111fc81b2e14887" /><Relationship Type="http://schemas.openxmlformats.org/officeDocument/2006/relationships/notesSlide" Target="/ppt/notesSlides/notesSlide33.xml" Id="Rc8eb68cfb6d547a9"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b9f2272948f4603"/><Relationship Type="http://schemas.openxmlformats.org/officeDocument/2006/relationships/notesSlide" Target="/ppt/notesSlides/notesSlide34.xml" Id="R3ef1715bc6bd473b"/><Relationship Id="rIdInteractive3" Type="http://schemas.openxmlformats.org/officeDocument/2006/relationships/hyperlink" Target="../Audio/HSK1-21_MODEL.mp3" TargetMode="External"/><Relationship Id="rIdEmbeddedAudio4" Type="http://schemas.openxmlformats.org/officeDocument/2006/relationships/audio" Target="../media/HSK1-21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1b63e55a4d44e98" /><Relationship Type="http://schemas.openxmlformats.org/officeDocument/2006/relationships/notesSlide" Target="/ppt/notesSlides/notesSlide35.xml" Id="R098251974a71449e"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99e517605fe54841"/><Relationship Type="http://schemas.openxmlformats.org/officeDocument/2006/relationships/notesSlide" Target="/ppt/notesSlides/notesSlide36.xml" Id="R1553eef341a64a0b"/><Relationship Id="rIdInteractive3" Type="http://schemas.openxmlformats.org/officeDocument/2006/relationships/hyperlink" Target="../Audio/HSK1-21_GAME.mp3" TargetMode="External"/><Relationship Id="rIdEmbeddedAudio4" Type="http://schemas.openxmlformats.org/officeDocument/2006/relationships/audio" Target="../media/HSK1-21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c1105707d9a44c8b"/><Relationship Type="http://schemas.openxmlformats.org/officeDocument/2006/relationships/notesSlide" Target="/ppt/notesSlides/notesSlide37.xml" Id="R89969f325ca0481d"/><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6a41894c8300495c"/><Relationship Type="http://schemas.openxmlformats.org/officeDocument/2006/relationships/notesSlide" Target="/ppt/notesSlides/notesSlide38.xml" Id="R832ed6a6bb2d45e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565c271c485c4614" /><Relationship Type="http://schemas.openxmlformats.org/officeDocument/2006/relationships/notesSlide" Target="/ppt/notesSlides/notesSlide39.xml" Id="Ra2ae166524de4bc5"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701c3621c8d74bf1"/><Relationship Type="http://schemas.openxmlformats.org/officeDocument/2006/relationships/notesSlide" Target="/ppt/notesSlides/notesSlide40.xml" Id="R8568731924f849bd"/><Relationship Id="rIdGif3" Type="http://schemas.openxmlformats.org/officeDocument/2006/relationships/image" Target="../media/stroke_35831.gif"/><Relationship Id="rIdGif4" Type="http://schemas.openxmlformats.org/officeDocument/2006/relationships/image" Target="../media/stroke_20877.gif"/><Relationship Id="rIdGif5" Type="http://schemas.openxmlformats.org/officeDocument/2006/relationships/image" Target="../media/stroke_36941.gif"/><Relationship Id="rIdGif6" Type="http://schemas.openxmlformats.org/officeDocument/2006/relationships/image" Target="../media/stroke_23383.gif"/><Relationship Id="rIdGif7" Type="http://schemas.openxmlformats.org/officeDocument/2006/relationships/image" Target="../media/stroke_35838.gif"/><Relationship Id="rIdGif8" Type="http://schemas.openxmlformats.org/officeDocument/2006/relationships/image" Target="../media/stroke_2339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e88465b2ea414f60"/><Relationship Type="http://schemas.openxmlformats.org/officeDocument/2006/relationships/notesSlide" Target="/ppt/notesSlides/notesSlide41.xml" Id="R1669a20193fb47fd"/><Relationship Id="rIdInteractive3" Type="http://schemas.openxmlformats.org/officeDocument/2006/relationships/hyperlink" Target="../Audio/HSK1-21_MODEL.mp3" TargetMode="External"/><Relationship Id="rIdEmbeddedAudio4" Type="http://schemas.openxmlformats.org/officeDocument/2006/relationships/audio" Target="../media/HSK1-21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6429b27edefd4f2e" /><Relationship Type="http://schemas.openxmlformats.org/officeDocument/2006/relationships/notesSlide" Target="/ppt/notesSlides/notesSlide42.xml" Id="R99faec18a5ce4755"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8D42055-A338-4BDE-B8FA-82F2C69C52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DA465A0F-F7AC-4FA4-965E-D86944945E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Lớp học và đồ dùng</a:t>
            </a:r>
          </a:p>
        </p:txBody>
      </p:sp>
      <p:sp>
        <p:nvSpPr>
          <p:cNvPr id="3" name="page">
            <a:extLst xmlns:a="http://schemas.openxmlformats.org/drawingml/2006/main">
              <a:ext uri="{FF2B5EF4-FFF2-40B4-BE49-F238E27FC236}">
                <a16:creationId xmlns:a16="http://schemas.microsoft.com/office/drawing/2014/main" id="{2A00EC96-89CB-48E2-B2F5-C54F91429D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1EB538B-B1D4-42A1-8A28-658E6759A235}"/>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lớp học và đồ dùng;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5FBE0F88-43C2-473E-9737-82484E45AA4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8369723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9B25F0-B16D-4265-9C27-E1639ADB30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2680E047-4B07-4E06-B96F-F35A258252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001BD67-31A3-41D1-A096-D483F44462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181A5108-1359-407E-A662-86EF43F3CA7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下午     晚上     起床</a:t>
            </a:r>
          </a:p>
        </p:txBody>
      </p:sp>
      <p:sp>
        <p:nvSpPr>
          <p:cNvPr id="5" name="retrieval">
            <a:extLst xmlns:a="http://schemas.openxmlformats.org/drawingml/2006/main">
              <a:ext uri="{FF2B5EF4-FFF2-40B4-BE49-F238E27FC236}">
                <a16:creationId xmlns:a16="http://schemas.microsoft.com/office/drawing/2014/main" id="{EFCB19BD-845C-4295-8206-0C461BAF32E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3346725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A95395E-CF0E-41F2-919A-4C4B9CE839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33DDEEEA-D490-4408-8B3B-0804C20092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8A4E447-88AE-4E87-BB05-79ECD6B6D3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B1F00FC-8C91-488C-8C6F-CED3D9F8A81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老师</a:t>
            </a:r>
          </a:p>
        </p:txBody>
      </p:sp>
      <p:sp>
        <p:nvSpPr>
          <p:cNvPr id="5" name="py0">
            <a:extLst xmlns:a="http://schemas.openxmlformats.org/drawingml/2006/main">
              <a:ext uri="{FF2B5EF4-FFF2-40B4-BE49-F238E27FC236}">
                <a16:creationId xmlns:a16="http://schemas.microsoft.com/office/drawing/2014/main" id="{9E7C735B-6444-4FB8-88AA-52EC9288EF7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lǎoshī</a:t>
            </a:r>
          </a:p>
        </p:txBody>
      </p:sp>
      <p:sp>
        <p:nvSpPr>
          <p:cNvPr id="6" name="vi0">
            <a:extLst xmlns:a="http://schemas.openxmlformats.org/drawingml/2006/main">
              <a:ext uri="{FF2B5EF4-FFF2-40B4-BE49-F238E27FC236}">
                <a16:creationId xmlns:a16="http://schemas.microsoft.com/office/drawing/2014/main" id="{CA44DA61-7CA5-4A47-A155-1D7AD2142B1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giáo viên</a:t>
            </a:r>
          </a:p>
        </p:txBody>
      </p:sp>
      <p:sp>
        <p:nvSpPr>
          <p:cNvPr id="7" name="zh1">
            <a:extLst xmlns:a="http://schemas.openxmlformats.org/drawingml/2006/main">
              <a:ext uri="{FF2B5EF4-FFF2-40B4-BE49-F238E27FC236}">
                <a16:creationId xmlns:a16="http://schemas.microsoft.com/office/drawing/2014/main" id="{29F0BAB2-282E-497A-A252-5F666E4C033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学生</a:t>
            </a:r>
          </a:p>
        </p:txBody>
      </p:sp>
      <p:sp>
        <p:nvSpPr>
          <p:cNvPr id="8" name="py1">
            <a:extLst xmlns:a="http://schemas.openxmlformats.org/drawingml/2006/main">
              <a:ext uri="{FF2B5EF4-FFF2-40B4-BE49-F238E27FC236}">
                <a16:creationId xmlns:a16="http://schemas.microsoft.com/office/drawing/2014/main" id="{CD3B286D-AC0F-4E10-B97A-0A4A9DDA85F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xuéshēng</a:t>
            </a:r>
          </a:p>
        </p:txBody>
      </p:sp>
      <p:sp>
        <p:nvSpPr>
          <p:cNvPr id="9" name="vi1">
            <a:extLst xmlns:a="http://schemas.openxmlformats.org/drawingml/2006/main">
              <a:ext uri="{FF2B5EF4-FFF2-40B4-BE49-F238E27FC236}">
                <a16:creationId xmlns:a16="http://schemas.microsoft.com/office/drawing/2014/main" id="{62BFD0C4-FBF0-432B-8AAC-896B269EDF6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 sinh</a:t>
            </a:r>
          </a:p>
        </p:txBody>
      </p:sp>
      <p:sp>
        <p:nvSpPr>
          <p:cNvPr id="10" name="zh2">
            <a:extLst xmlns:a="http://schemas.openxmlformats.org/drawingml/2006/main">
              <a:ext uri="{FF2B5EF4-FFF2-40B4-BE49-F238E27FC236}">
                <a16:creationId xmlns:a16="http://schemas.microsoft.com/office/drawing/2014/main" id="{B09ACEC2-47E5-4E3F-B280-3BACB85186E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书</a:t>
            </a:r>
          </a:p>
        </p:txBody>
      </p:sp>
      <p:sp>
        <p:nvSpPr>
          <p:cNvPr id="11" name="py2">
            <a:extLst xmlns:a="http://schemas.openxmlformats.org/drawingml/2006/main">
              <a:ext uri="{FF2B5EF4-FFF2-40B4-BE49-F238E27FC236}">
                <a16:creationId xmlns:a16="http://schemas.microsoft.com/office/drawing/2014/main" id="{0CA33D90-3810-42E2-B344-FDDA2A580DB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a:t>
            </a:r>
          </a:p>
        </p:txBody>
      </p:sp>
      <p:sp>
        <p:nvSpPr>
          <p:cNvPr id="12" name="vi2">
            <a:extLst xmlns:a="http://schemas.openxmlformats.org/drawingml/2006/main">
              <a:ext uri="{FF2B5EF4-FFF2-40B4-BE49-F238E27FC236}">
                <a16:creationId xmlns:a16="http://schemas.microsoft.com/office/drawing/2014/main" id="{68C91E69-12D6-4053-8C8A-1F8885F90E0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sách</a:t>
            </a:r>
          </a:p>
        </p:txBody>
      </p:sp>
      <p:sp>
        <p:nvSpPr>
          <p:cNvPr id="13" name="zh3">
            <a:extLst xmlns:a="http://schemas.openxmlformats.org/drawingml/2006/main">
              <a:ext uri="{FF2B5EF4-FFF2-40B4-BE49-F238E27FC236}">
                <a16:creationId xmlns:a16="http://schemas.microsoft.com/office/drawing/2014/main" id="{BE9F73C4-0ADF-4446-A7F5-4D3AFD6B084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本子</a:t>
            </a:r>
          </a:p>
        </p:txBody>
      </p:sp>
      <p:sp>
        <p:nvSpPr>
          <p:cNvPr id="14" name="py3">
            <a:extLst xmlns:a="http://schemas.openxmlformats.org/drawingml/2006/main">
              <a:ext uri="{FF2B5EF4-FFF2-40B4-BE49-F238E27FC236}">
                <a16:creationId xmlns:a16="http://schemas.microsoft.com/office/drawing/2014/main" id="{8F52CAAB-707B-4238-AC7C-1EAD7FD89D8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běn zi</a:t>
            </a:r>
          </a:p>
        </p:txBody>
      </p:sp>
      <p:sp>
        <p:nvSpPr>
          <p:cNvPr id="15" name="vi3">
            <a:extLst xmlns:a="http://schemas.openxmlformats.org/drawingml/2006/main">
              <a:ext uri="{FF2B5EF4-FFF2-40B4-BE49-F238E27FC236}">
                <a16:creationId xmlns:a16="http://schemas.microsoft.com/office/drawing/2014/main" id="{DC5C6893-EBB3-4AAB-AC05-69FD2BC986C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vở</a:t>
            </a:r>
          </a:p>
        </p:txBody>
      </p:sp>
      <p:sp>
        <p:nvSpPr>
          <p:cNvPr id="16" name="zh4">
            <a:extLst xmlns:a="http://schemas.openxmlformats.org/drawingml/2006/main">
              <a:ext uri="{FF2B5EF4-FFF2-40B4-BE49-F238E27FC236}">
                <a16:creationId xmlns:a16="http://schemas.microsoft.com/office/drawing/2014/main" id="{4AB83385-68CE-4BBE-B7D4-E0338448662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笔</a:t>
            </a:r>
          </a:p>
        </p:txBody>
      </p:sp>
      <p:sp>
        <p:nvSpPr>
          <p:cNvPr id="17" name="py4">
            <a:extLst xmlns:a="http://schemas.openxmlformats.org/drawingml/2006/main">
              <a:ext uri="{FF2B5EF4-FFF2-40B4-BE49-F238E27FC236}">
                <a16:creationId xmlns:a16="http://schemas.microsoft.com/office/drawing/2014/main" id="{C539FBF1-078D-4791-9732-DEAE1C85DB1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bǐ</a:t>
            </a:r>
          </a:p>
        </p:txBody>
      </p:sp>
      <p:sp>
        <p:nvSpPr>
          <p:cNvPr id="18" name="vi4">
            <a:extLst xmlns:a="http://schemas.openxmlformats.org/drawingml/2006/main">
              <a:ext uri="{FF2B5EF4-FFF2-40B4-BE49-F238E27FC236}">
                <a16:creationId xmlns:a16="http://schemas.microsoft.com/office/drawing/2014/main" id="{BDE16FA8-7DAA-4EBF-9153-552D2858EF6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bút</a:t>
            </a:r>
          </a:p>
        </p:txBody>
      </p:sp>
      <p:sp>
        <p:nvSpPr>
          <p:cNvPr id="19" name="zh5">
            <a:extLst xmlns:a="http://schemas.openxmlformats.org/drawingml/2006/main">
              <a:ext uri="{FF2B5EF4-FFF2-40B4-BE49-F238E27FC236}">
                <a16:creationId xmlns:a16="http://schemas.microsoft.com/office/drawing/2014/main" id="{A15228FC-B55E-4C06-996A-B7670B0DCC1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桌子</a:t>
            </a:r>
          </a:p>
        </p:txBody>
      </p:sp>
      <p:sp>
        <p:nvSpPr>
          <p:cNvPr id="20" name="py5">
            <a:extLst xmlns:a="http://schemas.openxmlformats.org/drawingml/2006/main">
              <a:ext uri="{FF2B5EF4-FFF2-40B4-BE49-F238E27FC236}">
                <a16:creationId xmlns:a16="http://schemas.microsoft.com/office/drawing/2014/main" id="{91D04F25-39E9-4EB1-924D-C54C9559D55E}"/>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zhuōzi</a:t>
            </a:r>
          </a:p>
        </p:txBody>
      </p:sp>
      <p:sp>
        <p:nvSpPr>
          <p:cNvPr id="21" name="vi5">
            <a:extLst xmlns:a="http://schemas.openxmlformats.org/drawingml/2006/main">
              <a:ext uri="{FF2B5EF4-FFF2-40B4-BE49-F238E27FC236}">
                <a16:creationId xmlns:a16="http://schemas.microsoft.com/office/drawing/2014/main" id="{E314968B-59A1-4FCB-B87F-2E3B1709938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bàn</a:t>
            </a:r>
          </a:p>
        </p:txBody>
      </p:sp>
    </p:spTree>
    <p:extLst>
      <p:ext uri="{BB962C8B-B14F-4D97-AF65-F5344CB8AC3E}">
        <p14:creationId xmlns:p14="http://schemas.microsoft.com/office/powerpoint/2010/main" val="1102249925"/>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B99BC3CE-EB28-4FC3-AC35-24F295F0B6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F3EBCD5F-EAD6-4C4D-9CC6-1C4569D464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6DFD780-C884-4BAE-8102-EAA285AB33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E3235F8-E387-4B7B-9296-0911526A247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电视</a:t>
            </a:r>
          </a:p>
        </p:txBody>
      </p:sp>
      <p:sp>
        <p:nvSpPr>
          <p:cNvPr id="5" name="py0">
            <a:extLst xmlns:a="http://schemas.openxmlformats.org/drawingml/2006/main">
              <a:ext uri="{FF2B5EF4-FFF2-40B4-BE49-F238E27FC236}">
                <a16:creationId xmlns:a16="http://schemas.microsoft.com/office/drawing/2014/main" id="{494E05CF-FA88-48C7-AD38-FCBCE8C1252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diànshì</a:t>
            </a:r>
          </a:p>
        </p:txBody>
      </p:sp>
      <p:sp>
        <p:nvSpPr>
          <p:cNvPr id="6" name="vi0">
            <a:extLst xmlns:a="http://schemas.openxmlformats.org/drawingml/2006/main">
              <a:ext uri="{FF2B5EF4-FFF2-40B4-BE49-F238E27FC236}">
                <a16:creationId xmlns:a16="http://schemas.microsoft.com/office/drawing/2014/main" id="{91E3EF90-8D14-4D50-847C-331C940F55B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tivi</a:t>
            </a:r>
          </a:p>
        </p:txBody>
      </p:sp>
      <p:sp>
        <p:nvSpPr>
          <p:cNvPr id="7" name="zh1">
            <a:extLst xmlns:a="http://schemas.openxmlformats.org/drawingml/2006/main">
              <a:ext uri="{FF2B5EF4-FFF2-40B4-BE49-F238E27FC236}">
                <a16:creationId xmlns:a16="http://schemas.microsoft.com/office/drawing/2014/main" id="{A15271EE-A0B1-4E4B-81F9-BDDEB3611E1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哪些</a:t>
            </a:r>
          </a:p>
        </p:txBody>
      </p:sp>
      <p:sp>
        <p:nvSpPr>
          <p:cNvPr id="8" name="py1">
            <a:extLst xmlns:a="http://schemas.openxmlformats.org/drawingml/2006/main">
              <a:ext uri="{FF2B5EF4-FFF2-40B4-BE49-F238E27FC236}">
                <a16:creationId xmlns:a16="http://schemas.microsoft.com/office/drawing/2014/main" id="{E1D0502C-7FDA-46E9-B163-9C423B75919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nǎxiē</a:t>
            </a:r>
          </a:p>
        </p:txBody>
      </p:sp>
      <p:sp>
        <p:nvSpPr>
          <p:cNvPr id="9" name="vi1">
            <a:extLst xmlns:a="http://schemas.openxmlformats.org/drawingml/2006/main">
              <a:ext uri="{FF2B5EF4-FFF2-40B4-BE49-F238E27FC236}">
                <a16:creationId xmlns:a16="http://schemas.microsoft.com/office/drawing/2014/main" id="{808F42BD-5492-482E-9968-5F5EC7B0B1D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những cái nào</a:t>
            </a:r>
          </a:p>
        </p:txBody>
      </p:sp>
      <p:sp>
        <p:nvSpPr>
          <p:cNvPr id="10" name="zh2">
            <a:extLst xmlns:a="http://schemas.openxmlformats.org/drawingml/2006/main">
              <a:ext uri="{FF2B5EF4-FFF2-40B4-BE49-F238E27FC236}">
                <a16:creationId xmlns:a16="http://schemas.microsoft.com/office/drawing/2014/main" id="{A6820AB9-DAA3-42A5-B46C-D67F1EFDE8D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小朋友</a:t>
            </a:r>
          </a:p>
        </p:txBody>
      </p:sp>
      <p:sp>
        <p:nvSpPr>
          <p:cNvPr id="11" name="py2">
            <a:extLst xmlns:a="http://schemas.openxmlformats.org/drawingml/2006/main">
              <a:ext uri="{FF2B5EF4-FFF2-40B4-BE49-F238E27FC236}">
                <a16:creationId xmlns:a16="http://schemas.microsoft.com/office/drawing/2014/main" id="{B57A229F-4786-4D1B-BA01-71CD479CAB6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xiǎopéngyǒu</a:t>
            </a:r>
          </a:p>
        </p:txBody>
      </p:sp>
      <p:sp>
        <p:nvSpPr>
          <p:cNvPr id="12" name="vi2">
            <a:extLst xmlns:a="http://schemas.openxmlformats.org/drawingml/2006/main">
              <a:ext uri="{FF2B5EF4-FFF2-40B4-BE49-F238E27FC236}">
                <a16:creationId xmlns:a16="http://schemas.microsoft.com/office/drawing/2014/main" id="{BE84DDAE-CDA0-422B-B76F-3D28ABC3917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trẻ nhỏ</a:t>
            </a:r>
          </a:p>
        </p:txBody>
      </p:sp>
    </p:spTree>
    <p:extLst>
      <p:ext uri="{BB962C8B-B14F-4D97-AF65-F5344CB8AC3E}">
        <p14:creationId xmlns:p14="http://schemas.microsoft.com/office/powerpoint/2010/main" val="1034211787"/>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44A580-CB36-47AF-8DEE-5AC6FF5DCC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173C3DC6-E74C-4319-BD72-EF3F72AD16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38B45D5-D99F-45F0-BFBB-B4F6090FCB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5324BCE-9EBF-49B7-95D0-2091ECBD921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请 加 động từ</a:t>
            </a:r>
          </a:p>
        </p:txBody>
      </p:sp>
      <p:sp>
        <p:nvSpPr>
          <p:cNvPr id="5" name="rule">
            <a:extLst xmlns:a="http://schemas.openxmlformats.org/drawingml/2006/main">
              <a:ext uri="{FF2B5EF4-FFF2-40B4-BE49-F238E27FC236}">
                <a16:creationId xmlns:a16="http://schemas.microsoft.com/office/drawing/2014/main" id="{06C8FE53-1E53-4CE2-A794-D1AADAF5655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请听老师说。 Hãy nghe giáo viên nói.</a:t>
            </a:r>
          </a:p>
        </p:txBody>
      </p:sp>
    </p:spTree>
    <p:extLst>
      <p:ext uri="{BB962C8B-B14F-4D97-AF65-F5344CB8AC3E}">
        <p14:creationId xmlns:p14="http://schemas.microsoft.com/office/powerpoint/2010/main" val="62821265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2CCC04E-5AD4-412B-898D-4969E888F5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A2E5A03F-7C12-4F50-AC52-4AE84BB2550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AF28383-1CD9-45EF-AFCF-3AC23F08D3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254730F-6DF1-438E-B4FC-3A933776F529}"/>
              </a:ext>
            </a:extLst>
            <ns0:hlinkClick xmlns:ns0="http://schemas.openxmlformats.org/drawingml/2006/main" xmlns:ns1="http://schemas.openxmlformats.org/officeDocument/2006/relationships" ns1:id="rIdInteractive3">
              <ns0:snd ns1:embed="rIdEmbeddedAudio4" name="HSK1-1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8F9E719-3423-46EE-B707-B6C2834D6DD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225AE2C-69F8-4BFE-9D3D-4E8C41E5F12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4449796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B182EEA-08CC-471B-87BC-1FE5DE22A4E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2D2E0847-2B08-42CF-8FE8-3044A9A47E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36A3C39-06F0-449B-90CE-9A5C70650C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20BFB85-A8FC-47AF-ADE3-733B85B14646}"/>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桌子上有一本中文书和一个本子。老师请学生听、读、写。学生每天学习中文。</a:t>
            </a:r>
          </a:p>
        </p:txBody>
      </p:sp>
      <p:sp>
        <p:nvSpPr>
          <p:cNvPr id="5" name="q0">
            <a:extLst xmlns:a="http://schemas.openxmlformats.org/drawingml/2006/main">
              <a:ext uri="{FF2B5EF4-FFF2-40B4-BE49-F238E27FC236}">
                <a16:creationId xmlns:a16="http://schemas.microsoft.com/office/drawing/2014/main" id="{90473D62-3651-4FC0-9571-1F3436DE61A9}"/>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桌子上有什么？</a:t>
            </a:r>
          </a:p>
        </p:txBody>
      </p:sp>
      <p:sp>
        <p:nvSpPr>
          <p:cNvPr id="6" name="q1">
            <a:extLst xmlns:a="http://schemas.openxmlformats.org/drawingml/2006/main">
              <a:ext uri="{FF2B5EF4-FFF2-40B4-BE49-F238E27FC236}">
                <a16:creationId xmlns:a16="http://schemas.microsoft.com/office/drawing/2014/main" id="{61F61836-3D11-4E7D-A438-072839FEDC1C}"/>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老师请学生做什么？</a:t>
            </a:r>
          </a:p>
        </p:txBody>
      </p:sp>
    </p:spTree>
    <p:extLst>
      <p:ext uri="{BB962C8B-B14F-4D97-AF65-F5344CB8AC3E}">
        <p14:creationId xmlns:p14="http://schemas.microsoft.com/office/powerpoint/2010/main" val="844379955"/>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2FAA8F2-8456-4179-AE41-3DA75FE1C4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E4271280-2D8C-4DF0-92AB-59770DBA4A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089AE37-735D-4E87-B256-07BF1BB936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09D13AB-809E-4E42-9B4E-EDFF73F9C2B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“giáo viên”?</a:t>
            </a:r>
          </a:p>
        </p:txBody>
      </p:sp>
      <p:sp>
        <p:nvSpPr>
          <p:cNvPr id="5" name="audio_game">
            <a:extLst xmlns:a="http://schemas.openxmlformats.org/drawingml/2006/main">
              <a:ext uri="{FF2B5EF4-FFF2-40B4-BE49-F238E27FC236}">
                <a16:creationId xmlns:a16="http://schemas.microsoft.com/office/drawing/2014/main" id="{99C787D3-F121-4429-A428-80A1D61C70A5}"/>
              </a:ext>
            </a:extLst>
            <ns0:hlinkClick xmlns:ns0="http://schemas.openxmlformats.org/drawingml/2006/main" xmlns:ns1="http://schemas.openxmlformats.org/officeDocument/2006/relationships" ns1:id="rIdInteractive3">
              <ns0:snd ns1:embed="rIdEmbeddedAudio4" name="HSK1-1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3817B3C-6DF7-4EA7-A54F-6D16285A978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老师</a:t>
            </a:r>
          </a:p>
        </p:txBody>
      </p:sp>
      <p:sp>
        <p:nvSpPr>
          <p:cNvPr id="7" name="choice_1">
            <a:extLst xmlns:a="http://schemas.openxmlformats.org/drawingml/2006/main">
              <a:ext uri="{FF2B5EF4-FFF2-40B4-BE49-F238E27FC236}">
                <a16:creationId xmlns:a16="http://schemas.microsoft.com/office/drawing/2014/main" id="{10C7291D-1A52-43E1-9B8E-30EA668FE7E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学生</a:t>
            </a:r>
          </a:p>
        </p:txBody>
      </p:sp>
      <p:sp>
        <p:nvSpPr>
          <p:cNvPr id="8" name="choice_2">
            <a:extLst xmlns:a="http://schemas.openxmlformats.org/drawingml/2006/main">
              <a:ext uri="{FF2B5EF4-FFF2-40B4-BE49-F238E27FC236}">
                <a16:creationId xmlns:a16="http://schemas.microsoft.com/office/drawing/2014/main" id="{9B4E1E61-D812-4A69-9864-80E63A46963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书</a:t>
            </a:r>
          </a:p>
        </p:txBody>
      </p:sp>
    </p:spTree>
    <p:extLst>
      <p:ext uri="{BB962C8B-B14F-4D97-AF65-F5344CB8AC3E}">
        <p14:creationId xmlns:p14="http://schemas.microsoft.com/office/powerpoint/2010/main" val="115030091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A6D20A1-5081-4C51-9826-DB021AD368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AA7284C8-33FE-4824-9087-326F474AFA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E08D9B5-2331-401F-B9D8-6D1BA97681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F288153-A85B-4A05-8E8C-9621B4DC32BF}"/>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老师 (lǎo shī) = giáo viên.</a:t>
            </a:r>
          </a:p>
        </p:txBody>
      </p:sp>
      <p:sp>
        <p:nvSpPr>
          <p:cNvPr id="5" name="stretch">
            <a:extLst xmlns:a="http://schemas.openxmlformats.org/drawingml/2006/main">
              <a:ext uri="{FF2B5EF4-FFF2-40B4-BE49-F238E27FC236}">
                <a16:creationId xmlns:a16="http://schemas.microsoft.com/office/drawing/2014/main" id="{B801B399-0D0C-4B5A-B697-D0FD7BC4A6C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6745FBC-3A9C-49EB-8ED1-37B9EC6CF94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0322638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57C3920-DA2F-4482-B2A9-66DF2DA7400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8C925897-4E4F-4262-BBA3-949DA20F60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6EED0D8-17F3-4570-B83D-DF2495E8F1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FB10463-4728-41A1-8475-FF3B10438FA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0B581CF-36E2-4096-8342-8237B7C49CB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0775784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7256047-7BC3-49FE-A5DA-AFDB3E9F06F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5B3DD9D3-17F2-44BD-A164-1D974DB80A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B4722FD-7177-4E4F-B60D-E3D6107D11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30DDF17-C7DB-42E8-A8D7-AFF433DC333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có sơ đồ bàn học, bạn kia có danh sách đồ dùng.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Hỏi và bố trí đồ dùng theo mô tả.</a:t>
            </a:r>
          </a:p>
        </p:txBody>
      </p:sp>
      <p:sp>
        <p:nvSpPr>
          <p:cNvPr id="5" name="taskrule">
            <a:extLst xmlns:a="http://schemas.openxmlformats.org/drawingml/2006/main">
              <a:ext uri="{FF2B5EF4-FFF2-40B4-BE49-F238E27FC236}">
                <a16:creationId xmlns:a16="http://schemas.microsoft.com/office/drawing/2014/main" id="{94A50579-52CD-4784-99EE-83D7A7B7888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3125696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ED28C6-5ACF-42F7-8987-F521258C99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E9E32DD4-5717-4D46-B5EC-8DC75E6825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6CA15F5-B96C-44BF-BC85-10A82C231A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老"/>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师"/>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书"/>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本"/>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346225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42EA8F1-8492-4A0F-A10D-A6B7F8C57A0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C0630AF3-344C-4318-88EE-6BF7ADE25D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B14785F-0941-4686-AB47-104EA3F265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645BEC7-CC6F-4406-9927-7A11CBA737C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861B6A3-15C3-4EF0-89BD-3C6525C5F87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1A82C63-CBFD-46A5-B328-5A5416528C68}"/>
              </a:ext>
            </a:extLst>
            <ns0:hlinkClick xmlns:ns0="http://schemas.openxmlformats.org/drawingml/2006/main" xmlns:ns1="http://schemas.openxmlformats.org/officeDocument/2006/relationships" ns1:id="rIdInteractive3">
              <ns0:snd ns1:embed="rIdEmbeddedAudio4" name="HSK1-1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28243212"/>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E4BF7F1-E546-4021-801B-CD7F12366F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HSK1-19</a:t>
            </a:r>
          </a:p>
        </p:txBody>
      </p:sp>
      <p:sp>
        <p:nvSpPr>
          <p:cNvPr id="2" name="heading">
            <a:extLst xmlns:a="http://schemas.openxmlformats.org/drawingml/2006/main">
              <a:ext uri="{FF2B5EF4-FFF2-40B4-BE49-F238E27FC236}">
                <a16:creationId xmlns:a16="http://schemas.microsoft.com/office/drawing/2014/main" id="{C0D46A67-23EF-47BF-A606-2042141CAE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F655EC7-C260-475B-BBB3-E5656A411D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581DF89-87B2-428B-BCC2-76A87A2CEBE1}"/>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98A1AE1-0F17-48B2-8185-85FCE5BB4DB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68980717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412947-F58E-4BA8-AEC7-FABE00EE2B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0884289F-A638-4AE2-912B-BFF88F7B28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Lớp học và đồ dùng</a:t>
            </a:r>
          </a:p>
        </p:txBody>
      </p:sp>
      <p:sp>
        <p:nvSpPr>
          <p:cNvPr id="3" name="page">
            <a:extLst xmlns:a="http://schemas.openxmlformats.org/drawingml/2006/main">
              <a:ext uri="{FF2B5EF4-FFF2-40B4-BE49-F238E27FC236}">
                <a16:creationId xmlns:a16="http://schemas.microsoft.com/office/drawing/2014/main" id="{CBCCC32C-7939-4A1D-B503-32AE1D4273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387974F-A8DE-440D-9377-F708A14BA633}"/>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再 và đọc tìm chi tiết.</a:t>
            </a:r>
          </a:p>
        </p:txBody>
      </p:sp>
      <p:sp>
        <p:nvSpPr>
          <p:cNvPr id="5" name="duration">
            <a:extLst xmlns:a="http://schemas.openxmlformats.org/drawingml/2006/main">
              <a:ext uri="{FF2B5EF4-FFF2-40B4-BE49-F238E27FC236}">
                <a16:creationId xmlns:a16="http://schemas.microsoft.com/office/drawing/2014/main" id="{C89FD2C5-F2D0-4486-9641-324BB3E2C6C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689874202"/>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321D119-006B-48D0-B165-6DB8894D02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2D643B59-1995-4EBA-A8EB-44715C113D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62F69E5-2402-4496-A8F6-2B7388BDB2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468E4E8-36CB-4A09-92A8-394E91E9343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吃饭     回     去</a:t>
            </a:r>
          </a:p>
        </p:txBody>
      </p:sp>
      <p:sp>
        <p:nvSpPr>
          <p:cNvPr id="5" name="retrieval">
            <a:extLst xmlns:a="http://schemas.openxmlformats.org/drawingml/2006/main">
              <a:ext uri="{FF2B5EF4-FFF2-40B4-BE49-F238E27FC236}">
                <a16:creationId xmlns:a16="http://schemas.microsoft.com/office/drawing/2014/main" id="{1D7934FA-4E2E-4312-85DB-C9BC96879E2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041103995"/>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7B399D4-5379-4970-9386-09BF0DF655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94995AD1-4510-49E1-ACC6-EBFB87A56D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CAD5FA3-8E24-4B6D-8DEE-4D12C76B78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691762E-A582-4A24-B50B-2D7A0CF2457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椅子</a:t>
            </a:r>
          </a:p>
        </p:txBody>
      </p:sp>
      <p:sp>
        <p:nvSpPr>
          <p:cNvPr id="5" name="py0">
            <a:extLst xmlns:a="http://schemas.openxmlformats.org/drawingml/2006/main">
              <a:ext uri="{FF2B5EF4-FFF2-40B4-BE49-F238E27FC236}">
                <a16:creationId xmlns:a16="http://schemas.microsoft.com/office/drawing/2014/main" id="{45DA137F-CDA1-4EAF-A51B-A1D2F3C2EEF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yǐzi</a:t>
            </a:r>
          </a:p>
        </p:txBody>
      </p:sp>
      <p:sp>
        <p:nvSpPr>
          <p:cNvPr id="6" name="vi0">
            <a:extLst xmlns:a="http://schemas.openxmlformats.org/drawingml/2006/main">
              <a:ext uri="{FF2B5EF4-FFF2-40B4-BE49-F238E27FC236}">
                <a16:creationId xmlns:a16="http://schemas.microsoft.com/office/drawing/2014/main" id="{62C81A0B-7749-43E5-9CB3-272B62954C1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ghế</a:t>
            </a:r>
          </a:p>
        </p:txBody>
      </p:sp>
      <p:sp>
        <p:nvSpPr>
          <p:cNvPr id="7" name="zh1">
            <a:extLst xmlns:a="http://schemas.openxmlformats.org/drawingml/2006/main">
              <a:ext uri="{FF2B5EF4-FFF2-40B4-BE49-F238E27FC236}">
                <a16:creationId xmlns:a16="http://schemas.microsoft.com/office/drawing/2014/main" id="{9806AFB8-3399-4E4E-ADE9-4A1F431CDF6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电脑</a:t>
            </a:r>
          </a:p>
        </p:txBody>
      </p:sp>
      <p:sp>
        <p:nvSpPr>
          <p:cNvPr id="8" name="py1">
            <a:extLst xmlns:a="http://schemas.openxmlformats.org/drawingml/2006/main">
              <a:ext uri="{FF2B5EF4-FFF2-40B4-BE49-F238E27FC236}">
                <a16:creationId xmlns:a16="http://schemas.microsoft.com/office/drawing/2014/main" id="{566F957F-E6FC-49CB-A2C0-7C7CE68A169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diànnǎo</a:t>
            </a:r>
          </a:p>
        </p:txBody>
      </p:sp>
      <p:sp>
        <p:nvSpPr>
          <p:cNvPr id="9" name="vi1">
            <a:extLst xmlns:a="http://schemas.openxmlformats.org/drawingml/2006/main">
              <a:ext uri="{FF2B5EF4-FFF2-40B4-BE49-F238E27FC236}">
                <a16:creationId xmlns:a16="http://schemas.microsoft.com/office/drawing/2014/main" id="{B94E2681-A26E-4DC5-AA1B-5A2FF587E37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máy tính</a:t>
            </a:r>
          </a:p>
        </p:txBody>
      </p:sp>
      <p:sp>
        <p:nvSpPr>
          <p:cNvPr id="10" name="zh2">
            <a:extLst xmlns:a="http://schemas.openxmlformats.org/drawingml/2006/main">
              <a:ext uri="{FF2B5EF4-FFF2-40B4-BE49-F238E27FC236}">
                <a16:creationId xmlns:a16="http://schemas.microsoft.com/office/drawing/2014/main" id="{DFC22FED-1E84-498B-A4C5-140CB514446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a:t>
            </a:r>
          </a:p>
        </p:txBody>
      </p:sp>
      <p:sp>
        <p:nvSpPr>
          <p:cNvPr id="11" name="py2">
            <a:extLst xmlns:a="http://schemas.openxmlformats.org/drawingml/2006/main">
              <a:ext uri="{FF2B5EF4-FFF2-40B4-BE49-F238E27FC236}">
                <a16:creationId xmlns:a16="http://schemas.microsoft.com/office/drawing/2014/main" id="{488E2874-C670-495A-A2C9-1287083DE96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a:t>
            </a:r>
          </a:p>
        </p:txBody>
      </p:sp>
      <p:sp>
        <p:nvSpPr>
          <p:cNvPr id="12" name="vi2">
            <a:extLst xmlns:a="http://schemas.openxmlformats.org/drawingml/2006/main">
              <a:ext uri="{FF2B5EF4-FFF2-40B4-BE49-F238E27FC236}">
                <a16:creationId xmlns:a16="http://schemas.microsoft.com/office/drawing/2014/main" id="{66B68215-017C-4F5E-B33A-F6F99CD27C2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nhìn đọc</a:t>
            </a:r>
          </a:p>
        </p:txBody>
      </p:sp>
      <p:sp>
        <p:nvSpPr>
          <p:cNvPr id="13" name="zh3">
            <a:extLst xmlns:a="http://schemas.openxmlformats.org/drawingml/2006/main">
              <a:ext uri="{FF2B5EF4-FFF2-40B4-BE49-F238E27FC236}">
                <a16:creationId xmlns:a16="http://schemas.microsoft.com/office/drawing/2014/main" id="{33226A89-0769-4BEE-A001-15E13D76324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听</a:t>
            </a:r>
          </a:p>
        </p:txBody>
      </p:sp>
      <p:sp>
        <p:nvSpPr>
          <p:cNvPr id="14" name="py3">
            <a:extLst xmlns:a="http://schemas.openxmlformats.org/drawingml/2006/main">
              <a:ext uri="{FF2B5EF4-FFF2-40B4-BE49-F238E27FC236}">
                <a16:creationId xmlns:a16="http://schemas.microsoft.com/office/drawing/2014/main" id="{6D107F2E-3810-400C-8E9D-5B74E8FBC5A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tīng</a:t>
            </a:r>
          </a:p>
        </p:txBody>
      </p:sp>
      <p:sp>
        <p:nvSpPr>
          <p:cNvPr id="15" name="vi3">
            <a:extLst xmlns:a="http://schemas.openxmlformats.org/drawingml/2006/main">
              <a:ext uri="{FF2B5EF4-FFF2-40B4-BE49-F238E27FC236}">
                <a16:creationId xmlns:a16="http://schemas.microsoft.com/office/drawing/2014/main" id="{8278E0D4-E8A8-461C-98B4-BDF4E1A129E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nghe</a:t>
            </a:r>
          </a:p>
        </p:txBody>
      </p:sp>
      <p:sp>
        <p:nvSpPr>
          <p:cNvPr id="16" name="zh4">
            <a:extLst xmlns:a="http://schemas.openxmlformats.org/drawingml/2006/main">
              <a:ext uri="{FF2B5EF4-FFF2-40B4-BE49-F238E27FC236}">
                <a16:creationId xmlns:a16="http://schemas.microsoft.com/office/drawing/2014/main" id="{CCD3F3A4-3F36-427A-A8DC-1D75C582ACB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读</a:t>
            </a:r>
          </a:p>
        </p:txBody>
      </p:sp>
      <p:sp>
        <p:nvSpPr>
          <p:cNvPr id="17" name="py4">
            <a:extLst xmlns:a="http://schemas.openxmlformats.org/drawingml/2006/main">
              <a:ext uri="{FF2B5EF4-FFF2-40B4-BE49-F238E27FC236}">
                <a16:creationId xmlns:a16="http://schemas.microsoft.com/office/drawing/2014/main" id="{DF39FC33-C1F9-4DEB-BCD6-D63607AD2B0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dú</a:t>
            </a:r>
          </a:p>
        </p:txBody>
      </p:sp>
      <p:sp>
        <p:nvSpPr>
          <p:cNvPr id="18" name="vi4">
            <a:extLst xmlns:a="http://schemas.openxmlformats.org/drawingml/2006/main">
              <a:ext uri="{FF2B5EF4-FFF2-40B4-BE49-F238E27FC236}">
                <a16:creationId xmlns:a16="http://schemas.microsoft.com/office/drawing/2014/main" id="{8DF9C912-F0C2-42D8-AD54-D8767C875111}"/>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đọc</a:t>
            </a:r>
          </a:p>
        </p:txBody>
      </p:sp>
      <p:sp>
        <p:nvSpPr>
          <p:cNvPr id="19" name="zh5">
            <a:extLst xmlns:a="http://schemas.openxmlformats.org/drawingml/2006/main">
              <a:ext uri="{FF2B5EF4-FFF2-40B4-BE49-F238E27FC236}">
                <a16:creationId xmlns:a16="http://schemas.microsoft.com/office/drawing/2014/main" id="{1A9C591B-1AA6-4BB7-BE2D-7ADB999CD21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写</a:t>
            </a:r>
          </a:p>
        </p:txBody>
      </p:sp>
      <p:sp>
        <p:nvSpPr>
          <p:cNvPr id="20" name="py5">
            <a:extLst xmlns:a="http://schemas.openxmlformats.org/drawingml/2006/main">
              <a:ext uri="{FF2B5EF4-FFF2-40B4-BE49-F238E27FC236}">
                <a16:creationId xmlns:a16="http://schemas.microsoft.com/office/drawing/2014/main" id="{A18D0BD7-69EF-40AC-B226-4554DDCDA2E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xiě</a:t>
            </a:r>
          </a:p>
        </p:txBody>
      </p:sp>
      <p:sp>
        <p:nvSpPr>
          <p:cNvPr id="21" name="vi5">
            <a:extLst xmlns:a="http://schemas.openxmlformats.org/drawingml/2006/main">
              <a:ext uri="{FF2B5EF4-FFF2-40B4-BE49-F238E27FC236}">
                <a16:creationId xmlns:a16="http://schemas.microsoft.com/office/drawing/2014/main" id="{8F9F8641-B4DD-4E21-BD04-5846BF3ED9E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viết</a:t>
            </a:r>
          </a:p>
        </p:txBody>
      </p:sp>
    </p:spTree>
    <p:extLst>
      <p:ext uri="{BB962C8B-B14F-4D97-AF65-F5344CB8AC3E}">
        <p14:creationId xmlns:p14="http://schemas.microsoft.com/office/powerpoint/2010/main" val="43105794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378D2F97-9F96-4334-BCD7-31C519CE16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9D204BB1-4FD7-415C-8C8B-4C022F2437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2BEDC41-B627-4056-BE2C-16C11AAC85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77612BA-A896-4024-A53A-062DE70EA84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电影院</a:t>
            </a:r>
          </a:p>
        </p:txBody>
      </p:sp>
      <p:sp>
        <p:nvSpPr>
          <p:cNvPr id="5" name="py0">
            <a:extLst xmlns:a="http://schemas.openxmlformats.org/drawingml/2006/main">
              <a:ext uri="{FF2B5EF4-FFF2-40B4-BE49-F238E27FC236}">
                <a16:creationId xmlns:a16="http://schemas.microsoft.com/office/drawing/2014/main" id="{385351C5-FE85-410B-8D0C-E5F5E4A6D8E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diànyǐngyuàn</a:t>
            </a:r>
          </a:p>
        </p:txBody>
      </p:sp>
      <p:sp>
        <p:nvSpPr>
          <p:cNvPr id="6" name="vi0">
            <a:extLst xmlns:a="http://schemas.openxmlformats.org/drawingml/2006/main">
              <a:ext uri="{FF2B5EF4-FFF2-40B4-BE49-F238E27FC236}">
                <a16:creationId xmlns:a16="http://schemas.microsoft.com/office/drawing/2014/main" id="{F7A9D915-AAC9-4A86-94F7-07E60C454B3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rạp phim</a:t>
            </a:r>
          </a:p>
        </p:txBody>
      </p:sp>
      <p:sp>
        <p:nvSpPr>
          <p:cNvPr id="7" name="zh1">
            <a:extLst xmlns:a="http://schemas.openxmlformats.org/drawingml/2006/main">
              <a:ext uri="{FF2B5EF4-FFF2-40B4-BE49-F238E27FC236}">
                <a16:creationId xmlns:a16="http://schemas.microsoft.com/office/drawing/2014/main" id="{AD6AB931-DC0C-4AAD-8260-A6F4F9D94B0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那边</a:t>
            </a:r>
          </a:p>
        </p:txBody>
      </p:sp>
      <p:sp>
        <p:nvSpPr>
          <p:cNvPr id="8" name="py1">
            <a:extLst xmlns:a="http://schemas.openxmlformats.org/drawingml/2006/main">
              <a:ext uri="{FF2B5EF4-FFF2-40B4-BE49-F238E27FC236}">
                <a16:creationId xmlns:a16="http://schemas.microsoft.com/office/drawing/2014/main" id="{C8BF32D3-E9DF-4F69-ABA7-81913F8C9F4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nàbiān</a:t>
            </a:r>
          </a:p>
        </p:txBody>
      </p:sp>
      <p:sp>
        <p:nvSpPr>
          <p:cNvPr id="9" name="vi1">
            <a:extLst xmlns:a="http://schemas.openxmlformats.org/drawingml/2006/main">
              <a:ext uri="{FF2B5EF4-FFF2-40B4-BE49-F238E27FC236}">
                <a16:creationId xmlns:a16="http://schemas.microsoft.com/office/drawing/2014/main" id="{147ECD90-441A-40F8-A4E3-C10D2EC7492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kia</a:t>
            </a:r>
          </a:p>
        </p:txBody>
      </p:sp>
      <p:sp>
        <p:nvSpPr>
          <p:cNvPr id="10" name="zh2">
            <a:extLst xmlns:a="http://schemas.openxmlformats.org/drawingml/2006/main">
              <a:ext uri="{FF2B5EF4-FFF2-40B4-BE49-F238E27FC236}">
                <a16:creationId xmlns:a16="http://schemas.microsoft.com/office/drawing/2014/main" id="{BF116604-3020-4D26-A6FE-2FE1E0984C2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小时</a:t>
            </a:r>
          </a:p>
        </p:txBody>
      </p:sp>
      <p:sp>
        <p:nvSpPr>
          <p:cNvPr id="11" name="py2">
            <a:extLst xmlns:a="http://schemas.openxmlformats.org/drawingml/2006/main">
              <a:ext uri="{FF2B5EF4-FFF2-40B4-BE49-F238E27FC236}">
                <a16:creationId xmlns:a16="http://schemas.microsoft.com/office/drawing/2014/main" id="{69A17F68-DAE8-451A-AF0F-97CC50B68E3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xiǎoshí</a:t>
            </a:r>
          </a:p>
        </p:txBody>
      </p:sp>
      <p:sp>
        <p:nvSpPr>
          <p:cNvPr id="12" name="vi2">
            <a:extLst xmlns:a="http://schemas.openxmlformats.org/drawingml/2006/main">
              <a:ext uri="{FF2B5EF4-FFF2-40B4-BE49-F238E27FC236}">
                <a16:creationId xmlns:a16="http://schemas.microsoft.com/office/drawing/2014/main" id="{34EBFEA0-4B17-49AD-A8CC-183F9477A9B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giờ khoảng thời gian</a:t>
            </a:r>
          </a:p>
        </p:txBody>
      </p:sp>
    </p:spTree>
    <p:extLst>
      <p:ext uri="{BB962C8B-B14F-4D97-AF65-F5344CB8AC3E}">
        <p14:creationId xmlns:p14="http://schemas.microsoft.com/office/powerpoint/2010/main" val="2125191345"/>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53E1961-48E7-4D44-8238-DA5AA8E374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AC1FA038-BC0A-4DDC-92AD-5B9C5E1479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BD6952B-C577-48FD-AE81-66548877D1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2F75C24-ABA0-449D-A3E6-96B4198D86D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再</a:t>
            </a:r>
          </a:p>
        </p:txBody>
      </p:sp>
      <p:sp>
        <p:nvSpPr>
          <p:cNvPr id="5" name="rule">
            <a:extLst xmlns:a="http://schemas.openxmlformats.org/drawingml/2006/main">
              <a:ext uri="{FF2B5EF4-FFF2-40B4-BE49-F238E27FC236}">
                <a16:creationId xmlns:a16="http://schemas.microsoft.com/office/drawing/2014/main" id="{F89FC5F9-4164-4AE0-ABA1-FEAEC8C049F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请再读一遍。 Vui lòng đọc lại một lượt.</a:t>
            </a:r>
          </a:p>
        </p:txBody>
      </p:sp>
    </p:spTree>
    <p:extLst>
      <p:ext uri="{BB962C8B-B14F-4D97-AF65-F5344CB8AC3E}">
        <p14:creationId xmlns:p14="http://schemas.microsoft.com/office/powerpoint/2010/main" val="956356283"/>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9FE67C2-2325-4A12-9270-C4EF3059D0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11F8C15E-8F06-46E5-AED7-FFA567F17E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4CE5231-AC3A-4CFA-B36C-EBE847520D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0B6B374-9500-4E44-952A-D93CAA03123F}"/>
              </a:ext>
            </a:extLst>
            <ns0:hlinkClick xmlns:ns0="http://schemas.openxmlformats.org/drawingml/2006/main" xmlns:ns1="http://schemas.openxmlformats.org/officeDocument/2006/relationships" ns1:id="rIdInteractive3">
              <ns0:snd ns1:embed="rIdEmbeddedAudio4" name="HSK1-2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E4B515A-4B83-44B7-A71A-6476CF30C60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BD8A8EF-D6CC-4EA1-9F30-74F6DB3D10D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7947877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851483F-3F13-4182-916B-95FFAB2654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6DE77A63-81D0-4C7B-B9E5-CA8E186EE8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5071E96-8642-41E0-A701-C2F4D35192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0454A96-0C75-45D8-A46F-F18873B53701}"/>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桌子上有一本中文书和一个本子。老师请学生听、读、写。学生每天学习中文。</a:t>
            </a:r>
          </a:p>
        </p:txBody>
      </p:sp>
      <p:sp>
        <p:nvSpPr>
          <p:cNvPr id="5" name="q0">
            <a:extLst xmlns:a="http://schemas.openxmlformats.org/drawingml/2006/main">
              <a:ext uri="{FF2B5EF4-FFF2-40B4-BE49-F238E27FC236}">
                <a16:creationId xmlns:a16="http://schemas.microsoft.com/office/drawing/2014/main" id="{1D7F3F83-616F-4F7C-8ECD-3D04ED3A5AE7}"/>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桌子上有什么？</a:t>
            </a:r>
          </a:p>
        </p:txBody>
      </p:sp>
      <p:sp>
        <p:nvSpPr>
          <p:cNvPr id="6" name="q1">
            <a:extLst xmlns:a="http://schemas.openxmlformats.org/drawingml/2006/main">
              <a:ext uri="{FF2B5EF4-FFF2-40B4-BE49-F238E27FC236}">
                <a16:creationId xmlns:a16="http://schemas.microsoft.com/office/drawing/2014/main" id="{17B86A47-D5CC-4465-9BAB-DE8EBC9F7121}"/>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老师请学生做什么？</a:t>
            </a:r>
          </a:p>
        </p:txBody>
      </p:sp>
    </p:spTree>
    <p:extLst>
      <p:ext uri="{BB962C8B-B14F-4D97-AF65-F5344CB8AC3E}">
        <p14:creationId xmlns:p14="http://schemas.microsoft.com/office/powerpoint/2010/main" val="38873501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506E02E-3348-4578-AD1B-37CDA74799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7EBA379E-ADB8-4FD8-8E88-59FA86D4EF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B500B3C-44CD-4155-AD88-B517126D69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2F94E104-8DC5-4229-B1B8-AE628A34A83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老师请学生做什么？</a:t>
            </a:r>
          </a:p>
        </p:txBody>
      </p:sp>
      <p:sp>
        <p:nvSpPr>
          <p:cNvPr id="5" name="audio_game">
            <a:extLst xmlns:a="http://schemas.openxmlformats.org/drawingml/2006/main">
              <a:ext uri="{FF2B5EF4-FFF2-40B4-BE49-F238E27FC236}">
                <a16:creationId xmlns:a16="http://schemas.microsoft.com/office/drawing/2014/main" id="{A8B77F5B-053D-4290-AC78-C200C711ED74}"/>
              </a:ext>
            </a:extLst>
            <ns0:hlinkClick xmlns:ns0="http://schemas.openxmlformats.org/drawingml/2006/main" xmlns:ns1="http://schemas.openxmlformats.org/officeDocument/2006/relationships" ns1:id="rIdInteractive3">
              <ns0:snd ns1:embed="rIdEmbeddedAudio4" name="HSK1-2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72D4A4B-D968-42E8-A30A-D6D8CB99442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D727777D-F8EB-4A48-82CF-A317FC07F9C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听、读、写。</a:t>
            </a:r>
          </a:p>
        </p:txBody>
      </p:sp>
      <p:sp>
        <p:nvSpPr>
          <p:cNvPr id="8" name="choice_2">
            <a:extLst xmlns:a="http://schemas.openxmlformats.org/drawingml/2006/main">
              <a:ext uri="{FF2B5EF4-FFF2-40B4-BE49-F238E27FC236}">
                <a16:creationId xmlns:a16="http://schemas.microsoft.com/office/drawing/2014/main" id="{4E2C9D92-4237-4F47-91DC-58B80F1218F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中文书和本子。</a:t>
            </a:r>
          </a:p>
        </p:txBody>
      </p:sp>
    </p:spTree>
    <p:extLst>
      <p:ext uri="{BB962C8B-B14F-4D97-AF65-F5344CB8AC3E}">
        <p14:creationId xmlns:p14="http://schemas.microsoft.com/office/powerpoint/2010/main" val="28785368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A5A1CB0-8837-484B-817B-A7DB3DF8F6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309AAD02-67BA-4A32-BC80-5C1124CD01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FEFA3C3-DE61-4F16-8736-ADF136EFFF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DDD24FD-CB49-466D-B8E8-F15BD6F25F5E}"/>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听、读、写。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1A365062-79C7-43D4-843A-D0CA941B1F2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F1EEBA4-F865-43EC-8A57-0BA278FCC2D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0483852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EE94E32-EAFF-473D-A0C6-1E8D247692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DE1B173F-0C01-4918-AE2C-B92D9669F1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46B8F25-F7E3-4E35-9523-13702A29E9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65B0F35-DC76-49D7-A907-687298961AF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D9C4324-8C8B-444E-A3CD-042FBFE47D5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0599894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9B86B0-562F-440D-AAA1-6642696C7A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C0625101-A333-48E4-99E3-005072EAEC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B41CCD3-CD8D-4122-A134-A9DF20B626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533D3E8-1500-4240-8A99-56ED1F29973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có sơ đồ bàn học, bạn kia có danh sách đồ dùng.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Hỏi và bố trí đồ dùng theo mô tả.</a:t>
            </a:r>
          </a:p>
        </p:txBody>
      </p:sp>
      <p:sp>
        <p:nvSpPr>
          <p:cNvPr id="5" name="taskrule">
            <a:extLst xmlns:a="http://schemas.openxmlformats.org/drawingml/2006/main">
              <a:ext uri="{FF2B5EF4-FFF2-40B4-BE49-F238E27FC236}">
                <a16:creationId xmlns:a16="http://schemas.microsoft.com/office/drawing/2014/main" id="{774C36D4-E052-4D0E-B96A-39779A691F6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674118271"/>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7B79367-AEB9-44C0-9A14-A4E9803AE0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00EBC3B6-5E6A-4E67-B0C4-989E621785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4B5B110-03DB-450A-B9C7-F9D09E9827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椅"/>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电"/>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脑"/>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看"/>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听"/>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40572903"/>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873708D-C306-4B2B-AB84-7CB096FF33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0EC234CE-6116-4322-BE7E-E0DBDB226E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521CC91-6356-48F1-AC51-C903B1954BD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D4DFBB6-A92F-417C-854E-1D0B8407900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55FAC22-4725-4045-87C7-94FC0ADC8E4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A03A851-7BDB-4820-8E1F-8475F4B8150F}"/>
              </a:ext>
            </a:extLst>
            <ns0:hlinkClick xmlns:ns0="http://schemas.openxmlformats.org/drawingml/2006/main" xmlns:ns1="http://schemas.openxmlformats.org/officeDocument/2006/relationships" ns1:id="rIdInteractive3">
              <ns0:snd ns1:embed="rIdEmbeddedAudio4" name="HSK1-2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23742214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8F1F21-2CE6-452B-B491-692478248F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HSK1-20</a:t>
            </a:r>
          </a:p>
        </p:txBody>
      </p:sp>
      <p:sp>
        <p:nvSpPr>
          <p:cNvPr id="2" name="heading">
            <a:extLst xmlns:a="http://schemas.openxmlformats.org/drawingml/2006/main">
              <a:ext uri="{FF2B5EF4-FFF2-40B4-BE49-F238E27FC236}">
                <a16:creationId xmlns:a16="http://schemas.microsoft.com/office/drawing/2014/main" id="{35C9531E-DE9D-4B42-A858-64503BF2CC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DA6630F-9B50-4FF7-B064-55EC8BA01A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F19BA7C-F1D4-49E4-8D1A-54D0F24BBBB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E1C487B-F42F-47B2-BD3A-54A3DB7BA3D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14600247"/>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F141AA-DA68-46C5-87A6-554F3686FA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686B8F2A-6664-4DE8-9E07-29EE9FD2B8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Lớp học và đồ dùng</a:t>
            </a:r>
          </a:p>
        </p:txBody>
      </p:sp>
      <p:sp>
        <p:nvSpPr>
          <p:cNvPr id="3" name="page">
            <a:extLst xmlns:a="http://schemas.openxmlformats.org/drawingml/2006/main">
              <a:ext uri="{FF2B5EF4-FFF2-40B4-BE49-F238E27FC236}">
                <a16:creationId xmlns:a16="http://schemas.microsoft.com/office/drawing/2014/main" id="{A2DCD15D-72B5-476C-BA26-F87F275F90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EFD065C-2626-4CC9-9089-893405B4483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lớp học và đồ dùng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5F007023-460B-499D-A866-2DA514D9C82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623779693"/>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5915F2A-22D4-49B3-9005-3670E815F1E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47EBB3EF-D841-48EB-BEFE-2AB20F1D10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50A8211-EBE6-47DB-BFD7-7AC2C810215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8FD8413-3323-4FB4-B9F7-2E91BDBAD7C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老师     学生     书</a:t>
            </a:r>
          </a:p>
        </p:txBody>
      </p:sp>
      <p:sp>
        <p:nvSpPr>
          <p:cNvPr id="5" name="retrieval">
            <a:extLst xmlns:a="http://schemas.openxmlformats.org/drawingml/2006/main">
              <a:ext uri="{FF2B5EF4-FFF2-40B4-BE49-F238E27FC236}">
                <a16:creationId xmlns:a16="http://schemas.microsoft.com/office/drawing/2014/main" id="{D38E89C7-BBB8-46D7-975E-78F21F85530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25434232"/>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AB1DA27-3DAC-4360-85FD-C6305742CA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7CF2AC20-0773-470B-9DB0-B3B8DD44A9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422CAC8-1600-4A56-B0DC-1956409DF0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D0CB749-0B83-467A-98EB-B264C33DA48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请</a:t>
            </a:r>
          </a:p>
        </p:txBody>
      </p:sp>
      <p:sp>
        <p:nvSpPr>
          <p:cNvPr id="5" name="py0">
            <a:extLst xmlns:a="http://schemas.openxmlformats.org/drawingml/2006/main">
              <a:ext uri="{FF2B5EF4-FFF2-40B4-BE49-F238E27FC236}">
                <a16:creationId xmlns:a16="http://schemas.microsoft.com/office/drawing/2014/main" id="{72EAC136-4018-4A33-B6C0-B79D69E29CC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qǐng</a:t>
            </a:r>
          </a:p>
        </p:txBody>
      </p:sp>
      <p:sp>
        <p:nvSpPr>
          <p:cNvPr id="6" name="vi0">
            <a:extLst xmlns:a="http://schemas.openxmlformats.org/drawingml/2006/main">
              <a:ext uri="{FF2B5EF4-FFF2-40B4-BE49-F238E27FC236}">
                <a16:creationId xmlns:a16="http://schemas.microsoft.com/office/drawing/2014/main" id="{236AA201-DB02-4D5B-BFDE-4863E5B4FE4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mời vui lòng</a:t>
            </a:r>
          </a:p>
        </p:txBody>
      </p:sp>
      <p:sp>
        <p:nvSpPr>
          <p:cNvPr id="7" name="zh1">
            <a:extLst xmlns:a="http://schemas.openxmlformats.org/drawingml/2006/main">
              <a:ext uri="{FF2B5EF4-FFF2-40B4-BE49-F238E27FC236}">
                <a16:creationId xmlns:a16="http://schemas.microsoft.com/office/drawing/2014/main" id="{55ACA808-17C2-44EF-89C4-539F7CF98A2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再</a:t>
            </a:r>
          </a:p>
        </p:txBody>
      </p:sp>
      <p:sp>
        <p:nvSpPr>
          <p:cNvPr id="8" name="py1">
            <a:extLst xmlns:a="http://schemas.openxmlformats.org/drawingml/2006/main">
              <a:ext uri="{FF2B5EF4-FFF2-40B4-BE49-F238E27FC236}">
                <a16:creationId xmlns:a16="http://schemas.microsoft.com/office/drawing/2014/main" id="{B43434D2-AA05-4AA3-97D5-5390CE1911A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zài</a:t>
            </a:r>
          </a:p>
        </p:txBody>
      </p:sp>
      <p:sp>
        <p:nvSpPr>
          <p:cNvPr id="9" name="vi1">
            <a:extLst xmlns:a="http://schemas.openxmlformats.org/drawingml/2006/main">
              <a:ext uri="{FF2B5EF4-FFF2-40B4-BE49-F238E27FC236}">
                <a16:creationId xmlns:a16="http://schemas.microsoft.com/office/drawing/2014/main" id="{3578600A-3E31-4BE1-AE4C-0151C943B4D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lại nữa</a:t>
            </a:r>
          </a:p>
        </p:txBody>
      </p:sp>
      <p:sp>
        <p:nvSpPr>
          <p:cNvPr id="10" name="zh2">
            <a:extLst xmlns:a="http://schemas.openxmlformats.org/drawingml/2006/main">
              <a:ext uri="{FF2B5EF4-FFF2-40B4-BE49-F238E27FC236}">
                <a16:creationId xmlns:a16="http://schemas.microsoft.com/office/drawing/2014/main" id="{C1D52718-4E74-4F14-8823-787769ABBF3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遍</a:t>
            </a:r>
          </a:p>
        </p:txBody>
      </p:sp>
      <p:sp>
        <p:nvSpPr>
          <p:cNvPr id="11" name="py2">
            <a:extLst xmlns:a="http://schemas.openxmlformats.org/drawingml/2006/main">
              <a:ext uri="{FF2B5EF4-FFF2-40B4-BE49-F238E27FC236}">
                <a16:creationId xmlns:a16="http://schemas.microsoft.com/office/drawing/2014/main" id="{629E884D-706C-46E6-8216-16B6F3B317F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biàn</a:t>
            </a:r>
          </a:p>
        </p:txBody>
      </p:sp>
      <p:sp>
        <p:nvSpPr>
          <p:cNvPr id="12" name="vi2">
            <a:extLst xmlns:a="http://schemas.openxmlformats.org/drawingml/2006/main">
              <a:ext uri="{FF2B5EF4-FFF2-40B4-BE49-F238E27FC236}">
                <a16:creationId xmlns:a16="http://schemas.microsoft.com/office/drawing/2014/main" id="{E232ED3A-97FC-432C-B622-76337BA3888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lượt lần</a:t>
            </a:r>
          </a:p>
        </p:txBody>
      </p:sp>
      <p:sp>
        <p:nvSpPr>
          <p:cNvPr id="13" name="zh3">
            <a:extLst xmlns:a="http://schemas.openxmlformats.org/drawingml/2006/main">
              <a:ext uri="{FF2B5EF4-FFF2-40B4-BE49-F238E27FC236}">
                <a16:creationId xmlns:a16="http://schemas.microsoft.com/office/drawing/2014/main" id="{234A46B6-4BFE-4666-96A9-CD3B9BBB63E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字</a:t>
            </a:r>
          </a:p>
        </p:txBody>
      </p:sp>
      <p:sp>
        <p:nvSpPr>
          <p:cNvPr id="14" name="py3">
            <a:extLst xmlns:a="http://schemas.openxmlformats.org/drawingml/2006/main">
              <a:ext uri="{FF2B5EF4-FFF2-40B4-BE49-F238E27FC236}">
                <a16:creationId xmlns:a16="http://schemas.microsoft.com/office/drawing/2014/main" id="{94862A1A-C709-40C1-84C7-204D1D19FA9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zì</a:t>
            </a:r>
          </a:p>
        </p:txBody>
      </p:sp>
      <p:sp>
        <p:nvSpPr>
          <p:cNvPr id="15" name="vi3">
            <a:extLst xmlns:a="http://schemas.openxmlformats.org/drawingml/2006/main">
              <a:ext uri="{FF2B5EF4-FFF2-40B4-BE49-F238E27FC236}">
                <a16:creationId xmlns:a16="http://schemas.microsoft.com/office/drawing/2014/main" id="{9988217F-E54B-4DF6-B59B-4A17FED84D8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chữ</a:t>
            </a:r>
          </a:p>
        </p:txBody>
      </p:sp>
      <p:sp>
        <p:nvSpPr>
          <p:cNvPr id="16" name="zh4">
            <a:extLst xmlns:a="http://schemas.openxmlformats.org/drawingml/2006/main">
              <a:ext uri="{FF2B5EF4-FFF2-40B4-BE49-F238E27FC236}">
                <a16:creationId xmlns:a16="http://schemas.microsoft.com/office/drawing/2014/main" id="{66222BF6-F214-45BE-95FB-D63F767AB9E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课</a:t>
            </a:r>
          </a:p>
        </p:txBody>
      </p:sp>
      <p:sp>
        <p:nvSpPr>
          <p:cNvPr id="17" name="py4">
            <a:extLst xmlns:a="http://schemas.openxmlformats.org/drawingml/2006/main">
              <a:ext uri="{FF2B5EF4-FFF2-40B4-BE49-F238E27FC236}">
                <a16:creationId xmlns:a16="http://schemas.microsoft.com/office/drawing/2014/main" id="{39E0C00F-76CC-41A4-8AA7-28CD9FB4FD2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kè</a:t>
            </a:r>
          </a:p>
        </p:txBody>
      </p:sp>
      <p:sp>
        <p:nvSpPr>
          <p:cNvPr id="18" name="vi4">
            <a:extLst xmlns:a="http://schemas.openxmlformats.org/drawingml/2006/main">
              <a:ext uri="{FF2B5EF4-FFF2-40B4-BE49-F238E27FC236}">
                <a16:creationId xmlns:a16="http://schemas.microsoft.com/office/drawing/2014/main" id="{10FD0778-DD21-4B42-A6B2-2186471E11B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bài tiết học</a:t>
            </a:r>
          </a:p>
        </p:txBody>
      </p:sp>
      <p:sp>
        <p:nvSpPr>
          <p:cNvPr id="19" name="zh5">
            <a:extLst xmlns:a="http://schemas.openxmlformats.org/drawingml/2006/main">
              <a:ext uri="{FF2B5EF4-FFF2-40B4-BE49-F238E27FC236}">
                <a16:creationId xmlns:a16="http://schemas.microsoft.com/office/drawing/2014/main" id="{7E28742D-14AE-4A18-AE0E-F79A3BA5BDD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学习</a:t>
            </a:r>
          </a:p>
        </p:txBody>
      </p:sp>
      <p:sp>
        <p:nvSpPr>
          <p:cNvPr id="20" name="py5">
            <a:extLst xmlns:a="http://schemas.openxmlformats.org/drawingml/2006/main">
              <a:ext uri="{FF2B5EF4-FFF2-40B4-BE49-F238E27FC236}">
                <a16:creationId xmlns:a16="http://schemas.microsoft.com/office/drawing/2014/main" id="{3354B69E-6F73-45C7-926E-215478E2F76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xuéxí</a:t>
            </a:r>
          </a:p>
        </p:txBody>
      </p:sp>
      <p:sp>
        <p:nvSpPr>
          <p:cNvPr id="21" name="vi5">
            <a:extLst xmlns:a="http://schemas.openxmlformats.org/drawingml/2006/main">
              <a:ext uri="{FF2B5EF4-FFF2-40B4-BE49-F238E27FC236}">
                <a16:creationId xmlns:a16="http://schemas.microsoft.com/office/drawing/2014/main" id="{7E9DC709-C4E6-4FE9-BCDD-B32D0C7B17D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 tập</a:t>
            </a:r>
          </a:p>
        </p:txBody>
      </p:sp>
    </p:spTree>
    <p:extLst>
      <p:ext uri="{BB962C8B-B14F-4D97-AF65-F5344CB8AC3E}">
        <p14:creationId xmlns:p14="http://schemas.microsoft.com/office/powerpoint/2010/main" val="1956680740"/>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18949D36-005B-4101-A924-9C59774BDE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A957B60F-1FFC-4AF0-9C0C-52C5336891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29E99E2-E4B2-4A5C-A5C8-C877654720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83F8585-F7FC-47CA-BD59-2EA9DA60D7D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读书</a:t>
            </a:r>
          </a:p>
        </p:txBody>
      </p:sp>
      <p:sp>
        <p:nvSpPr>
          <p:cNvPr id="5" name="py0">
            <a:extLst xmlns:a="http://schemas.openxmlformats.org/drawingml/2006/main">
              <a:ext uri="{FF2B5EF4-FFF2-40B4-BE49-F238E27FC236}">
                <a16:creationId xmlns:a16="http://schemas.microsoft.com/office/drawing/2014/main" id="{CCE066DA-1DEF-4A99-B126-004736611CB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dúshū</a:t>
            </a:r>
          </a:p>
        </p:txBody>
      </p:sp>
      <p:sp>
        <p:nvSpPr>
          <p:cNvPr id="6" name="vi0">
            <a:extLst xmlns:a="http://schemas.openxmlformats.org/drawingml/2006/main">
              <a:ext uri="{FF2B5EF4-FFF2-40B4-BE49-F238E27FC236}">
                <a16:creationId xmlns:a16="http://schemas.microsoft.com/office/drawing/2014/main" id="{F23A1A9F-6D09-4746-A4DA-2EC913576DC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đọc sách học</a:t>
            </a:r>
          </a:p>
        </p:txBody>
      </p:sp>
      <p:sp>
        <p:nvSpPr>
          <p:cNvPr id="7" name="zh1">
            <a:extLst xmlns:a="http://schemas.openxmlformats.org/drawingml/2006/main">
              <a:ext uri="{FF2B5EF4-FFF2-40B4-BE49-F238E27FC236}">
                <a16:creationId xmlns:a16="http://schemas.microsoft.com/office/drawing/2014/main" id="{73FA41E2-AF8D-43CB-B30E-5FA1DD21904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那儿</a:t>
            </a:r>
          </a:p>
        </p:txBody>
      </p:sp>
      <p:sp>
        <p:nvSpPr>
          <p:cNvPr id="8" name="py1">
            <a:extLst xmlns:a="http://schemas.openxmlformats.org/drawingml/2006/main">
              <a:ext uri="{FF2B5EF4-FFF2-40B4-BE49-F238E27FC236}">
                <a16:creationId xmlns:a16="http://schemas.microsoft.com/office/drawing/2014/main" id="{3D747A5A-EF1D-40A6-8E2F-5D556F96B2E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nàr</a:t>
            </a:r>
          </a:p>
        </p:txBody>
      </p:sp>
      <p:sp>
        <p:nvSpPr>
          <p:cNvPr id="9" name="vi1">
            <a:extLst xmlns:a="http://schemas.openxmlformats.org/drawingml/2006/main">
              <a:ext uri="{FF2B5EF4-FFF2-40B4-BE49-F238E27FC236}">
                <a16:creationId xmlns:a16="http://schemas.microsoft.com/office/drawing/2014/main" id="{DC05C7E8-FF24-4CA2-8BDE-083948E13C7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chỗ kia</a:t>
            </a:r>
          </a:p>
        </p:txBody>
      </p:sp>
      <p:sp>
        <p:nvSpPr>
          <p:cNvPr id="10" name="zh2">
            <a:extLst xmlns:a="http://schemas.openxmlformats.org/drawingml/2006/main">
              <a:ext uri="{FF2B5EF4-FFF2-40B4-BE49-F238E27FC236}">
                <a16:creationId xmlns:a16="http://schemas.microsoft.com/office/drawing/2014/main" id="{1443C858-5AB6-4BF8-8369-D4A2CCC38B0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小学</a:t>
            </a:r>
          </a:p>
        </p:txBody>
      </p:sp>
      <p:sp>
        <p:nvSpPr>
          <p:cNvPr id="11" name="py2">
            <a:extLst xmlns:a="http://schemas.openxmlformats.org/drawingml/2006/main">
              <a:ext uri="{FF2B5EF4-FFF2-40B4-BE49-F238E27FC236}">
                <a16:creationId xmlns:a16="http://schemas.microsoft.com/office/drawing/2014/main" id="{9A055FC1-5C09-4BD1-B574-EF8E290572F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xiǎoxué</a:t>
            </a:r>
          </a:p>
        </p:txBody>
      </p:sp>
      <p:sp>
        <p:nvSpPr>
          <p:cNvPr id="12" name="vi2">
            <a:extLst xmlns:a="http://schemas.openxmlformats.org/drawingml/2006/main">
              <a:ext uri="{FF2B5EF4-FFF2-40B4-BE49-F238E27FC236}">
                <a16:creationId xmlns:a16="http://schemas.microsoft.com/office/drawing/2014/main" id="{5B8A61D3-646C-4DA6-9DBA-8B7EB1768B2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trường tiểu học</a:t>
            </a:r>
          </a:p>
        </p:txBody>
      </p:sp>
    </p:spTree>
    <p:extLst>
      <p:ext uri="{BB962C8B-B14F-4D97-AF65-F5344CB8AC3E}">
        <p14:creationId xmlns:p14="http://schemas.microsoft.com/office/powerpoint/2010/main" val="837031692"/>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4CBB4D-38E4-4D57-8648-829BB21408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1F46FA42-DE4A-4BB0-9579-F0DEC5BCB5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45EE02E-53F4-4CDF-A8FB-856B29EB51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C5E4A16-E1E6-460C-8A64-5BC70FE1CD5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这是什么</a:t>
            </a:r>
          </a:p>
        </p:txBody>
      </p:sp>
      <p:sp>
        <p:nvSpPr>
          <p:cNvPr id="5" name="rule">
            <a:extLst xmlns:a="http://schemas.openxmlformats.org/drawingml/2006/main">
              <a:ext uri="{FF2B5EF4-FFF2-40B4-BE49-F238E27FC236}">
                <a16:creationId xmlns:a16="http://schemas.microsoft.com/office/drawing/2014/main" id="{B9310D6A-C455-45A6-A513-736C9D142D99}"/>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这是什么？ Đây là cái gì？</a:t>
            </a:r>
          </a:p>
        </p:txBody>
      </p:sp>
    </p:spTree>
    <p:extLst>
      <p:ext uri="{BB962C8B-B14F-4D97-AF65-F5344CB8AC3E}">
        <p14:creationId xmlns:p14="http://schemas.microsoft.com/office/powerpoint/2010/main" val="1413988897"/>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426FE0D-B0CC-4322-8503-C8A353C97AB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C5922574-46D2-4289-B7C4-9ACDDAEB5B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D30526E-7BCF-4955-81F6-19640735CF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A68CF64-B494-4503-B030-DE4C22A1DA7C}"/>
              </a:ext>
            </a:extLst>
            <ns0:hlinkClick xmlns:ns0="http://schemas.openxmlformats.org/drawingml/2006/main" xmlns:ns1="http://schemas.openxmlformats.org/officeDocument/2006/relationships" ns1:id="rIdInteractive3">
              <ns0:snd ns1:embed="rIdEmbeddedAudio4" name="HSK1-2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74FA656-CA78-49B2-BE96-EFE3E92803F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D18DBAB-BFD6-4ECE-A162-E621E9A4017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673772299"/>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8C605C3-5413-4B86-AFFE-BB306A5B2B0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B02DAD22-49DE-4FA8-A831-39B6680E46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08FC8AE-AAB5-4783-895A-CDFCF87EF8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F5BB3AF-F636-47B9-A9AE-83A91F6EDB09}"/>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桌子上有一本中文书和一个本子。老师请学生听、读、写。学生每天学习中文。</a:t>
            </a:r>
          </a:p>
        </p:txBody>
      </p:sp>
      <p:sp>
        <p:nvSpPr>
          <p:cNvPr id="5" name="q0">
            <a:extLst xmlns:a="http://schemas.openxmlformats.org/drawingml/2006/main">
              <a:ext uri="{FF2B5EF4-FFF2-40B4-BE49-F238E27FC236}">
                <a16:creationId xmlns:a16="http://schemas.microsoft.com/office/drawing/2014/main" id="{A1E98F3B-685A-4477-8600-06E4CBD48A21}"/>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桌子上有什么？</a:t>
            </a:r>
          </a:p>
        </p:txBody>
      </p:sp>
      <p:sp>
        <p:nvSpPr>
          <p:cNvPr id="6" name="q1">
            <a:extLst xmlns:a="http://schemas.openxmlformats.org/drawingml/2006/main">
              <a:ext uri="{FF2B5EF4-FFF2-40B4-BE49-F238E27FC236}">
                <a16:creationId xmlns:a16="http://schemas.microsoft.com/office/drawing/2014/main" id="{940040E3-1777-41F3-9D80-E3071E0982B2}"/>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老师请学生做什么？</a:t>
            </a:r>
          </a:p>
        </p:txBody>
      </p:sp>
    </p:spTree>
    <p:extLst>
      <p:ext uri="{BB962C8B-B14F-4D97-AF65-F5344CB8AC3E}">
        <p14:creationId xmlns:p14="http://schemas.microsoft.com/office/powerpoint/2010/main" val="1011431191"/>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B9551DE-B1E9-4919-9220-271FCB3CA8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DD3C4781-0C27-47DA-A9B2-983DDA5529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F3F7459-31F9-4792-BFF0-F06065A876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A215593-0A56-4D1C-9F4A-21427953E1A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13004973-B34D-4789-8399-10F6A83D5CDF}"/>
              </a:ext>
            </a:extLst>
            <ns0:hlinkClick xmlns:ns0="http://schemas.openxmlformats.org/drawingml/2006/main" xmlns:ns1="http://schemas.openxmlformats.org/officeDocument/2006/relationships" ns1:id="rIdInteractive3">
              <ns0:snd ns1:embed="rIdEmbeddedAudio4" name="HSK1-2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11E38EE2-2471-4CA5-A7E5-6384A54BBDC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再</a:t>
            </a:r>
          </a:p>
        </p:txBody>
      </p:sp>
      <p:sp>
        <p:nvSpPr>
          <p:cNvPr id="7" name="choice_1">
            <a:extLst xmlns:a="http://schemas.openxmlformats.org/drawingml/2006/main">
              <a:ext uri="{FF2B5EF4-FFF2-40B4-BE49-F238E27FC236}">
                <a16:creationId xmlns:a16="http://schemas.microsoft.com/office/drawing/2014/main" id="{25C2AD28-FCBB-493B-8355-7F128C75829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遍</a:t>
            </a:r>
          </a:p>
        </p:txBody>
      </p:sp>
      <p:sp>
        <p:nvSpPr>
          <p:cNvPr id="8" name="choice_2">
            <a:extLst xmlns:a="http://schemas.openxmlformats.org/drawingml/2006/main">
              <a:ext uri="{FF2B5EF4-FFF2-40B4-BE49-F238E27FC236}">
                <a16:creationId xmlns:a16="http://schemas.microsoft.com/office/drawing/2014/main" id="{9C87C865-B916-43F5-BE3C-818ED7C6481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请</a:t>
            </a:r>
          </a:p>
        </p:txBody>
      </p:sp>
    </p:spTree>
    <p:extLst>
      <p:ext uri="{BB962C8B-B14F-4D97-AF65-F5344CB8AC3E}">
        <p14:creationId xmlns:p14="http://schemas.microsoft.com/office/powerpoint/2010/main" val="173893182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DEE909-C9EF-4041-B53F-7E2072720D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BB9C3938-F643-4481-B7E9-6B47C6B8BE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109990E-6851-4873-AD2B-87B0C226908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F0D3125-00EF-4B8B-A48E-EC5AC967D0AB}"/>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请 (qǐng).</a:t>
            </a:r>
          </a:p>
        </p:txBody>
      </p:sp>
      <p:sp>
        <p:nvSpPr>
          <p:cNvPr id="5" name="stretch">
            <a:extLst xmlns:a="http://schemas.openxmlformats.org/drawingml/2006/main">
              <a:ext uri="{FF2B5EF4-FFF2-40B4-BE49-F238E27FC236}">
                <a16:creationId xmlns:a16="http://schemas.microsoft.com/office/drawing/2014/main" id="{326E7D31-02C1-4398-8F1D-51DAA36665E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FAB0B32-6E58-4E73-A15A-79D0C2A36FE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8089704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08B821F-C248-47D5-AAB0-18B3568566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8B2AFE76-77CD-4A56-8B37-D711189D51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A6D6DE1-7648-4F27-9D40-F9FF17892D4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0508A58-1D68-4D3E-8A64-E546E84E0B6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A388A5F-B69D-4703-95A1-3B0829931E4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982262046"/>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0F1237-41E8-44A9-9B3A-00526E29EE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20E86EFF-3CD1-439D-AA25-B9D443E14A0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F6598EA-F107-48F2-ACAF-582DB4DB7C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56BBCAC-BEB9-4422-93C7-AA798E61746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có sơ đồ bàn học, bạn kia có danh sách đồ dùng.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Hỏi và bố trí đồ dùng theo mô tả.</a:t>
            </a:r>
          </a:p>
        </p:txBody>
      </p:sp>
      <p:sp>
        <p:nvSpPr>
          <p:cNvPr id="5" name="taskrule">
            <a:extLst xmlns:a="http://schemas.openxmlformats.org/drawingml/2006/main">
              <a:ext uri="{FF2B5EF4-FFF2-40B4-BE49-F238E27FC236}">
                <a16:creationId xmlns:a16="http://schemas.microsoft.com/office/drawing/2014/main" id="{24850024-EA82-4ED3-8F67-F42680D6625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244117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4E7F82-7650-4E41-8484-1D645D139F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F239AD54-5D06-47D3-BB18-11F03F2654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52D3779-68F5-4602-902A-CF0618E2D6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请"/>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再"/>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遍"/>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字"/>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课"/>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2554395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3F131D2-83B4-4BCA-A5A1-6C9FC039F6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139137B7-6BF9-44AC-A8B8-5D06C89575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86D3AAE-3AF3-439E-855F-74AC8A0705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3C6E9A5-FB38-4CC9-8457-4C05467FA30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27046FF-9AAC-4B53-9CAB-34685F00B3F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85FF8FC-5F0B-4AA2-AD50-1BE8F07249C7}"/>
              </a:ext>
            </a:extLst>
            <ns0:hlinkClick xmlns:ns0="http://schemas.openxmlformats.org/drawingml/2006/main" xmlns:ns1="http://schemas.openxmlformats.org/officeDocument/2006/relationships" ns1:id="rIdInteractive3">
              <ns0:snd ns1:embed="rIdEmbeddedAudio4" name="HSK1-2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2583606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8C1C06E-56D3-436B-B150-74BD0451EF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HSK1-21</a:t>
            </a:r>
          </a:p>
        </p:txBody>
      </p:sp>
      <p:sp>
        <p:nvSpPr>
          <p:cNvPr id="2" name="heading">
            <a:extLst xmlns:a="http://schemas.openxmlformats.org/drawingml/2006/main">
              <a:ext uri="{FF2B5EF4-FFF2-40B4-BE49-F238E27FC236}">
                <a16:creationId xmlns:a16="http://schemas.microsoft.com/office/drawing/2014/main" id="{1F2F727A-FD46-4189-B0CB-6FEF5E9C00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09675BD-580C-4861-819A-85A6AFA7FC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AC3EA5A-5F2A-43F2-9EE4-EE83917449F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F176B5E-9278-4B89-A7AA-43BF24E4DD7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6643799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2026-10-18T07:26:02.5090000Z</dcterms:created>
  <dcterms:modified xsi:type="dcterms:W3CDTF">2026-10-18T07:26:02.5090000Z</dcterms:modified>
</coreProperties>
</file>