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8a8e487c27b84f95" /><Relationship Type="http://schemas.openxmlformats.org/officeDocument/2006/relationships/extended-properties" Target="/docProps/app.xml" Id="R603a4debc8a442b6" /><Relationship Type="http://schemas.openxmlformats.org/officeDocument/2006/relationships/officeDocument" Target="/ppt/presentation.xml" Id="Rbc72ab9698c447dc" /></Relationships>
</file>

<file path=ppt/presentation.xml><?xml version="1.0" encoding="utf-8"?>
<p:presentation xmlns:p="http://schemas.openxmlformats.org/presentationml/2006/main">
  <p:sldMasterIdLst>
    <p:sldMasterId xmlns:r="http://schemas.openxmlformats.org/officeDocument/2006/relationships" id="2147483648" r:id="R5301b35c44c1422e"/>
  </p:sldMasterIdLst>
  <p:notesMasterIdLst>
    <p:notesMasterId xmlns:r="http://schemas.openxmlformats.org/officeDocument/2006/relationships" r:id="R767d7c30aab54d11"/>
  </p:notesMasterIdLst>
  <p:sldIdLst>
    <p:sldId xmlns:r="http://schemas.openxmlformats.org/officeDocument/2006/relationships" id="256" r:id="R8bb3e434a1c943fc"/>
    <p:sldId xmlns:r="http://schemas.openxmlformats.org/officeDocument/2006/relationships" id="257" r:id="R32d19af6360f4980"/>
    <p:sldId xmlns:r="http://schemas.openxmlformats.org/officeDocument/2006/relationships" id="258" r:id="R17a55dd12f934188"/>
    <p:sldId xmlns:r="http://schemas.openxmlformats.org/officeDocument/2006/relationships" id="259" r:id="Rac41ac902d91418f"/>
    <p:sldId xmlns:r="http://schemas.openxmlformats.org/officeDocument/2006/relationships" id="260" r:id="R85ba77c155164be5"/>
    <p:sldId xmlns:r="http://schemas.openxmlformats.org/officeDocument/2006/relationships" id="261" r:id="R9f863bcb50364491"/>
    <p:sldId xmlns:r="http://schemas.openxmlformats.org/officeDocument/2006/relationships" id="262" r:id="R4a4468a774584cf1"/>
    <p:sldId xmlns:r="http://schemas.openxmlformats.org/officeDocument/2006/relationships" id="263" r:id="Rfe5c6484df08493b"/>
    <p:sldId xmlns:r="http://schemas.openxmlformats.org/officeDocument/2006/relationships" id="264" r:id="Re5ac36b900c04f82"/>
    <p:sldId xmlns:r="http://schemas.openxmlformats.org/officeDocument/2006/relationships" id="265" r:id="R5d4d503933964bf2"/>
    <p:sldId xmlns:r="http://schemas.openxmlformats.org/officeDocument/2006/relationships" id="266" r:id="R6dd9267dc4194079"/>
    <p:sldId xmlns:r="http://schemas.openxmlformats.org/officeDocument/2006/relationships" id="267" r:id="R60c88c6f161f4972"/>
    <p:sldId xmlns:r="http://schemas.openxmlformats.org/officeDocument/2006/relationships" id="268" r:id="R527688ffbfde444c"/>
    <p:sldId xmlns:r="http://schemas.openxmlformats.org/officeDocument/2006/relationships" id="269" r:id="R703d6172d8034fb2"/>
    <p:sldId xmlns:r="http://schemas.openxmlformats.org/officeDocument/2006/relationships" id="270" r:id="R4330d2385ea149a7"/>
    <p:sldId xmlns:r="http://schemas.openxmlformats.org/officeDocument/2006/relationships" id="271" r:id="R1112ef2cf2b8484d"/>
    <p:sldId xmlns:r="http://schemas.openxmlformats.org/officeDocument/2006/relationships" id="272" r:id="R482fe402ceb644a9"/>
    <p:sldId xmlns:r="http://schemas.openxmlformats.org/officeDocument/2006/relationships" id="273" r:id="R7e34cd6bb6444d55"/>
    <p:sldId xmlns:r="http://schemas.openxmlformats.org/officeDocument/2006/relationships" id="274" r:id="R0dc9f0181bad43af"/>
    <p:sldId xmlns:r="http://schemas.openxmlformats.org/officeDocument/2006/relationships" id="275" r:id="R4ef45200f621479a"/>
    <p:sldId xmlns:r="http://schemas.openxmlformats.org/officeDocument/2006/relationships" id="276" r:id="Rbe47c18dd1c245e4"/>
    <p:sldId xmlns:r="http://schemas.openxmlformats.org/officeDocument/2006/relationships" id="277" r:id="R81e0002512f946c6"/>
    <p:sldId xmlns:r="http://schemas.openxmlformats.org/officeDocument/2006/relationships" id="278" r:id="Rd57d24ba053141a3"/>
    <p:sldId xmlns:r="http://schemas.openxmlformats.org/officeDocument/2006/relationships" id="279" r:id="R646548322523478a"/>
    <p:sldId xmlns:r="http://schemas.openxmlformats.org/officeDocument/2006/relationships" id="280" r:id="Rd3f438db95b149f9"/>
    <p:sldId xmlns:r="http://schemas.openxmlformats.org/officeDocument/2006/relationships" id="281" r:id="R8592b1dabcd24f69"/>
    <p:sldId xmlns:r="http://schemas.openxmlformats.org/officeDocument/2006/relationships" id="282" r:id="R5638e74fbf1a4d4d"/>
    <p:sldId xmlns:r="http://schemas.openxmlformats.org/officeDocument/2006/relationships" id="283" r:id="R630eae75e8bd4ef3"/>
    <p:sldId xmlns:r="http://schemas.openxmlformats.org/officeDocument/2006/relationships" id="284" r:id="Rb8e891b0639743fc"/>
    <p:sldId xmlns:r="http://schemas.openxmlformats.org/officeDocument/2006/relationships" id="285" r:id="R67c943f0fb2d405f"/>
    <p:sldId xmlns:r="http://schemas.openxmlformats.org/officeDocument/2006/relationships" id="286" r:id="R14804b87d14e4a3c"/>
    <p:sldId xmlns:r="http://schemas.openxmlformats.org/officeDocument/2006/relationships" id="287" r:id="R2196c5576456400e"/>
    <p:sldId xmlns:r="http://schemas.openxmlformats.org/officeDocument/2006/relationships" id="288" r:id="R7c2fe14c81d34eea"/>
    <p:sldId xmlns:r="http://schemas.openxmlformats.org/officeDocument/2006/relationships" id="289" r:id="R1d1132b0b5334ef9"/>
    <p:sldId xmlns:r="http://schemas.openxmlformats.org/officeDocument/2006/relationships" id="290" r:id="R0be0cb52ffb6425b"/>
    <p:sldId xmlns:r="http://schemas.openxmlformats.org/officeDocument/2006/relationships" id="291" r:id="R56f4f637f6c04afb"/>
    <p:sldId xmlns:r="http://schemas.openxmlformats.org/officeDocument/2006/relationships" id="292" r:id="R7441f30ceae949e5"/>
    <p:sldId xmlns:r="http://schemas.openxmlformats.org/officeDocument/2006/relationships" id="293" r:id="Rcae8e1d0ce604cd7"/>
    <p:sldId xmlns:r="http://schemas.openxmlformats.org/officeDocument/2006/relationships" id="294" r:id="Rc29c90468f5a4b58"/>
    <p:sldId xmlns:r="http://schemas.openxmlformats.org/officeDocument/2006/relationships" id="295" r:id="Rddebab29560549fb"/>
    <p:sldId xmlns:r="http://schemas.openxmlformats.org/officeDocument/2006/relationships" id="296" r:id="R1879f3fb12d542b9"/>
    <p:sldId xmlns:r="http://schemas.openxmlformats.org/officeDocument/2006/relationships" id="297" r:id="Rf656447514f8468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4a1861b1d24c40" /><Relationship Type="http://schemas.openxmlformats.org/officeDocument/2006/relationships/slideMaster" Target="/ppt/slideMasters/slideMaster1.xml" Id="R5301b35c44c1422e" /><Relationship Type="http://schemas.openxmlformats.org/officeDocument/2006/relationships/notesMaster" Target="/ppt/notesMasters/notesMaster1.xml" Id="R767d7c30aab54d11" /><Relationship Type="http://schemas.openxmlformats.org/officeDocument/2006/relationships/presProps" Target="/ppt/presProps.xml" Id="R44f370f859884e7f" /><Relationship Type="http://schemas.openxmlformats.org/officeDocument/2006/relationships/tableStyles" Target="/ppt/tableStyles.xml" Id="R61f584434888497a" /><Relationship Type="http://schemas.openxmlformats.org/officeDocument/2006/relationships/slide" Target="/ppt/slides/slide1.xml" Id="R8bb3e434a1c943fc" /><Relationship Type="http://schemas.openxmlformats.org/officeDocument/2006/relationships/slide" Target="/ppt/slides/slide2.xml" Id="R32d19af6360f4980" /><Relationship Type="http://schemas.openxmlformats.org/officeDocument/2006/relationships/slide" Target="/ppt/slides/slide3.xml" Id="R17a55dd12f934188" /><Relationship Type="http://schemas.openxmlformats.org/officeDocument/2006/relationships/slide" Target="/ppt/slides/slide4.xml" Id="Rac41ac902d91418f" /><Relationship Type="http://schemas.openxmlformats.org/officeDocument/2006/relationships/slide" Target="/ppt/slides/slide5.xml" Id="R85ba77c155164be5" /><Relationship Type="http://schemas.openxmlformats.org/officeDocument/2006/relationships/slide" Target="/ppt/slides/slide6.xml" Id="R9f863bcb50364491" /><Relationship Type="http://schemas.openxmlformats.org/officeDocument/2006/relationships/slide" Target="/ppt/slides/slide7.xml" Id="R4a4468a774584cf1" /><Relationship Type="http://schemas.openxmlformats.org/officeDocument/2006/relationships/slide" Target="/ppt/slides/slide8.xml" Id="Rfe5c6484df08493b" /><Relationship Type="http://schemas.openxmlformats.org/officeDocument/2006/relationships/slide" Target="/ppt/slides/slide9.xml" Id="Re5ac36b900c04f82" /><Relationship Type="http://schemas.openxmlformats.org/officeDocument/2006/relationships/slide" Target="/ppt/slides/slide10.xml" Id="R5d4d503933964bf2" /><Relationship Type="http://schemas.openxmlformats.org/officeDocument/2006/relationships/slide" Target="/ppt/slides/slide11.xml" Id="R6dd9267dc4194079" /><Relationship Type="http://schemas.openxmlformats.org/officeDocument/2006/relationships/slide" Target="/ppt/slides/slide12.xml" Id="R60c88c6f161f4972" /><Relationship Type="http://schemas.openxmlformats.org/officeDocument/2006/relationships/slide" Target="/ppt/slides/slide13.xml" Id="R527688ffbfde444c" /><Relationship Type="http://schemas.openxmlformats.org/officeDocument/2006/relationships/slide" Target="/ppt/slides/slide14.xml" Id="R703d6172d8034fb2" /><Relationship Type="http://schemas.openxmlformats.org/officeDocument/2006/relationships/slide" Target="/ppt/slides/slide15.xml" Id="R4330d2385ea149a7" /><Relationship Type="http://schemas.openxmlformats.org/officeDocument/2006/relationships/slide" Target="/ppt/slides/slide16.xml" Id="R1112ef2cf2b8484d" /><Relationship Type="http://schemas.openxmlformats.org/officeDocument/2006/relationships/slide" Target="/ppt/slides/slide17.xml" Id="R482fe402ceb644a9" /><Relationship Type="http://schemas.openxmlformats.org/officeDocument/2006/relationships/slide" Target="/ppt/slides/slide18.xml" Id="R7e34cd6bb6444d55" /><Relationship Type="http://schemas.openxmlformats.org/officeDocument/2006/relationships/slide" Target="/ppt/slides/slide19.xml" Id="R0dc9f0181bad43af" /><Relationship Type="http://schemas.openxmlformats.org/officeDocument/2006/relationships/slide" Target="/ppt/slides/slide20.xml" Id="R4ef45200f621479a" /><Relationship Type="http://schemas.openxmlformats.org/officeDocument/2006/relationships/slide" Target="/ppt/slides/slide21.xml" Id="Rbe47c18dd1c245e4" /><Relationship Type="http://schemas.openxmlformats.org/officeDocument/2006/relationships/slide" Target="/ppt/slides/slide22.xml" Id="R81e0002512f946c6" /><Relationship Type="http://schemas.openxmlformats.org/officeDocument/2006/relationships/slide" Target="/ppt/slides/slide23.xml" Id="Rd57d24ba053141a3" /><Relationship Type="http://schemas.openxmlformats.org/officeDocument/2006/relationships/slide" Target="/ppt/slides/slide24.xml" Id="R646548322523478a" /><Relationship Type="http://schemas.openxmlformats.org/officeDocument/2006/relationships/slide" Target="/ppt/slides/slide25.xml" Id="Rd3f438db95b149f9" /><Relationship Type="http://schemas.openxmlformats.org/officeDocument/2006/relationships/slide" Target="/ppt/slides/slide26.xml" Id="R8592b1dabcd24f69" /><Relationship Type="http://schemas.openxmlformats.org/officeDocument/2006/relationships/slide" Target="/ppt/slides/slide27.xml" Id="R5638e74fbf1a4d4d" /><Relationship Type="http://schemas.openxmlformats.org/officeDocument/2006/relationships/slide" Target="/ppt/slides/slide28.xml" Id="R630eae75e8bd4ef3" /><Relationship Type="http://schemas.openxmlformats.org/officeDocument/2006/relationships/slide" Target="/ppt/slides/slide29.xml" Id="Rb8e891b0639743fc" /><Relationship Type="http://schemas.openxmlformats.org/officeDocument/2006/relationships/slide" Target="/ppt/slides/slide30.xml" Id="R67c943f0fb2d405f" /><Relationship Type="http://schemas.openxmlformats.org/officeDocument/2006/relationships/slide" Target="/ppt/slides/slide31.xml" Id="R14804b87d14e4a3c" /><Relationship Type="http://schemas.openxmlformats.org/officeDocument/2006/relationships/slide" Target="/ppt/slides/slide32.xml" Id="R2196c5576456400e" /><Relationship Type="http://schemas.openxmlformats.org/officeDocument/2006/relationships/slide" Target="/ppt/slides/slide33.xml" Id="R7c2fe14c81d34eea" /><Relationship Type="http://schemas.openxmlformats.org/officeDocument/2006/relationships/slide" Target="/ppt/slides/slide34.xml" Id="R1d1132b0b5334ef9" /><Relationship Type="http://schemas.openxmlformats.org/officeDocument/2006/relationships/slide" Target="/ppt/slides/slide35.xml" Id="R0be0cb52ffb6425b" /><Relationship Type="http://schemas.openxmlformats.org/officeDocument/2006/relationships/slide" Target="/ppt/slides/slide36.xml" Id="R56f4f637f6c04afb" /><Relationship Type="http://schemas.openxmlformats.org/officeDocument/2006/relationships/slide" Target="/ppt/slides/slide37.xml" Id="R7441f30ceae949e5" /><Relationship Type="http://schemas.openxmlformats.org/officeDocument/2006/relationships/slide" Target="/ppt/slides/slide38.xml" Id="Rcae8e1d0ce604cd7" /><Relationship Type="http://schemas.openxmlformats.org/officeDocument/2006/relationships/slide" Target="/ppt/slides/slide39.xml" Id="Rc29c90468f5a4b58" /><Relationship Type="http://schemas.openxmlformats.org/officeDocument/2006/relationships/slide" Target="/ppt/slides/slide40.xml" Id="Rddebab29560549fb" /><Relationship Type="http://schemas.openxmlformats.org/officeDocument/2006/relationships/slide" Target="/ppt/slides/slide41.xml" Id="R1879f3fb12d542b9" /><Relationship Type="http://schemas.openxmlformats.org/officeDocument/2006/relationships/slide" Target="/ppt/slides/slide42.xml" Id="Rf656447514f8468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70f80ce31c146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a7d202a67b4b24" /><Relationship Type="http://schemas.openxmlformats.org/officeDocument/2006/relationships/notesMaster" Target="/ppt/notesMasters/notesMaster1.xml" Id="Rc01e426370d04b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96d2efa86a4270" /><Relationship Type="http://schemas.openxmlformats.org/officeDocument/2006/relationships/notesMaster" Target="/ppt/notesMasters/notesMaster1.xml" Id="R47193ffa50c840c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f6f25d30c74988" /><Relationship Type="http://schemas.openxmlformats.org/officeDocument/2006/relationships/notesMaster" Target="/ppt/notesMasters/notesMaster1.xml" Id="R7b3d0d9099df48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05c9d6be0941dc" /><Relationship Type="http://schemas.openxmlformats.org/officeDocument/2006/relationships/notesMaster" Target="/ppt/notesMasters/notesMaster1.xml" Id="R035c42ea97234b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77fb8633bd407e" /><Relationship Type="http://schemas.openxmlformats.org/officeDocument/2006/relationships/notesMaster" Target="/ppt/notesMasters/notesMaster1.xml" Id="R2bd4b1a72a6144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80869dfa5b428d" /><Relationship Type="http://schemas.openxmlformats.org/officeDocument/2006/relationships/notesMaster" Target="/ppt/notesMasters/notesMaster1.xml" Id="Rb174a4f04f094e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80250bd8d0407c" /><Relationship Type="http://schemas.openxmlformats.org/officeDocument/2006/relationships/notesMaster" Target="/ppt/notesMasters/notesMaster1.xml" Id="Re6cbeae0791443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dd00abf149480a" /><Relationship Type="http://schemas.openxmlformats.org/officeDocument/2006/relationships/notesMaster" Target="/ppt/notesMasters/notesMaster1.xml" Id="R5d913d011ec14c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bfcb18372a6483a" /><Relationship Type="http://schemas.openxmlformats.org/officeDocument/2006/relationships/notesMaster" Target="/ppt/notesMasters/notesMaster1.xml" Id="R8422a2da3e5246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0b8daee8084378" /><Relationship Type="http://schemas.openxmlformats.org/officeDocument/2006/relationships/notesMaster" Target="/ppt/notesMasters/notesMaster1.xml" Id="R1e357d97b86e44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194a281fa7d4fe1" /><Relationship Type="http://schemas.openxmlformats.org/officeDocument/2006/relationships/notesMaster" Target="/ppt/notesMasters/notesMaster1.xml" Id="Rcba1c4cbe15048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ea86d75c4a84944" /><Relationship Type="http://schemas.openxmlformats.org/officeDocument/2006/relationships/notesMaster" Target="/ppt/notesMasters/notesMaster1.xml" Id="Ra88d0d1682324c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0743324d1be4512" /><Relationship Type="http://schemas.openxmlformats.org/officeDocument/2006/relationships/notesMaster" Target="/ppt/notesMasters/notesMaster1.xml" Id="R9394fdd22d794bc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b932a6a8fa24d9c" /><Relationship Type="http://schemas.openxmlformats.org/officeDocument/2006/relationships/notesMaster" Target="/ppt/notesMasters/notesMaster1.xml" Id="Ra35c3745ecb441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f4ab0bc66ab4219" /><Relationship Type="http://schemas.openxmlformats.org/officeDocument/2006/relationships/notesMaster" Target="/ppt/notesMasters/notesMaster1.xml" Id="R12d1caa4dd9f45b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fb35e6acc3a4715" /><Relationship Type="http://schemas.openxmlformats.org/officeDocument/2006/relationships/notesMaster" Target="/ppt/notesMasters/notesMaster1.xml" Id="R2f04d02cef914a5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cfbfdd9fba4b93" /><Relationship Type="http://schemas.openxmlformats.org/officeDocument/2006/relationships/notesMaster" Target="/ppt/notesMasters/notesMaster1.xml" Id="Ra05d4db199a44f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36617c13244330" /><Relationship Type="http://schemas.openxmlformats.org/officeDocument/2006/relationships/notesMaster" Target="/ppt/notesMasters/notesMaster1.xml" Id="Re0b4623c4007472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80de55eee645a6" /><Relationship Type="http://schemas.openxmlformats.org/officeDocument/2006/relationships/notesMaster" Target="/ppt/notesMasters/notesMaster1.xml" Id="Rd898fef89cec4fe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8702bd5901c4ab6" /><Relationship Type="http://schemas.openxmlformats.org/officeDocument/2006/relationships/notesMaster" Target="/ppt/notesMasters/notesMaster1.xml" Id="R1a3e1ecdc6b142f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92b1c6b40b14289" /><Relationship Type="http://schemas.openxmlformats.org/officeDocument/2006/relationships/notesMaster" Target="/ppt/notesMasters/notesMaster1.xml" Id="R7fb5bce0f719488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2123027a8f4c78" /><Relationship Type="http://schemas.openxmlformats.org/officeDocument/2006/relationships/notesMaster" Target="/ppt/notesMasters/notesMaster1.xml" Id="R696ff787d01f496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5aff2fb450c418c" /><Relationship Type="http://schemas.openxmlformats.org/officeDocument/2006/relationships/notesMaster" Target="/ppt/notesMasters/notesMaster1.xml" Id="R1b75dd38b74d47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82a22e2e085480c" /><Relationship Type="http://schemas.openxmlformats.org/officeDocument/2006/relationships/notesMaster" Target="/ppt/notesMasters/notesMaster1.xml" Id="R0a66c4237585414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306127bb93c468b" /><Relationship Type="http://schemas.openxmlformats.org/officeDocument/2006/relationships/notesMaster" Target="/ppt/notesMasters/notesMaster1.xml" Id="R6865de89cdb7487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752eaa1e4b0440c" /><Relationship Type="http://schemas.openxmlformats.org/officeDocument/2006/relationships/notesMaster" Target="/ppt/notesMasters/notesMaster1.xml" Id="Rceb973057058476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ec27e52350f423c" /><Relationship Type="http://schemas.openxmlformats.org/officeDocument/2006/relationships/notesMaster" Target="/ppt/notesMasters/notesMaster1.xml" Id="Rc642380a74b54bd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c7291548ba94406" /><Relationship Type="http://schemas.openxmlformats.org/officeDocument/2006/relationships/notesMaster" Target="/ppt/notesMasters/notesMaster1.xml" Id="Ra9f95a0f00ff441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76896df5ea74042" /><Relationship Type="http://schemas.openxmlformats.org/officeDocument/2006/relationships/notesMaster" Target="/ppt/notesMasters/notesMaster1.xml" Id="R0fa1642bce4e4ca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b6c7007327646f2" /><Relationship Type="http://schemas.openxmlformats.org/officeDocument/2006/relationships/notesMaster" Target="/ppt/notesMasters/notesMaster1.xml" Id="R8d820adcfc994f7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607f4c7cd26411a" /><Relationship Type="http://schemas.openxmlformats.org/officeDocument/2006/relationships/notesMaster" Target="/ppt/notesMasters/notesMaster1.xml" Id="Reb4017ddb1424c2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f63422c5b524de5" /><Relationship Type="http://schemas.openxmlformats.org/officeDocument/2006/relationships/notesMaster" Target="/ppt/notesMasters/notesMaster1.xml" Id="R63f1af7c7db9446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e4b95480201436c" /><Relationship Type="http://schemas.openxmlformats.org/officeDocument/2006/relationships/notesMaster" Target="/ppt/notesMasters/notesMaster1.xml" Id="R0b38579e41874ac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aa67e1295c64213" /><Relationship Type="http://schemas.openxmlformats.org/officeDocument/2006/relationships/notesMaster" Target="/ppt/notesMasters/notesMaster1.xml" Id="R273bc8862bbe42e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6e8e151a40e4101" /><Relationship Type="http://schemas.openxmlformats.org/officeDocument/2006/relationships/notesMaster" Target="/ppt/notesMasters/notesMaster1.xml" Id="Rd2322ce64387436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d564dfca2984084" /><Relationship Type="http://schemas.openxmlformats.org/officeDocument/2006/relationships/notesMaster" Target="/ppt/notesMasters/notesMaster1.xml" Id="R8ebd66ec84a144d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89428c3745243d0" /><Relationship Type="http://schemas.openxmlformats.org/officeDocument/2006/relationships/notesMaster" Target="/ppt/notesMasters/notesMaster1.xml" Id="R16d95a1cacc24c3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294fd51803a4670" /><Relationship Type="http://schemas.openxmlformats.org/officeDocument/2006/relationships/notesMaster" Target="/ppt/notesMasters/notesMaster1.xml" Id="Re7439a26f5b64d1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9c3471a216d465c" /><Relationship Type="http://schemas.openxmlformats.org/officeDocument/2006/relationships/notesMaster" Target="/ppt/notesMasters/notesMaster1.xml" Id="Rea5ddf49ad524fb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b995b58f32a4fd9" /><Relationship Type="http://schemas.openxmlformats.org/officeDocument/2006/relationships/notesMaster" Target="/ppt/notesMasters/notesMaster1.xml" Id="R525cf7eda9f440f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c292398124a4d48" /><Relationship Type="http://schemas.openxmlformats.org/officeDocument/2006/relationships/notesMaster" Target="/ppt/notesMasters/notesMaster1.xml" Id="Recb964f88a8541e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8455eca36d54aa2" /><Relationship Type="http://schemas.openxmlformats.org/officeDocument/2006/relationships/notesMaster" Target="/ppt/notesMasters/notesMaster1.xml" Id="R7551e4dacd064b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../Audio/HSK1-22_MODEL.mp3. Sau khi tải, giữ thư mục Audio cạnh thư mục Slides. Script: 吃。喝。水。茶。咖啡。牛奶。你想吃什么？。我想吃面条。你呢？。我要米饭和鸡蛋。。你喝茶吗？。不，我想喝水。。好，我要一杯茶。.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米饭和鸡蛋。.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吃 (chī) = ăn. Chọn đáp án bằng chuột trong trình chiếu. Chế độ đội: 20 giây trao đổi, 10 giây giải thích. Nhóm đúng và giải thích được nhận hai điểm. Script GAME: 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HSK1-22: Đồ ăn và thức uống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../Audio/HSK1-23_MODEL.mp3. Sau khi tải, giữ thư mục Audio cạnh thư mục Slides. Script: 米饭。面条。鸡蛋。水果。苹果。菜。中午，小安吃面条，喝水。小林吃米饭和鸡蛋，喝一杯茶。他们都喜欢这里的菜。.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米饭和鸡蛋。.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米饭和鸡蛋。 Đối chiếu bài đọc để nêu bằng chứng. Chọn đáp án bằng chuột trong trình chiếu. Chế độ đội: 20 giây trao đổi, 10 giây giải thích. Nhóm đúng và giải thích được nhận hai điểm. Script GAME: 米饭</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HSK1-23: Đồ ăn và thức uống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../Audio/HSK1-24_MODEL.mp3. Sau khi tải, giữ thư mục Audio cạnh thư mục Slides. Script: 想。要。杯。碗。喜欢。不客气。中午，小安吃面条，喝水。小林吃米饭和鸡蛋，喝一杯茶。他们都喜欢这里的菜。。谁喝水？。小林吃什么？.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米饭和鸡蛋。.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想 (xiǎng). Chọn đáp án bằng chuột trong trình chiếu. Chế độ đội: 20 giây trao đổi, 10 giây giải thích. Nhóm đúng và giải thích được nhận hai điểm. Script GAME: 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HSK1-24: Đồ ăn và thức uống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6228f9447940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a7ac56b13d0429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f0029bc40234ae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aea217cef6240a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f3329b2f979425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497c2a94c2e415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347BEA-8262-4911-8849-378BDF59620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3C65A9A-5F77-471B-872E-A7BF6A507D7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3362369-15C7-4A0B-8BF1-409EFF924C0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3E9DB74-E12B-435B-8BB9-62B955DA3C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C28344-5191-473B-BCB1-04D18A59F61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634C982-22BA-4C6F-809E-370888D1296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42A426-E198-4BBE-A31E-3A20CCEFCB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3631137-F5CF-498C-8B68-6C5A883F959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77A111C-062A-4618-99D2-18E196C23E4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56E3AC3-8D3E-4C5F-B847-732598CF151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830b3731ab41f1" /><Relationship Type="http://schemas.openxmlformats.org/officeDocument/2006/relationships/slideLayout" Target="/ppt/slideLayouts/slideLayout1.xml" Id="Rf29d67004b0d4799" /><Relationship Type="http://schemas.openxmlformats.org/officeDocument/2006/relationships/slideLayout" Target="/ppt/slideLayouts/slideLayout2.xml" Id="R0ef83cb1c43d4c31" /><Relationship Type="http://schemas.openxmlformats.org/officeDocument/2006/relationships/slideLayout" Target="/ppt/slideLayouts/slideLayout3.xml" Id="R1b47af48cc684828" /><Relationship Type="http://schemas.openxmlformats.org/officeDocument/2006/relationships/slideLayout" Target="/ppt/slideLayouts/slideLayout4.xml" Id="Re193263d791c4a6d" /><Relationship Type="http://schemas.openxmlformats.org/officeDocument/2006/relationships/slideLayout" Target="/ppt/slideLayouts/slideLayout5.xml" Id="R60dc08c985384f1b" /><Relationship Type="http://schemas.openxmlformats.org/officeDocument/2006/relationships/slideLayout" Target="/ppt/slideLayouts/slideLayout6.xml" Id="R5a3d5b7a56a34b8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9d67004b0d4799"/>
    <p:sldLayoutId xmlns:r="http://schemas.openxmlformats.org/officeDocument/2006/relationships" id="2147483650" r:id="R0ef83cb1c43d4c31"/>
    <p:sldLayoutId xmlns:r="http://schemas.openxmlformats.org/officeDocument/2006/relationships" id="2147483651" r:id="R1b47af48cc684828"/>
    <p:sldLayoutId xmlns:r="http://schemas.openxmlformats.org/officeDocument/2006/relationships" id="2147483652" r:id="Re193263d791c4a6d"/>
    <p:sldLayoutId xmlns:r="http://schemas.openxmlformats.org/officeDocument/2006/relationships" id="2147483653" r:id="R60dc08c985384f1b"/>
    <p:sldLayoutId xmlns:r="http://schemas.openxmlformats.org/officeDocument/2006/relationships" id="2147483654" r:id="R5a3d5b7a56a34b8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7b17b4c7e834038" /><Relationship Type="http://schemas.openxmlformats.org/officeDocument/2006/relationships/notesSlide" Target="/ppt/notesSlides/notesSlide1.xml" Id="R52438280886340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d2c3cdb68af470a" /><Relationship Type="http://schemas.openxmlformats.org/officeDocument/2006/relationships/notesSlide" Target="/ppt/notesSlides/notesSlide2.xml" Id="R7e35322783ff41b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1e229e76be8421f" /><Relationship Type="http://schemas.openxmlformats.org/officeDocument/2006/relationships/notesSlide" Target="/ppt/notesSlides/notesSlide3.xml" Id="Rbff661f57b0640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41de1653e0c42cd" /><Relationship Type="http://schemas.openxmlformats.org/officeDocument/2006/relationships/notesSlide" Target="/ppt/notesSlides/notesSlide4.xml" Id="Rb657c2be932b456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7e41d76a9e342b7" /><Relationship Type="http://schemas.openxmlformats.org/officeDocument/2006/relationships/notesSlide" Target="/ppt/notesSlides/notesSlide5.xml" Id="Rafbf50c3c45d429c"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72a7b2670214e0e"/><Relationship Type="http://schemas.openxmlformats.org/officeDocument/2006/relationships/notesSlide" Target="/ppt/notesSlides/notesSlide6.xml" Id="Ra7edc6c7636f468a"/><Relationship Id="rIdInteractive3" Type="http://schemas.openxmlformats.org/officeDocument/2006/relationships/hyperlink" Target="../Audio/HSK1-22_MODEL.mp3" TargetMode="External"/><Relationship Id="rIdEmbeddedAudio4" Type="http://schemas.openxmlformats.org/officeDocument/2006/relationships/audio" Target="../media/HSK1-2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a94b6b7e202466c" /><Relationship Type="http://schemas.openxmlformats.org/officeDocument/2006/relationships/notesSlide" Target="/ppt/notesSlides/notesSlide7.xml" Id="R0617af4adc57461c"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4b840c4be83e42ec"/><Relationship Type="http://schemas.openxmlformats.org/officeDocument/2006/relationships/notesSlide" Target="/ppt/notesSlides/notesSlide8.xml" Id="R7abb13ab0bef42e5"/><Relationship Id="rIdInteractive3" Type="http://schemas.openxmlformats.org/officeDocument/2006/relationships/hyperlink" Target="../Audio/HSK1-22_GAME.mp3" TargetMode="External"/><Relationship Id="rIdEmbeddedAudio4" Type="http://schemas.openxmlformats.org/officeDocument/2006/relationships/audio" Target="../media/HSK1-22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ccb0b8f4848f43ee"/><Relationship Type="http://schemas.openxmlformats.org/officeDocument/2006/relationships/notesSlide" Target="/ppt/notesSlides/notesSlide9.xml" Id="R3adb7d24520744dd"/><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06287dfbfea4ea2"/><Relationship Type="http://schemas.openxmlformats.org/officeDocument/2006/relationships/notesSlide" Target="/ppt/notesSlides/notesSlide10.xml" Id="Ra75c16080f9a471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14219c45a22490a" /><Relationship Type="http://schemas.openxmlformats.org/officeDocument/2006/relationships/notesSlide" Target="/ppt/notesSlides/notesSlide11.xml" Id="R5e84132fa13b485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b72c83b8cfa4dbc"/><Relationship Type="http://schemas.openxmlformats.org/officeDocument/2006/relationships/notesSlide" Target="/ppt/notesSlides/notesSlide12.xml" Id="R264ab68de34a47d6"/><Relationship Id="rIdGif3" Type="http://schemas.openxmlformats.org/officeDocument/2006/relationships/image" Target="../media/stroke_21507.gif"/><Relationship Id="rIdGif4" Type="http://schemas.openxmlformats.org/officeDocument/2006/relationships/image" Target="../media/stroke_21917.gif"/><Relationship Id="rIdGif5" Type="http://schemas.openxmlformats.org/officeDocument/2006/relationships/image" Target="../media/stroke_27700.gif"/><Relationship Id="rIdGif6" Type="http://schemas.openxmlformats.org/officeDocument/2006/relationships/image" Target="../media/stroke_33590.gif"/><Relationship Id="rIdGif7" Type="http://schemas.openxmlformats.org/officeDocument/2006/relationships/image" Target="../media/stroke_21654.gif"/><Relationship Id="rIdGif8" Type="http://schemas.openxmlformats.org/officeDocument/2006/relationships/image" Target="../media/stroke_21857.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fef7d5c1dd444de"/><Relationship Type="http://schemas.openxmlformats.org/officeDocument/2006/relationships/notesSlide" Target="/ppt/notesSlides/notesSlide13.xml" Id="R95ad26b3aab14bef"/><Relationship Id="rIdInteractive3" Type="http://schemas.openxmlformats.org/officeDocument/2006/relationships/hyperlink" Target="../Audio/HSK1-22_MODEL.mp3" TargetMode="External"/><Relationship Id="rIdEmbeddedAudio4" Type="http://schemas.openxmlformats.org/officeDocument/2006/relationships/audio" Target="../media/HSK1-2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3674e2c99354a30" /><Relationship Type="http://schemas.openxmlformats.org/officeDocument/2006/relationships/notesSlide" Target="/ppt/notesSlides/notesSlide14.xml" Id="Rad206f40818b464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2d11ed6e4de43a2" /><Relationship Type="http://schemas.openxmlformats.org/officeDocument/2006/relationships/notesSlide" Target="/ppt/notesSlides/notesSlide15.xml" Id="R062383c349944e1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a4dbb0ce96b4c41" /><Relationship Type="http://schemas.openxmlformats.org/officeDocument/2006/relationships/notesSlide" Target="/ppt/notesSlides/notesSlide16.xml" Id="Ra8443536565b48e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270bb33b9094d7c" /><Relationship Type="http://schemas.openxmlformats.org/officeDocument/2006/relationships/notesSlide" Target="/ppt/notesSlides/notesSlide17.xml" Id="R90a98cfaa7414c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2e32b47d3af4363" /><Relationship Type="http://schemas.openxmlformats.org/officeDocument/2006/relationships/notesSlide" Target="/ppt/notesSlides/notesSlide18.xml" Id="R1c1ad68b3f454d1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c6d5a00559b9452b" /><Relationship Type="http://schemas.openxmlformats.org/officeDocument/2006/relationships/notesSlide" Target="/ppt/notesSlides/notesSlide19.xml" Id="Rfa01304c00944134"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dd92c761a4124583"/><Relationship Type="http://schemas.openxmlformats.org/officeDocument/2006/relationships/notesSlide" Target="/ppt/notesSlides/notesSlide20.xml" Id="Ref64de00cd0f4776"/><Relationship Id="rIdInteractive3" Type="http://schemas.openxmlformats.org/officeDocument/2006/relationships/hyperlink" Target="../Audio/HSK1-23_MODEL.mp3" TargetMode="External"/><Relationship Id="rIdEmbeddedAudio4" Type="http://schemas.openxmlformats.org/officeDocument/2006/relationships/audio" Target="../media/HSK1-23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ec5643a823349bf" /><Relationship Type="http://schemas.openxmlformats.org/officeDocument/2006/relationships/notesSlide" Target="/ppt/notesSlides/notesSlide21.xml" Id="Ra33a4302c0754aad"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c3bb79ac8c84016"/><Relationship Type="http://schemas.openxmlformats.org/officeDocument/2006/relationships/notesSlide" Target="/ppt/notesSlides/notesSlide22.xml" Id="Racc6ac769aab4453"/><Relationship Id="rIdInteractive3" Type="http://schemas.openxmlformats.org/officeDocument/2006/relationships/hyperlink" Target="../Audio/HSK1-23_GAME.mp3" TargetMode="External"/><Relationship Id="rIdEmbeddedAudio4" Type="http://schemas.openxmlformats.org/officeDocument/2006/relationships/audio" Target="../media/HSK1-23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97851fa7ae9f4278"/><Relationship Type="http://schemas.openxmlformats.org/officeDocument/2006/relationships/notesSlide" Target="/ppt/notesSlides/notesSlide23.xml" Id="R690f72a98928448e"/><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fcab53c8cbb84731"/><Relationship Type="http://schemas.openxmlformats.org/officeDocument/2006/relationships/notesSlide" Target="/ppt/notesSlides/notesSlide24.xml" Id="Rbc1f110ceef94f58"/><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3ad18b0e6904e1b" /><Relationship Type="http://schemas.openxmlformats.org/officeDocument/2006/relationships/notesSlide" Target="/ppt/notesSlides/notesSlide25.xml" Id="Ra66bebee543f4584"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4705209be6db46f3"/><Relationship Type="http://schemas.openxmlformats.org/officeDocument/2006/relationships/notesSlide" Target="/ppt/notesSlides/notesSlide26.xml" Id="Rc2f8a58bd0444285"/><Relationship Id="rIdGif3" Type="http://schemas.openxmlformats.org/officeDocument/2006/relationships/image" Target="../media/stroke_31859.gif"/><Relationship Id="rIdGif4" Type="http://schemas.openxmlformats.org/officeDocument/2006/relationships/image" Target="../media/stroke_39277.gif"/><Relationship Id="rIdGif5" Type="http://schemas.openxmlformats.org/officeDocument/2006/relationships/image" Target="../media/stroke_38754.gif"/><Relationship Id="rIdGif6" Type="http://schemas.openxmlformats.org/officeDocument/2006/relationships/image" Target="../media/stroke_26465.gif"/><Relationship Id="rIdGif7" Type="http://schemas.openxmlformats.org/officeDocument/2006/relationships/image" Target="../media/stroke_40481.gif"/><Relationship Id="rIdGif8" Type="http://schemas.openxmlformats.org/officeDocument/2006/relationships/image" Target="../media/stroke_3450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590683ffae214d2f"/><Relationship Type="http://schemas.openxmlformats.org/officeDocument/2006/relationships/notesSlide" Target="/ppt/notesSlides/notesSlide27.xml" Id="R1329331642024894"/><Relationship Id="rIdInteractive3" Type="http://schemas.openxmlformats.org/officeDocument/2006/relationships/hyperlink" Target="../Audio/HSK1-23_MODEL.mp3" TargetMode="External"/><Relationship Id="rIdEmbeddedAudio4" Type="http://schemas.openxmlformats.org/officeDocument/2006/relationships/audio" Target="../media/HSK1-23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55a5406c15ff4388" /><Relationship Type="http://schemas.openxmlformats.org/officeDocument/2006/relationships/notesSlide" Target="/ppt/notesSlides/notesSlide28.xml" Id="R4a83767bf17249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13d54b5fc244f3d" /><Relationship Type="http://schemas.openxmlformats.org/officeDocument/2006/relationships/notesSlide" Target="/ppt/notesSlides/notesSlide29.xml" Id="R0d01085fdbc14fe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45afafa8acc4c63" /><Relationship Type="http://schemas.openxmlformats.org/officeDocument/2006/relationships/notesSlide" Target="/ppt/notesSlides/notesSlide30.xml" Id="R0f63c3a9570e4c6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daf792388e14824" /><Relationship Type="http://schemas.openxmlformats.org/officeDocument/2006/relationships/notesSlide" Target="/ppt/notesSlides/notesSlide31.xml" Id="R1f6d6cd7b6b7450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480b232c73774d7b" /><Relationship Type="http://schemas.openxmlformats.org/officeDocument/2006/relationships/notesSlide" Target="/ppt/notesSlides/notesSlide32.xml" Id="R359bb8610a6845f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cba35d507014c5a" /><Relationship Type="http://schemas.openxmlformats.org/officeDocument/2006/relationships/notesSlide" Target="/ppt/notesSlides/notesSlide33.xml" Id="R3a32f0a6b5124b16"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824b3aa525864cc2"/><Relationship Type="http://schemas.openxmlformats.org/officeDocument/2006/relationships/notesSlide" Target="/ppt/notesSlides/notesSlide34.xml" Id="R5bb0b5043f294efb"/><Relationship Id="rIdInteractive3" Type="http://schemas.openxmlformats.org/officeDocument/2006/relationships/hyperlink" Target="../Audio/HSK1-24_MODEL.mp3" TargetMode="External"/><Relationship Id="rIdEmbeddedAudio4" Type="http://schemas.openxmlformats.org/officeDocument/2006/relationships/audio" Target="../media/HSK1-24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20ed108ddfc14923" /><Relationship Type="http://schemas.openxmlformats.org/officeDocument/2006/relationships/notesSlide" Target="/ppt/notesSlides/notesSlide35.xml" Id="R5cfb30b41e1743ba"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74cd8389de1f4b10"/><Relationship Type="http://schemas.openxmlformats.org/officeDocument/2006/relationships/notesSlide" Target="/ppt/notesSlides/notesSlide36.xml" Id="R0ab7e687b8f94891"/><Relationship Id="rIdInteractive3" Type="http://schemas.openxmlformats.org/officeDocument/2006/relationships/hyperlink" Target="../Audio/HSK1-24_GAME.mp3" TargetMode="External"/><Relationship Id="rIdEmbeddedAudio4" Type="http://schemas.openxmlformats.org/officeDocument/2006/relationships/audio" Target="../media/HSK1-24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c9e5d1b81f7487d"/><Relationship Type="http://schemas.openxmlformats.org/officeDocument/2006/relationships/notesSlide" Target="/ppt/notesSlides/notesSlide37.xml" Id="R0e1181b9ce5b48d2"/><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048c4d1808ec444b"/><Relationship Type="http://schemas.openxmlformats.org/officeDocument/2006/relationships/notesSlide" Target="/ppt/notesSlides/notesSlide38.xml" Id="R0a12d2c2bab74d47"/><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5b3c7fdca2164e92" /><Relationship Type="http://schemas.openxmlformats.org/officeDocument/2006/relationships/notesSlide" Target="/ppt/notesSlides/notesSlide39.xml" Id="R50e3618b68534f7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eeb85f0c92f54663"/><Relationship Type="http://schemas.openxmlformats.org/officeDocument/2006/relationships/notesSlide" Target="/ppt/notesSlides/notesSlide40.xml" Id="Rd93e0a5043294990"/><Relationship Id="rIdGif3" Type="http://schemas.openxmlformats.org/officeDocument/2006/relationships/image" Target="../media/stroke_24819.gif"/><Relationship Id="rIdGif4" Type="http://schemas.openxmlformats.org/officeDocument/2006/relationships/image" Target="../media/stroke_35201.gif"/><Relationship Id="rIdGif5" Type="http://schemas.openxmlformats.org/officeDocument/2006/relationships/image" Target="../media/stroke_26479.gif"/><Relationship Id="rIdGif6" Type="http://schemas.openxmlformats.org/officeDocument/2006/relationships/image" Target="../media/stroke_30871.gif"/><Relationship Id="rIdGif7" Type="http://schemas.openxmlformats.org/officeDocument/2006/relationships/image" Target="../media/stroke_21916.gif"/><Relationship Id="rIdGif8" Type="http://schemas.openxmlformats.org/officeDocument/2006/relationships/image" Target="../media/stroke_27426.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846f966f94734c1f"/><Relationship Type="http://schemas.openxmlformats.org/officeDocument/2006/relationships/notesSlide" Target="/ppt/notesSlides/notesSlide41.xml" Id="Ra00f80bf1f664568"/><Relationship Id="rIdInteractive3" Type="http://schemas.openxmlformats.org/officeDocument/2006/relationships/hyperlink" Target="../Audio/HSK1-24_MODEL.mp3" TargetMode="External"/><Relationship Id="rIdEmbeddedAudio4" Type="http://schemas.openxmlformats.org/officeDocument/2006/relationships/audio" Target="../media/HSK1-24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77e870dbbef24e4e" /><Relationship Type="http://schemas.openxmlformats.org/officeDocument/2006/relationships/notesSlide" Target="/ppt/notesSlides/notesSlide42.xml" Id="Racf58e154a6b4c03"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4E7E95-3BB5-478A-A6EA-688F87760D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811AAF7A-5225-4243-897F-D7FAE4E28C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Đồ ăn và thức uống</a:t>
            </a:r>
          </a:p>
        </p:txBody>
      </p:sp>
      <p:sp>
        <p:nvSpPr>
          <p:cNvPr id="3" name="page">
            <a:extLst xmlns:a="http://schemas.openxmlformats.org/drawingml/2006/main">
              <a:ext uri="{FF2B5EF4-FFF2-40B4-BE49-F238E27FC236}">
                <a16:creationId xmlns:a16="http://schemas.microsoft.com/office/drawing/2014/main" id="{174DA83A-F3DE-4356-AA8B-BF8CD98F2C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A3D6CE2-3FC7-4CB6-8A2B-B6EDABD168B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đồ ăn và thức uống;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1E423627-DE1F-4FE8-A8DD-C761A97AAF3D}"/>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30830416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196A9C-2671-4DD8-921A-07CEC0B557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C781F699-1C1E-4842-86FD-F990A41D9E6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B57EE3F-5F99-4787-9C51-FD225187FB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3D70B39-E251-482A-BA02-299249F3180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椅子     电脑     看</a:t>
            </a:r>
          </a:p>
        </p:txBody>
      </p:sp>
      <p:sp>
        <p:nvSpPr>
          <p:cNvPr id="5" name="retrieval">
            <a:extLst xmlns:a="http://schemas.openxmlformats.org/drawingml/2006/main">
              <a:ext uri="{FF2B5EF4-FFF2-40B4-BE49-F238E27FC236}">
                <a16:creationId xmlns:a16="http://schemas.microsoft.com/office/drawing/2014/main" id="{00BF4093-3C6A-4785-83EE-944419D95A2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09089130"/>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EE1D5E7-6223-4690-823C-EE7580A1FF1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185F2D25-95CD-42BB-ADB6-04DE4242AB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61F6E6F-CEE5-45F8-868F-C493D31108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9228426D-9312-4897-ADCA-74C710A1DBA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吃</a:t>
            </a:r>
          </a:p>
        </p:txBody>
      </p:sp>
      <p:sp>
        <p:nvSpPr>
          <p:cNvPr id="5" name="py0">
            <a:extLst xmlns:a="http://schemas.openxmlformats.org/drawingml/2006/main">
              <a:ext uri="{FF2B5EF4-FFF2-40B4-BE49-F238E27FC236}">
                <a16:creationId xmlns:a16="http://schemas.microsoft.com/office/drawing/2014/main" id="{3CDD206F-34A8-49EF-8D83-7B9E9E36A06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chī</a:t>
            </a:r>
          </a:p>
        </p:txBody>
      </p:sp>
      <p:sp>
        <p:nvSpPr>
          <p:cNvPr id="6" name="vi0">
            <a:extLst xmlns:a="http://schemas.openxmlformats.org/drawingml/2006/main">
              <a:ext uri="{FF2B5EF4-FFF2-40B4-BE49-F238E27FC236}">
                <a16:creationId xmlns:a16="http://schemas.microsoft.com/office/drawing/2014/main" id="{74372FDF-F5DC-41A7-AB02-AEEFB4FA9D4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ăn</a:t>
            </a:r>
          </a:p>
        </p:txBody>
      </p:sp>
      <p:sp>
        <p:nvSpPr>
          <p:cNvPr id="7" name="zh1">
            <a:extLst xmlns:a="http://schemas.openxmlformats.org/drawingml/2006/main">
              <a:ext uri="{FF2B5EF4-FFF2-40B4-BE49-F238E27FC236}">
                <a16:creationId xmlns:a16="http://schemas.microsoft.com/office/drawing/2014/main" id="{6552BB56-30E6-430C-89B9-3504D58A0BC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喝</a:t>
            </a:r>
          </a:p>
        </p:txBody>
      </p:sp>
      <p:sp>
        <p:nvSpPr>
          <p:cNvPr id="8" name="py1">
            <a:extLst xmlns:a="http://schemas.openxmlformats.org/drawingml/2006/main">
              <a:ext uri="{FF2B5EF4-FFF2-40B4-BE49-F238E27FC236}">
                <a16:creationId xmlns:a16="http://schemas.microsoft.com/office/drawing/2014/main" id="{001981EE-1799-4A0F-953E-08ADFAE308C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hē</a:t>
            </a:r>
          </a:p>
        </p:txBody>
      </p:sp>
      <p:sp>
        <p:nvSpPr>
          <p:cNvPr id="9" name="vi1">
            <a:extLst xmlns:a="http://schemas.openxmlformats.org/drawingml/2006/main">
              <a:ext uri="{FF2B5EF4-FFF2-40B4-BE49-F238E27FC236}">
                <a16:creationId xmlns:a16="http://schemas.microsoft.com/office/drawing/2014/main" id="{9750DF47-390D-4119-8ED3-2E126005821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uống</a:t>
            </a:r>
          </a:p>
        </p:txBody>
      </p:sp>
      <p:sp>
        <p:nvSpPr>
          <p:cNvPr id="10" name="zh2">
            <a:extLst xmlns:a="http://schemas.openxmlformats.org/drawingml/2006/main">
              <a:ext uri="{FF2B5EF4-FFF2-40B4-BE49-F238E27FC236}">
                <a16:creationId xmlns:a16="http://schemas.microsoft.com/office/drawing/2014/main" id="{34497B7F-0A59-43AC-BD8A-4FC6F31061A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水</a:t>
            </a:r>
          </a:p>
        </p:txBody>
      </p:sp>
      <p:sp>
        <p:nvSpPr>
          <p:cNvPr id="11" name="py2">
            <a:extLst xmlns:a="http://schemas.openxmlformats.org/drawingml/2006/main">
              <a:ext uri="{FF2B5EF4-FFF2-40B4-BE49-F238E27FC236}">
                <a16:creationId xmlns:a16="http://schemas.microsoft.com/office/drawing/2014/main" id="{5C2D9CEF-F0B4-457F-A52D-1D1E14A0BED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shuǐ</a:t>
            </a:r>
          </a:p>
        </p:txBody>
      </p:sp>
      <p:sp>
        <p:nvSpPr>
          <p:cNvPr id="12" name="vi2">
            <a:extLst xmlns:a="http://schemas.openxmlformats.org/drawingml/2006/main">
              <a:ext uri="{FF2B5EF4-FFF2-40B4-BE49-F238E27FC236}">
                <a16:creationId xmlns:a16="http://schemas.microsoft.com/office/drawing/2014/main" id="{A8E3D833-B791-4073-8FBD-0C3E3A57CD5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nước</a:t>
            </a:r>
          </a:p>
        </p:txBody>
      </p:sp>
      <p:sp>
        <p:nvSpPr>
          <p:cNvPr id="13" name="zh3">
            <a:extLst xmlns:a="http://schemas.openxmlformats.org/drawingml/2006/main">
              <a:ext uri="{FF2B5EF4-FFF2-40B4-BE49-F238E27FC236}">
                <a16:creationId xmlns:a16="http://schemas.microsoft.com/office/drawing/2014/main" id="{FDE709D4-D4DB-4493-BDBD-9445C59FB3D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茶</a:t>
            </a:r>
          </a:p>
        </p:txBody>
      </p:sp>
      <p:sp>
        <p:nvSpPr>
          <p:cNvPr id="14" name="py3">
            <a:extLst xmlns:a="http://schemas.openxmlformats.org/drawingml/2006/main">
              <a:ext uri="{FF2B5EF4-FFF2-40B4-BE49-F238E27FC236}">
                <a16:creationId xmlns:a16="http://schemas.microsoft.com/office/drawing/2014/main" id="{6FF6FE27-3CF5-4217-8EAB-5A1CBD570CD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a:t>
            </a:r>
          </a:p>
        </p:txBody>
      </p:sp>
      <p:sp>
        <p:nvSpPr>
          <p:cNvPr id="15" name="vi3">
            <a:extLst xmlns:a="http://schemas.openxmlformats.org/drawingml/2006/main">
              <a:ext uri="{FF2B5EF4-FFF2-40B4-BE49-F238E27FC236}">
                <a16:creationId xmlns:a16="http://schemas.microsoft.com/office/drawing/2014/main" id="{24E99819-FCEC-4766-B494-D6F9918F7241}"/>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trà</a:t>
            </a:r>
          </a:p>
        </p:txBody>
      </p:sp>
      <p:sp>
        <p:nvSpPr>
          <p:cNvPr id="16" name="zh4">
            <a:extLst xmlns:a="http://schemas.openxmlformats.org/drawingml/2006/main">
              <a:ext uri="{FF2B5EF4-FFF2-40B4-BE49-F238E27FC236}">
                <a16:creationId xmlns:a16="http://schemas.microsoft.com/office/drawing/2014/main" id="{BC873273-FCC7-41BA-AFD7-A493FBDAF82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咖啡</a:t>
            </a:r>
          </a:p>
        </p:txBody>
      </p:sp>
      <p:sp>
        <p:nvSpPr>
          <p:cNvPr id="17" name="py4">
            <a:extLst xmlns:a="http://schemas.openxmlformats.org/drawingml/2006/main">
              <a:ext uri="{FF2B5EF4-FFF2-40B4-BE49-F238E27FC236}">
                <a16:creationId xmlns:a16="http://schemas.microsoft.com/office/drawing/2014/main" id="{AB029453-DDD5-47CC-85D6-00D6B185D49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 fēi</a:t>
            </a:r>
          </a:p>
        </p:txBody>
      </p:sp>
      <p:sp>
        <p:nvSpPr>
          <p:cNvPr id="18" name="vi4">
            <a:extLst xmlns:a="http://schemas.openxmlformats.org/drawingml/2006/main">
              <a:ext uri="{FF2B5EF4-FFF2-40B4-BE49-F238E27FC236}">
                <a16:creationId xmlns:a16="http://schemas.microsoft.com/office/drawing/2014/main" id="{4C77D09E-ABEA-4620-B3C6-0C770E5082B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cà phê</a:t>
            </a:r>
          </a:p>
        </p:txBody>
      </p:sp>
      <p:sp>
        <p:nvSpPr>
          <p:cNvPr id="19" name="zh5">
            <a:extLst xmlns:a="http://schemas.openxmlformats.org/drawingml/2006/main">
              <a:ext uri="{FF2B5EF4-FFF2-40B4-BE49-F238E27FC236}">
                <a16:creationId xmlns:a16="http://schemas.microsoft.com/office/drawing/2014/main" id="{F0926892-1F39-4798-853E-CBC80F8408A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牛奶</a:t>
            </a:r>
          </a:p>
        </p:txBody>
      </p:sp>
      <p:sp>
        <p:nvSpPr>
          <p:cNvPr id="20" name="py5">
            <a:extLst xmlns:a="http://schemas.openxmlformats.org/drawingml/2006/main">
              <a:ext uri="{FF2B5EF4-FFF2-40B4-BE49-F238E27FC236}">
                <a16:creationId xmlns:a16="http://schemas.microsoft.com/office/drawing/2014/main" id="{F8D34659-C20D-42A1-BDFC-D92F61F8C85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niúnǎi</a:t>
            </a:r>
          </a:p>
        </p:txBody>
      </p:sp>
      <p:sp>
        <p:nvSpPr>
          <p:cNvPr id="21" name="vi5">
            <a:extLst xmlns:a="http://schemas.openxmlformats.org/drawingml/2006/main">
              <a:ext uri="{FF2B5EF4-FFF2-40B4-BE49-F238E27FC236}">
                <a16:creationId xmlns:a16="http://schemas.microsoft.com/office/drawing/2014/main" id="{B2C7D916-6C93-48E7-B0B5-37F8DC05A87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sữa</a:t>
            </a:r>
          </a:p>
        </p:txBody>
      </p:sp>
    </p:spTree>
    <p:extLst>
      <p:ext uri="{BB962C8B-B14F-4D97-AF65-F5344CB8AC3E}">
        <p14:creationId xmlns:p14="http://schemas.microsoft.com/office/powerpoint/2010/main" val="83609867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21132EF2-13C6-4BC8-9E8D-1EFAD9AE9F8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E94E184F-1F9F-414B-B55B-09E21F16E2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D0BBC01E-25ED-4B49-91C9-6A8C459399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F22758F-4A20-4450-8EAE-51DF59F7AD8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房间</a:t>
            </a:r>
          </a:p>
        </p:txBody>
      </p:sp>
      <p:sp>
        <p:nvSpPr>
          <p:cNvPr id="5" name="py0">
            <a:extLst xmlns:a="http://schemas.openxmlformats.org/drawingml/2006/main">
              <a:ext uri="{FF2B5EF4-FFF2-40B4-BE49-F238E27FC236}">
                <a16:creationId xmlns:a16="http://schemas.microsoft.com/office/drawing/2014/main" id="{67356A78-4DB6-4E11-A255-27FA28BFAF3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fángjiān</a:t>
            </a:r>
          </a:p>
        </p:txBody>
      </p:sp>
      <p:sp>
        <p:nvSpPr>
          <p:cNvPr id="6" name="vi0">
            <a:extLst xmlns:a="http://schemas.openxmlformats.org/drawingml/2006/main">
              <a:ext uri="{FF2B5EF4-FFF2-40B4-BE49-F238E27FC236}">
                <a16:creationId xmlns:a16="http://schemas.microsoft.com/office/drawing/2014/main" id="{C2635F7F-C15D-4921-BCB8-07744DB0E4D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a:t>
            </a:r>
          </a:p>
        </p:txBody>
      </p:sp>
      <p:sp>
        <p:nvSpPr>
          <p:cNvPr id="7" name="zh1">
            <a:extLst xmlns:a="http://schemas.openxmlformats.org/drawingml/2006/main">
              <a:ext uri="{FF2B5EF4-FFF2-40B4-BE49-F238E27FC236}">
                <a16:creationId xmlns:a16="http://schemas.microsoft.com/office/drawing/2014/main" id="{AC9C08E1-C31C-4EEE-B75A-8E893ECA4E9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那些</a:t>
            </a:r>
          </a:p>
        </p:txBody>
      </p:sp>
      <p:sp>
        <p:nvSpPr>
          <p:cNvPr id="8" name="py1">
            <a:extLst xmlns:a="http://schemas.openxmlformats.org/drawingml/2006/main">
              <a:ext uri="{FF2B5EF4-FFF2-40B4-BE49-F238E27FC236}">
                <a16:creationId xmlns:a16="http://schemas.microsoft.com/office/drawing/2014/main" id="{3EDBDDAC-AFEC-4CB3-AEDC-A748642044E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nàxiē</a:t>
            </a:r>
          </a:p>
        </p:txBody>
      </p:sp>
      <p:sp>
        <p:nvSpPr>
          <p:cNvPr id="9" name="vi1">
            <a:extLst xmlns:a="http://schemas.openxmlformats.org/drawingml/2006/main">
              <a:ext uri="{FF2B5EF4-FFF2-40B4-BE49-F238E27FC236}">
                <a16:creationId xmlns:a16="http://schemas.microsoft.com/office/drawing/2014/main" id="{04DE93D2-E37E-48B7-A5CC-5639A53FCEB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những cái kia</a:t>
            </a:r>
          </a:p>
        </p:txBody>
      </p:sp>
      <p:sp>
        <p:nvSpPr>
          <p:cNvPr id="10" name="zh2">
            <a:extLst xmlns:a="http://schemas.openxmlformats.org/drawingml/2006/main">
              <a:ext uri="{FF2B5EF4-FFF2-40B4-BE49-F238E27FC236}">
                <a16:creationId xmlns:a16="http://schemas.microsoft.com/office/drawing/2014/main" id="{0F0A44E6-B51A-42FB-BA8D-C5999AF119A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小学生</a:t>
            </a:r>
          </a:p>
        </p:txBody>
      </p:sp>
      <p:sp>
        <p:nvSpPr>
          <p:cNvPr id="11" name="py2">
            <a:extLst xmlns:a="http://schemas.openxmlformats.org/drawingml/2006/main">
              <a:ext uri="{FF2B5EF4-FFF2-40B4-BE49-F238E27FC236}">
                <a16:creationId xmlns:a16="http://schemas.microsoft.com/office/drawing/2014/main" id="{8FB291B8-0ED5-4E6B-B56C-FE54C1608FA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xiǎoxuéshēng</a:t>
            </a:r>
          </a:p>
        </p:txBody>
      </p:sp>
      <p:sp>
        <p:nvSpPr>
          <p:cNvPr id="12" name="vi2">
            <a:extLst xmlns:a="http://schemas.openxmlformats.org/drawingml/2006/main">
              <a:ext uri="{FF2B5EF4-FFF2-40B4-BE49-F238E27FC236}">
                <a16:creationId xmlns:a16="http://schemas.microsoft.com/office/drawing/2014/main" id="{84DD2B70-06AD-49D5-8A41-CD7606BD1E6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 sinh tiểu học</a:t>
            </a:r>
          </a:p>
        </p:txBody>
      </p:sp>
    </p:spTree>
    <p:extLst>
      <p:ext uri="{BB962C8B-B14F-4D97-AF65-F5344CB8AC3E}">
        <p14:creationId xmlns:p14="http://schemas.microsoft.com/office/powerpoint/2010/main" val="212461764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2B27B8-B1EC-45EC-9FB7-CA877F9665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C7D68BB2-56EF-4C48-9CDB-8EAF90FBE9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11079C4-0411-43D5-B522-AF8AEEFAC1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091224B-BC47-4000-A381-B602C2950D1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想 加 động từ</a:t>
            </a:r>
          </a:p>
        </p:txBody>
      </p:sp>
      <p:sp>
        <p:nvSpPr>
          <p:cNvPr id="5" name="rule">
            <a:extLst xmlns:a="http://schemas.openxmlformats.org/drawingml/2006/main">
              <a:ext uri="{FF2B5EF4-FFF2-40B4-BE49-F238E27FC236}">
                <a16:creationId xmlns:a16="http://schemas.microsoft.com/office/drawing/2014/main" id="{8554F732-EFFC-42DA-9BD7-F705CA5C540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我想喝水。 Tôi muốn uống nước.</a:t>
            </a:r>
          </a:p>
        </p:txBody>
      </p:sp>
    </p:spTree>
    <p:extLst>
      <p:ext uri="{BB962C8B-B14F-4D97-AF65-F5344CB8AC3E}">
        <p14:creationId xmlns:p14="http://schemas.microsoft.com/office/powerpoint/2010/main" val="26437440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6E2562-72ED-4598-B1C7-EAFFB3D8945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7F6CBF07-99CA-44DE-A645-4DAAFD95CC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FD2B667-64C1-4B7C-80A8-35F9038F0A9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E595A0A-A997-4F49-9DFD-2468B84A0E35}"/>
              </a:ext>
            </a:extLst>
            <ns0:hlinkClick xmlns:ns0="http://schemas.openxmlformats.org/drawingml/2006/main" xmlns:ns1="http://schemas.openxmlformats.org/officeDocument/2006/relationships" ns1:id="rIdInteractive3">
              <ns0:snd ns1:embed="rIdEmbeddedAudio4" name="HSK1-2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22F9E46-3E28-4F8D-AB7B-3DC5411648F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DCBDBAF-BB74-4D59-B130-CECE0505CE2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139131420"/>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D67DBD1-775C-4CBB-A96A-D52D3D630E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FEA8AC41-6329-43C1-BACF-E8066CA309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679C9EB-86EB-4789-8C23-C8CC9B47EC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E61B4B8-2315-45F9-B52C-2282E8D5A6C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中午，小安吃面条，喝水。小林吃米饭和鸡蛋，喝一杯茶。他们都喜欢这里的菜。</a:t>
            </a:r>
          </a:p>
        </p:txBody>
      </p:sp>
      <p:sp>
        <p:nvSpPr>
          <p:cNvPr id="5" name="q0">
            <a:extLst xmlns:a="http://schemas.openxmlformats.org/drawingml/2006/main">
              <a:ext uri="{FF2B5EF4-FFF2-40B4-BE49-F238E27FC236}">
                <a16:creationId xmlns:a16="http://schemas.microsoft.com/office/drawing/2014/main" id="{CF24AEBE-8B2D-48F8-8E31-C95A89E1A572}"/>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谁喝水？</a:t>
            </a:r>
          </a:p>
        </p:txBody>
      </p:sp>
      <p:sp>
        <p:nvSpPr>
          <p:cNvPr id="6" name="q1">
            <a:extLst xmlns:a="http://schemas.openxmlformats.org/drawingml/2006/main">
              <a:ext uri="{FF2B5EF4-FFF2-40B4-BE49-F238E27FC236}">
                <a16:creationId xmlns:a16="http://schemas.microsoft.com/office/drawing/2014/main" id="{96C696E0-006A-4470-B234-8AB1A5C36A8E}"/>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小林吃什么？</a:t>
            </a:r>
          </a:p>
        </p:txBody>
      </p:sp>
    </p:spTree>
    <p:extLst>
      <p:ext uri="{BB962C8B-B14F-4D97-AF65-F5344CB8AC3E}">
        <p14:creationId xmlns:p14="http://schemas.microsoft.com/office/powerpoint/2010/main" val="1019325592"/>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A4BB6FE-A432-47E1-BC52-F81442E54D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0765CFAF-7CF5-4F8B-A759-708D905196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36AEC2A-0179-4813-88C6-DB47B6AE89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E37C0375-530D-47AB-B463-1559DFDBC5F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“ăn”?</a:t>
            </a:r>
          </a:p>
        </p:txBody>
      </p:sp>
      <p:sp>
        <p:nvSpPr>
          <p:cNvPr id="5" name="audio_game">
            <a:extLst xmlns:a="http://schemas.openxmlformats.org/drawingml/2006/main">
              <a:ext uri="{FF2B5EF4-FFF2-40B4-BE49-F238E27FC236}">
                <a16:creationId xmlns:a16="http://schemas.microsoft.com/office/drawing/2014/main" id="{EA3387D7-2EAC-43FF-8E1D-AA73189E1C52}"/>
              </a:ext>
            </a:extLst>
            <ns0:hlinkClick xmlns:ns0="http://schemas.openxmlformats.org/drawingml/2006/main" xmlns:ns1="http://schemas.openxmlformats.org/officeDocument/2006/relationships" ns1:id="rIdInteractive3">
              <ns0:snd ns1:embed="rIdEmbeddedAudio4" name="HSK1-2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B6B20FF-3F3B-4039-98D0-4C71B1B4014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吃</a:t>
            </a:r>
          </a:p>
        </p:txBody>
      </p:sp>
      <p:sp>
        <p:nvSpPr>
          <p:cNvPr id="7" name="choice_1">
            <a:extLst xmlns:a="http://schemas.openxmlformats.org/drawingml/2006/main">
              <a:ext uri="{FF2B5EF4-FFF2-40B4-BE49-F238E27FC236}">
                <a16:creationId xmlns:a16="http://schemas.microsoft.com/office/drawing/2014/main" id="{DB6295DE-650F-4149-B348-6454310FC40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喝</a:t>
            </a:r>
          </a:p>
        </p:txBody>
      </p:sp>
      <p:sp>
        <p:nvSpPr>
          <p:cNvPr id="8" name="choice_2">
            <a:extLst xmlns:a="http://schemas.openxmlformats.org/drawingml/2006/main">
              <a:ext uri="{FF2B5EF4-FFF2-40B4-BE49-F238E27FC236}">
                <a16:creationId xmlns:a16="http://schemas.microsoft.com/office/drawing/2014/main" id="{4922FADD-19EA-44CF-9910-4E07E9A90D5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水</a:t>
            </a:r>
          </a:p>
        </p:txBody>
      </p:sp>
    </p:spTree>
    <p:extLst>
      <p:ext uri="{BB962C8B-B14F-4D97-AF65-F5344CB8AC3E}">
        <p14:creationId xmlns:p14="http://schemas.microsoft.com/office/powerpoint/2010/main" val="74684207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63CA1E0-CB8B-46C3-A7A2-A8C9365542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6B19CAD3-2D0C-46EE-9822-C936FEDC68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53A8E35-1E5A-41EE-973D-072D22E998B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A6891ED-FA7C-401E-9EDD-E5A77333D54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吃 (chī) = ăn.</a:t>
            </a:r>
          </a:p>
        </p:txBody>
      </p:sp>
      <p:sp>
        <p:nvSpPr>
          <p:cNvPr id="5" name="stretch">
            <a:extLst xmlns:a="http://schemas.openxmlformats.org/drawingml/2006/main">
              <a:ext uri="{FF2B5EF4-FFF2-40B4-BE49-F238E27FC236}">
                <a16:creationId xmlns:a16="http://schemas.microsoft.com/office/drawing/2014/main" id="{82132580-42F7-4FD0-BF91-250EB20BD6F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5A1123F9-11AC-4E4B-AB4D-ECF39868F40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4437899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63A326-F4A2-4123-817A-FE32418F0C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1FF72DF4-C145-4B9E-B13D-F2531D929C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6BA5FD9-0E24-4F7B-91C7-9F1831C372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67FA245-F324-46B2-95C0-8E5C320F4C9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522BF96-F8A0-42F7-A567-94DF4581C5C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1853208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5A2D5C-8DC7-4E49-B7EA-69807DF851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984AC24F-E33E-4F50-B5B9-C1881C203D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FDBDC18-6270-4503-BB7A-7C73606248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978BC5A-D2D1-402A-8B6C-065430337A0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thực đơn sáu món với giá cho sẵn. Gọi món, xác nhận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số lượng và đồ uống.</a:t>
            </a:r>
          </a:p>
        </p:txBody>
      </p:sp>
      <p:sp>
        <p:nvSpPr>
          <p:cNvPr id="5" name="taskrule">
            <a:extLst xmlns:a="http://schemas.openxmlformats.org/drawingml/2006/main">
              <a:ext uri="{FF2B5EF4-FFF2-40B4-BE49-F238E27FC236}">
                <a16:creationId xmlns:a16="http://schemas.microsoft.com/office/drawing/2014/main" id="{3749D9AF-4377-4BF4-9AD6-C3B0C58B27F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07155168"/>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47A736B-9D32-493A-BE96-2ED6E7B40AE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53D8CAA1-56ED-4598-A3B7-F94372538E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19C0755-EC23-4C7E-B3F6-19B9C04B95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吃"/>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喝"/>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水"/>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茶"/>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咖"/>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啡"/>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23948812"/>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9D75534-C0AB-42A7-BC04-83C3A285AF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C3188F19-B756-4382-8C9E-7FA080FA24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00557517-985B-496E-B2BB-828E39C22C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EF0E6AF-D7F1-4C6C-98C3-F18B1110274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D08256C-0529-4FC5-99DE-31EE3492A1B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CD7B612-60CA-43B7-B4DB-B0E71D7CE871}"/>
              </a:ext>
            </a:extLst>
            <ns0:hlinkClick xmlns:ns0="http://schemas.openxmlformats.org/drawingml/2006/main" xmlns:ns1="http://schemas.openxmlformats.org/officeDocument/2006/relationships" ns1:id="rIdInteractive3">
              <ns0:snd ns1:embed="rIdEmbeddedAudio4" name="HSK1-2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69745198"/>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3CD43E4-BFAB-4EFB-9DF5-57801CD9B8C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HSK1-22</a:t>
            </a:r>
          </a:p>
        </p:txBody>
      </p:sp>
      <p:sp>
        <p:nvSpPr>
          <p:cNvPr id="2" name="heading">
            <a:extLst xmlns:a="http://schemas.openxmlformats.org/drawingml/2006/main">
              <a:ext uri="{FF2B5EF4-FFF2-40B4-BE49-F238E27FC236}">
                <a16:creationId xmlns:a16="http://schemas.microsoft.com/office/drawing/2014/main" id="{660577A4-5579-4C49-A1B9-792EAF1F5A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3CE3A50-295B-4F48-A671-3ED5F4CB0B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BCABAF5-C349-4724-8D0C-10BA8DDCBE21}"/>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D6A4487-3CFB-4D22-A235-F13B7D32F1D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47123005"/>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3F03C9-726E-457A-9B16-D5109457DC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4C70D440-0A83-4B7B-857F-7D36AC1436F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Đồ ăn và thức uống</a:t>
            </a:r>
          </a:p>
        </p:txBody>
      </p:sp>
      <p:sp>
        <p:nvSpPr>
          <p:cNvPr id="3" name="page">
            <a:extLst xmlns:a="http://schemas.openxmlformats.org/drawingml/2006/main">
              <a:ext uri="{FF2B5EF4-FFF2-40B4-BE49-F238E27FC236}">
                <a16:creationId xmlns:a16="http://schemas.microsoft.com/office/drawing/2014/main" id="{C786F836-D71C-40CA-85EE-3B41EBB99D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0389AB8-2359-4DD0-81D7-55D132712503}"/>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要 加 danh từ và đọc tìm chi tiết.</a:t>
            </a:r>
          </a:p>
        </p:txBody>
      </p:sp>
      <p:sp>
        <p:nvSpPr>
          <p:cNvPr id="5" name="duration">
            <a:extLst xmlns:a="http://schemas.openxmlformats.org/drawingml/2006/main">
              <a:ext uri="{FF2B5EF4-FFF2-40B4-BE49-F238E27FC236}">
                <a16:creationId xmlns:a16="http://schemas.microsoft.com/office/drawing/2014/main" id="{88EB4EBE-EEE7-403E-B23A-669EB00629F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362062496"/>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D10537E-96AE-44DE-A307-690D1FF964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DB6F0944-8234-4E30-9CBC-FE6B0E0EE8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8EEA4C4C-93FA-44DD-B0A0-9D8B509932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CE0CC3C-223D-4C6A-8E44-6BB50EEE9DB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请     再     遍</a:t>
            </a:r>
          </a:p>
        </p:txBody>
      </p:sp>
      <p:sp>
        <p:nvSpPr>
          <p:cNvPr id="5" name="retrieval">
            <a:extLst xmlns:a="http://schemas.openxmlformats.org/drawingml/2006/main">
              <a:ext uri="{FF2B5EF4-FFF2-40B4-BE49-F238E27FC236}">
                <a16:creationId xmlns:a16="http://schemas.microsoft.com/office/drawing/2014/main" id="{8CBF0926-EC4A-4832-8A8A-83F82816B1E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3843577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BF5B80B-10F2-4994-B92A-716C41EEC0F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E60AF63C-782C-4362-8FE3-7F0CCE15EEB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523B7DC-D697-4AF6-A4F4-1B662919714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4F06A00-B60E-4D36-879C-FC6B8569B07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米饭</a:t>
            </a:r>
          </a:p>
        </p:txBody>
      </p:sp>
      <p:sp>
        <p:nvSpPr>
          <p:cNvPr id="5" name="py0">
            <a:extLst xmlns:a="http://schemas.openxmlformats.org/drawingml/2006/main">
              <a:ext uri="{FF2B5EF4-FFF2-40B4-BE49-F238E27FC236}">
                <a16:creationId xmlns:a16="http://schemas.microsoft.com/office/drawing/2014/main" id="{054E0A7C-4081-4031-ACE2-153E7C47CAE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mǐfàn</a:t>
            </a:r>
          </a:p>
        </p:txBody>
      </p:sp>
      <p:sp>
        <p:nvSpPr>
          <p:cNvPr id="6" name="vi0">
            <a:extLst xmlns:a="http://schemas.openxmlformats.org/drawingml/2006/main">
              <a:ext uri="{FF2B5EF4-FFF2-40B4-BE49-F238E27FC236}">
                <a16:creationId xmlns:a16="http://schemas.microsoft.com/office/drawing/2014/main" id="{C7ACE7B6-D9E0-42CE-95DB-B121A2B6F41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cơm</a:t>
            </a:r>
          </a:p>
        </p:txBody>
      </p:sp>
      <p:sp>
        <p:nvSpPr>
          <p:cNvPr id="7" name="zh1">
            <a:extLst xmlns:a="http://schemas.openxmlformats.org/drawingml/2006/main">
              <a:ext uri="{FF2B5EF4-FFF2-40B4-BE49-F238E27FC236}">
                <a16:creationId xmlns:a16="http://schemas.microsoft.com/office/drawing/2014/main" id="{B8D73942-2522-4522-AFA4-C94631B1CA8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面条</a:t>
            </a:r>
          </a:p>
        </p:txBody>
      </p:sp>
      <p:sp>
        <p:nvSpPr>
          <p:cNvPr id="8" name="py1">
            <a:extLst xmlns:a="http://schemas.openxmlformats.org/drawingml/2006/main">
              <a:ext uri="{FF2B5EF4-FFF2-40B4-BE49-F238E27FC236}">
                <a16:creationId xmlns:a16="http://schemas.microsoft.com/office/drawing/2014/main" id="{F9E37A11-0D07-4DFD-BA2D-3A1E4A0EAB1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miàn tiáo</a:t>
            </a:r>
          </a:p>
        </p:txBody>
      </p:sp>
      <p:sp>
        <p:nvSpPr>
          <p:cNvPr id="9" name="vi1">
            <a:extLst xmlns:a="http://schemas.openxmlformats.org/drawingml/2006/main">
              <a:ext uri="{FF2B5EF4-FFF2-40B4-BE49-F238E27FC236}">
                <a16:creationId xmlns:a16="http://schemas.microsoft.com/office/drawing/2014/main" id="{792201FD-9A65-4453-B076-BC3ECB022FF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mì</a:t>
            </a:r>
          </a:p>
        </p:txBody>
      </p:sp>
      <p:sp>
        <p:nvSpPr>
          <p:cNvPr id="10" name="zh2">
            <a:extLst xmlns:a="http://schemas.openxmlformats.org/drawingml/2006/main">
              <a:ext uri="{FF2B5EF4-FFF2-40B4-BE49-F238E27FC236}">
                <a16:creationId xmlns:a16="http://schemas.microsoft.com/office/drawing/2014/main" id="{27FF67F3-0A39-4255-BC58-B0A8172B159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鸡蛋</a:t>
            </a:r>
          </a:p>
        </p:txBody>
      </p:sp>
      <p:sp>
        <p:nvSpPr>
          <p:cNvPr id="11" name="py2">
            <a:extLst xmlns:a="http://schemas.openxmlformats.org/drawingml/2006/main">
              <a:ext uri="{FF2B5EF4-FFF2-40B4-BE49-F238E27FC236}">
                <a16:creationId xmlns:a16="http://schemas.microsoft.com/office/drawing/2014/main" id="{ABB56786-D001-4CB4-9C86-867FE06D18EA}"/>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jīdàn</a:t>
            </a:r>
          </a:p>
        </p:txBody>
      </p:sp>
      <p:sp>
        <p:nvSpPr>
          <p:cNvPr id="12" name="vi2">
            <a:extLst xmlns:a="http://schemas.openxmlformats.org/drawingml/2006/main">
              <a:ext uri="{FF2B5EF4-FFF2-40B4-BE49-F238E27FC236}">
                <a16:creationId xmlns:a16="http://schemas.microsoft.com/office/drawing/2014/main" id="{2802C2DA-BE59-42E8-8E8D-FA5BDAB74F6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trứng gà</a:t>
            </a:r>
          </a:p>
        </p:txBody>
      </p:sp>
      <p:sp>
        <p:nvSpPr>
          <p:cNvPr id="13" name="zh3">
            <a:extLst xmlns:a="http://schemas.openxmlformats.org/drawingml/2006/main">
              <a:ext uri="{FF2B5EF4-FFF2-40B4-BE49-F238E27FC236}">
                <a16:creationId xmlns:a16="http://schemas.microsoft.com/office/drawing/2014/main" id="{75AD6AA1-06AE-453B-AAB4-D166C026B73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水果</a:t>
            </a:r>
          </a:p>
        </p:txBody>
      </p:sp>
      <p:sp>
        <p:nvSpPr>
          <p:cNvPr id="14" name="py3">
            <a:extLst xmlns:a="http://schemas.openxmlformats.org/drawingml/2006/main">
              <a:ext uri="{FF2B5EF4-FFF2-40B4-BE49-F238E27FC236}">
                <a16:creationId xmlns:a16="http://schemas.microsoft.com/office/drawing/2014/main" id="{82C2D931-E4EE-49C4-B472-226727339F4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shuǐguǒ</a:t>
            </a:r>
          </a:p>
        </p:txBody>
      </p:sp>
      <p:sp>
        <p:nvSpPr>
          <p:cNvPr id="15" name="vi3">
            <a:extLst xmlns:a="http://schemas.openxmlformats.org/drawingml/2006/main">
              <a:ext uri="{FF2B5EF4-FFF2-40B4-BE49-F238E27FC236}">
                <a16:creationId xmlns:a16="http://schemas.microsoft.com/office/drawing/2014/main" id="{0B057A2D-1E98-4090-99C7-460DA5765C6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trái cây</a:t>
            </a:r>
          </a:p>
        </p:txBody>
      </p:sp>
      <p:sp>
        <p:nvSpPr>
          <p:cNvPr id="16" name="zh4">
            <a:extLst xmlns:a="http://schemas.openxmlformats.org/drawingml/2006/main">
              <a:ext uri="{FF2B5EF4-FFF2-40B4-BE49-F238E27FC236}">
                <a16:creationId xmlns:a16="http://schemas.microsoft.com/office/drawing/2014/main" id="{A0173BD4-E042-402C-B4FF-E34D1BE3239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苹果</a:t>
            </a:r>
          </a:p>
        </p:txBody>
      </p:sp>
      <p:sp>
        <p:nvSpPr>
          <p:cNvPr id="17" name="py4">
            <a:extLst xmlns:a="http://schemas.openxmlformats.org/drawingml/2006/main">
              <a:ext uri="{FF2B5EF4-FFF2-40B4-BE49-F238E27FC236}">
                <a16:creationId xmlns:a16="http://schemas.microsoft.com/office/drawing/2014/main" id="{2EF58F23-C1B7-468F-8CFA-BC0A9A37137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píngguǒ</a:t>
            </a:r>
          </a:p>
        </p:txBody>
      </p:sp>
      <p:sp>
        <p:nvSpPr>
          <p:cNvPr id="18" name="vi4">
            <a:extLst xmlns:a="http://schemas.openxmlformats.org/drawingml/2006/main">
              <a:ext uri="{FF2B5EF4-FFF2-40B4-BE49-F238E27FC236}">
                <a16:creationId xmlns:a16="http://schemas.microsoft.com/office/drawing/2014/main" id="{3006F3FE-F96D-4440-B8B5-A57575077791}"/>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táo</a:t>
            </a:r>
          </a:p>
        </p:txBody>
      </p:sp>
      <p:sp>
        <p:nvSpPr>
          <p:cNvPr id="19" name="zh5">
            <a:extLst xmlns:a="http://schemas.openxmlformats.org/drawingml/2006/main">
              <a:ext uri="{FF2B5EF4-FFF2-40B4-BE49-F238E27FC236}">
                <a16:creationId xmlns:a16="http://schemas.microsoft.com/office/drawing/2014/main" id="{7AD0C818-1D7A-41B1-BEB6-1AB917D5604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菜</a:t>
            </a:r>
          </a:p>
        </p:txBody>
      </p:sp>
      <p:sp>
        <p:nvSpPr>
          <p:cNvPr id="20" name="py5">
            <a:extLst xmlns:a="http://schemas.openxmlformats.org/drawingml/2006/main">
              <a:ext uri="{FF2B5EF4-FFF2-40B4-BE49-F238E27FC236}">
                <a16:creationId xmlns:a16="http://schemas.microsoft.com/office/drawing/2014/main" id="{680B5A89-4F30-4997-9464-9DF4017F149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cài</a:t>
            </a:r>
          </a:p>
        </p:txBody>
      </p:sp>
      <p:sp>
        <p:nvSpPr>
          <p:cNvPr id="21" name="vi5">
            <a:extLst xmlns:a="http://schemas.openxmlformats.org/drawingml/2006/main">
              <a:ext uri="{FF2B5EF4-FFF2-40B4-BE49-F238E27FC236}">
                <a16:creationId xmlns:a16="http://schemas.microsoft.com/office/drawing/2014/main" id="{1955E0E9-C1FA-4366-9D6C-117431DB9C2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món ăn rau</a:t>
            </a:r>
          </a:p>
        </p:txBody>
      </p:sp>
    </p:spTree>
    <p:extLst>
      <p:ext uri="{BB962C8B-B14F-4D97-AF65-F5344CB8AC3E}">
        <p14:creationId xmlns:p14="http://schemas.microsoft.com/office/powerpoint/2010/main" val="1128771702"/>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C98E1D5-7A70-4C67-AC81-D3D585DD59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D274D850-2E16-4FDB-88AA-FBA481F08F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A7E2C2D-0AC4-4192-817B-9CC2C05D23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D31937D-D0A3-4715-B26F-54C770D0D9D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非常</a:t>
            </a:r>
          </a:p>
        </p:txBody>
      </p:sp>
      <p:sp>
        <p:nvSpPr>
          <p:cNvPr id="5" name="py0">
            <a:extLst xmlns:a="http://schemas.openxmlformats.org/drawingml/2006/main">
              <a:ext uri="{FF2B5EF4-FFF2-40B4-BE49-F238E27FC236}">
                <a16:creationId xmlns:a16="http://schemas.microsoft.com/office/drawing/2014/main" id="{624699DB-2531-42BB-BA3A-7092F87848E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fēicháng</a:t>
            </a:r>
          </a:p>
        </p:txBody>
      </p:sp>
      <p:sp>
        <p:nvSpPr>
          <p:cNvPr id="6" name="vi0">
            <a:extLst xmlns:a="http://schemas.openxmlformats.org/drawingml/2006/main">
              <a:ext uri="{FF2B5EF4-FFF2-40B4-BE49-F238E27FC236}">
                <a16:creationId xmlns:a16="http://schemas.microsoft.com/office/drawing/2014/main" id="{2DAD975A-F086-4374-B8AE-537D7E92669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rất</a:t>
            </a:r>
          </a:p>
        </p:txBody>
      </p:sp>
      <p:sp>
        <p:nvSpPr>
          <p:cNvPr id="7" name="zh1">
            <a:extLst xmlns:a="http://schemas.openxmlformats.org/drawingml/2006/main">
              <a:ext uri="{FF2B5EF4-FFF2-40B4-BE49-F238E27FC236}">
                <a16:creationId xmlns:a16="http://schemas.microsoft.com/office/drawing/2014/main" id="{6B4B6F2D-1037-41EC-8B2E-49A0D04C84E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男</a:t>
            </a:r>
          </a:p>
        </p:txBody>
      </p:sp>
      <p:sp>
        <p:nvSpPr>
          <p:cNvPr id="8" name="py1">
            <a:extLst xmlns:a="http://schemas.openxmlformats.org/drawingml/2006/main">
              <a:ext uri="{FF2B5EF4-FFF2-40B4-BE49-F238E27FC236}">
                <a16:creationId xmlns:a16="http://schemas.microsoft.com/office/drawing/2014/main" id="{D9CE781E-A0B1-4B7E-80B2-779B138C498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a:t>
            </a:r>
          </a:p>
        </p:txBody>
      </p:sp>
      <p:sp>
        <p:nvSpPr>
          <p:cNvPr id="9" name="vi1">
            <a:extLst xmlns:a="http://schemas.openxmlformats.org/drawingml/2006/main">
              <a:ext uri="{FF2B5EF4-FFF2-40B4-BE49-F238E27FC236}">
                <a16:creationId xmlns:a16="http://schemas.microsoft.com/office/drawing/2014/main" id="{CB09CE3A-DD3E-4BB9-9FDC-6723EE6300C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nam</a:t>
            </a:r>
          </a:p>
        </p:txBody>
      </p:sp>
      <p:sp>
        <p:nvSpPr>
          <p:cNvPr id="10" name="zh2">
            <a:extLst xmlns:a="http://schemas.openxmlformats.org/drawingml/2006/main">
              <a:ext uri="{FF2B5EF4-FFF2-40B4-BE49-F238E27FC236}">
                <a16:creationId xmlns:a16="http://schemas.microsoft.com/office/drawing/2014/main" id="{C6F33E7D-4E64-4F0E-92D8-8086DFEAA3E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些</a:t>
            </a:r>
          </a:p>
        </p:txBody>
      </p:sp>
      <p:sp>
        <p:nvSpPr>
          <p:cNvPr id="11" name="py2">
            <a:extLst xmlns:a="http://schemas.openxmlformats.org/drawingml/2006/main">
              <a:ext uri="{FF2B5EF4-FFF2-40B4-BE49-F238E27FC236}">
                <a16:creationId xmlns:a16="http://schemas.microsoft.com/office/drawing/2014/main" id="{91CCDD36-A694-4ABB-B8D6-9676DD43BCE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xiē</a:t>
            </a:r>
          </a:p>
        </p:txBody>
      </p:sp>
      <p:sp>
        <p:nvSpPr>
          <p:cNvPr id="12" name="vi2">
            <a:extLst xmlns:a="http://schemas.openxmlformats.org/drawingml/2006/main">
              <a:ext uri="{FF2B5EF4-FFF2-40B4-BE49-F238E27FC236}">
                <a16:creationId xmlns:a16="http://schemas.microsoft.com/office/drawing/2014/main" id="{748BFB41-F8C5-4433-A224-09FFF88CD06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ít một số</a:t>
            </a:r>
          </a:p>
        </p:txBody>
      </p:sp>
    </p:spTree>
    <p:extLst>
      <p:ext uri="{BB962C8B-B14F-4D97-AF65-F5344CB8AC3E}">
        <p14:creationId xmlns:p14="http://schemas.microsoft.com/office/powerpoint/2010/main" val="191393838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B737DA-59F7-4AC3-B6CE-C96A56A184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C17A11B9-7BD5-4251-96C9-E5EB2A3F4F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C603638-44B5-4044-9B11-470AB0A0A1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B894121-861B-40DF-A099-C71B54E2DD0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要 加 danh từ</a:t>
            </a:r>
          </a:p>
        </p:txBody>
      </p:sp>
      <p:sp>
        <p:nvSpPr>
          <p:cNvPr id="5" name="rule">
            <a:extLst xmlns:a="http://schemas.openxmlformats.org/drawingml/2006/main">
              <a:ext uri="{FF2B5EF4-FFF2-40B4-BE49-F238E27FC236}">
                <a16:creationId xmlns:a16="http://schemas.microsoft.com/office/drawing/2014/main" id="{C51F60C8-8363-4EAB-BA88-2FC7189FF2CD}"/>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我要一碗面条。 Tôi lấy một bát mì.</a:t>
            </a:r>
          </a:p>
        </p:txBody>
      </p:sp>
    </p:spTree>
    <p:extLst>
      <p:ext uri="{BB962C8B-B14F-4D97-AF65-F5344CB8AC3E}">
        <p14:creationId xmlns:p14="http://schemas.microsoft.com/office/powerpoint/2010/main" val="1204964076"/>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86F12A0-9A53-4234-9663-2B170E0F26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F749A0C2-5D17-443C-8100-6C2B864234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2DD4DA6-39D8-4669-B139-BA2D9125DA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AD9E1EB-06A9-4111-B95F-F8AE70BCEB45}"/>
              </a:ext>
            </a:extLst>
            <ns0:hlinkClick xmlns:ns0="http://schemas.openxmlformats.org/drawingml/2006/main" xmlns:ns1="http://schemas.openxmlformats.org/officeDocument/2006/relationships" ns1:id="rIdInteractive3">
              <ns0:snd ns1:embed="rIdEmbeddedAudio4" name="HSK1-2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B9BEA91-6875-41FA-86F2-E80174661C8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87E6C2E-3746-4825-8D9D-E829C74E87D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2900478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D170E56-7D50-402D-AA2C-80830F0F824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41FC211D-18DB-40CA-B435-A95BCA645F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6FA14FB-B48B-4936-9144-578879C91E5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6234A19-A31E-47AD-AA06-1ECD8E95B87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中午，小安吃面条，喝水。小林吃米饭和鸡蛋，喝一杯茶。他们都喜欢这里的菜。</a:t>
            </a:r>
          </a:p>
        </p:txBody>
      </p:sp>
      <p:sp>
        <p:nvSpPr>
          <p:cNvPr id="5" name="q0">
            <a:extLst xmlns:a="http://schemas.openxmlformats.org/drawingml/2006/main">
              <a:ext uri="{FF2B5EF4-FFF2-40B4-BE49-F238E27FC236}">
                <a16:creationId xmlns:a16="http://schemas.microsoft.com/office/drawing/2014/main" id="{D7E1DF86-971B-4854-8EB8-49E4206DC05B}"/>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谁喝水？</a:t>
            </a:r>
          </a:p>
        </p:txBody>
      </p:sp>
      <p:sp>
        <p:nvSpPr>
          <p:cNvPr id="6" name="q1">
            <a:extLst xmlns:a="http://schemas.openxmlformats.org/drawingml/2006/main">
              <a:ext uri="{FF2B5EF4-FFF2-40B4-BE49-F238E27FC236}">
                <a16:creationId xmlns:a16="http://schemas.microsoft.com/office/drawing/2014/main" id="{A1B46CBC-E775-4482-B6C4-FBCEDEF58298}"/>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小林吃什么？</a:t>
            </a:r>
          </a:p>
        </p:txBody>
      </p:sp>
    </p:spTree>
    <p:extLst>
      <p:ext uri="{BB962C8B-B14F-4D97-AF65-F5344CB8AC3E}">
        <p14:creationId xmlns:p14="http://schemas.microsoft.com/office/powerpoint/2010/main" val="61237919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DB3A7C4-8B02-472F-B4A7-5018B3D747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7BC3E6BC-48CA-46CD-B7F2-432ABEA89D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4AE1978-31B9-4E35-AD06-9C2DCBC377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ED9C2166-F83A-43FE-ABBF-C7670385872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小林吃什么？</a:t>
            </a:r>
          </a:p>
        </p:txBody>
      </p:sp>
      <p:sp>
        <p:nvSpPr>
          <p:cNvPr id="5" name="audio_game">
            <a:extLst xmlns:a="http://schemas.openxmlformats.org/drawingml/2006/main">
              <a:ext uri="{FF2B5EF4-FFF2-40B4-BE49-F238E27FC236}">
                <a16:creationId xmlns:a16="http://schemas.microsoft.com/office/drawing/2014/main" id="{937FB103-275E-40F7-BCDD-F5EF904E3FA0}"/>
              </a:ext>
            </a:extLst>
            <ns0:hlinkClick xmlns:ns0="http://schemas.openxmlformats.org/drawingml/2006/main" xmlns:ns1="http://schemas.openxmlformats.org/officeDocument/2006/relationships" ns1:id="rIdInteractive3">
              <ns0:snd ns1:embed="rIdEmbeddedAudio4" name="HSK1-2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FB0AB074-FAB6-4544-82FF-D03C0214498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0875411C-3C7B-463D-8B2E-6ECFABF25E0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米饭和鸡蛋。</a:t>
            </a:r>
          </a:p>
        </p:txBody>
      </p:sp>
      <p:sp>
        <p:nvSpPr>
          <p:cNvPr id="8" name="choice_2">
            <a:extLst xmlns:a="http://schemas.openxmlformats.org/drawingml/2006/main">
              <a:ext uri="{FF2B5EF4-FFF2-40B4-BE49-F238E27FC236}">
                <a16:creationId xmlns:a16="http://schemas.microsoft.com/office/drawing/2014/main" id="{1EBE190F-5F96-407A-BACD-8080E748D8D0}"/>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小安。</a:t>
            </a:r>
          </a:p>
        </p:txBody>
      </p:sp>
    </p:spTree>
    <p:extLst>
      <p:ext uri="{BB962C8B-B14F-4D97-AF65-F5344CB8AC3E}">
        <p14:creationId xmlns:p14="http://schemas.microsoft.com/office/powerpoint/2010/main" val="1306452307"/>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EBB1A9C-44F1-46CB-ACF0-237B3295C59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8AEED3E0-EDCC-476A-B60C-BE525C96A1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3E47E58-F549-40C1-B790-56A3549A1B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92C20FC-E424-46E5-A2DD-D87F83D2F73A}"/>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米饭和鸡蛋。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35FEFED3-181B-4A41-8C72-5CC74EDA6A3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B2ECB68-D7B3-4B45-8505-E523E215B7C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84765838"/>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996762-7A2F-4420-8982-C16F361687D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8FB5209B-EED2-40BE-8414-37C3BA35D9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7119D02-2EE6-4421-9E9B-4DA401C831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BAC0504-6561-4D7A-A170-4E8DEF1C911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A3A3CF3-85B7-453A-AE0F-665394EFA63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06436668"/>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E89E11-8BDB-48DA-AD4F-55132D8D6AB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2EF58043-F226-4D1B-9175-3A7F90FC8B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55871B6-F0EB-44DE-8B5C-D4D8A6AEEF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EFCD3C9-EAEA-467B-A14E-906367A4899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thực đơn sáu món với giá cho sẵn. Gọi món, xác nhận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số lượng và đồ uống.</a:t>
            </a:r>
          </a:p>
        </p:txBody>
      </p:sp>
      <p:sp>
        <p:nvSpPr>
          <p:cNvPr id="5" name="taskrule">
            <a:extLst xmlns:a="http://schemas.openxmlformats.org/drawingml/2006/main">
              <a:ext uri="{FF2B5EF4-FFF2-40B4-BE49-F238E27FC236}">
                <a16:creationId xmlns:a16="http://schemas.microsoft.com/office/drawing/2014/main" id="{6B20AB68-F9AC-4BA5-AED7-6E54C0E7A7B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01342452"/>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955FCE9-4339-4B3F-BC64-E87B2CAE3A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0FF6CB2E-F993-448C-BDFE-B1334EFBAB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93A0BAC-94F9-4E99-A071-40F03DE71F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米"/>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饭"/>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条"/>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鸡"/>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蛋"/>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1664248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67A1C87-4FA2-4482-9387-699816D199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5275E7C8-E353-4A56-9A4F-5C826E21B9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D5866CD-AAAD-4C25-84F1-250156DD30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DB1339C-AF9C-4AEE-A3CA-E4B698C5EEB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4F862CE-5F9C-420A-BEB0-853D092ECA1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0B35648-8572-4120-ADAD-0E9314DE3A59}"/>
              </a:ext>
            </a:extLst>
            <ns0:hlinkClick xmlns:ns0="http://schemas.openxmlformats.org/drawingml/2006/main" xmlns:ns1="http://schemas.openxmlformats.org/officeDocument/2006/relationships" ns1:id="rIdInteractive3">
              <ns0:snd ns1:embed="rIdEmbeddedAudio4" name="HSK1-2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5681186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FF543D-34D2-4BE6-87C2-C213F3EA96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HSK1-23</a:t>
            </a:r>
          </a:p>
        </p:txBody>
      </p:sp>
      <p:sp>
        <p:nvSpPr>
          <p:cNvPr id="2" name="heading">
            <a:extLst xmlns:a="http://schemas.openxmlformats.org/drawingml/2006/main">
              <a:ext uri="{FF2B5EF4-FFF2-40B4-BE49-F238E27FC236}">
                <a16:creationId xmlns:a16="http://schemas.microsoft.com/office/drawing/2014/main" id="{E6E37A63-CDD0-4317-B8E3-F2FDA80AF9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573C1E0-4D43-4B2D-8600-0F5A343001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2A8E462-0136-4EF5-B6A4-56F9C8C8055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360EDB8-3C3D-4CF3-A9B8-C0AD6197046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30534393"/>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7DEA391-5321-41CC-A46E-1E830D3661E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B9291789-821B-4EF1-BD8C-4FB074F7A2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Đồ ăn và thức uống</a:t>
            </a:r>
          </a:p>
        </p:txBody>
      </p:sp>
      <p:sp>
        <p:nvSpPr>
          <p:cNvPr id="3" name="page">
            <a:extLst xmlns:a="http://schemas.openxmlformats.org/drawingml/2006/main">
              <a:ext uri="{FF2B5EF4-FFF2-40B4-BE49-F238E27FC236}">
                <a16:creationId xmlns:a16="http://schemas.microsoft.com/office/drawing/2014/main" id="{531C0D6C-7DA1-491F-B759-325C08FF16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0E757BA-DB28-454A-AA60-4EEB0B6DB3C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đồ ăn và thức uống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4BA7FCA6-31D9-461D-BDF6-D2D13DFCD45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52828118"/>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FD124C-FC8A-434E-A1C2-77A1EC6C143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5F42E55E-E57A-4483-99A8-A7744B5611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FD4D016-01EC-453C-A8FD-1733A5176E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481FD66-7B66-484E-9044-6593D25F464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吃     喝     水</a:t>
            </a:r>
          </a:p>
        </p:txBody>
      </p:sp>
      <p:sp>
        <p:nvSpPr>
          <p:cNvPr id="5" name="retrieval">
            <a:extLst xmlns:a="http://schemas.openxmlformats.org/drawingml/2006/main">
              <a:ext uri="{FF2B5EF4-FFF2-40B4-BE49-F238E27FC236}">
                <a16:creationId xmlns:a16="http://schemas.microsoft.com/office/drawing/2014/main" id="{3368D5D0-E568-43BB-B1D6-11393CAC59E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95328410"/>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1E889F1F-1FCA-4BEE-8BE7-2775F87222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2F084730-B8CC-4ED6-ADFD-54054022607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6FF388D-D2FE-4428-A8E4-A6F1FFA14A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393B6D5-6A71-47F8-8477-52AFD239A0A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想</a:t>
            </a:r>
          </a:p>
        </p:txBody>
      </p:sp>
      <p:sp>
        <p:nvSpPr>
          <p:cNvPr id="5" name="py0">
            <a:extLst xmlns:a="http://schemas.openxmlformats.org/drawingml/2006/main">
              <a:ext uri="{FF2B5EF4-FFF2-40B4-BE49-F238E27FC236}">
                <a16:creationId xmlns:a16="http://schemas.microsoft.com/office/drawing/2014/main" id="{F903BE59-A73A-4067-B2C2-541D0FC2663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xiǎng</a:t>
            </a:r>
          </a:p>
        </p:txBody>
      </p:sp>
      <p:sp>
        <p:nvSpPr>
          <p:cNvPr id="6" name="vi0">
            <a:extLst xmlns:a="http://schemas.openxmlformats.org/drawingml/2006/main">
              <a:ext uri="{FF2B5EF4-FFF2-40B4-BE49-F238E27FC236}">
                <a16:creationId xmlns:a16="http://schemas.microsoft.com/office/drawing/2014/main" id="{392F598A-45DD-4D28-8236-259FA2AA4E9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muốn</a:t>
            </a:r>
          </a:p>
        </p:txBody>
      </p:sp>
      <p:sp>
        <p:nvSpPr>
          <p:cNvPr id="7" name="zh1">
            <a:extLst xmlns:a="http://schemas.openxmlformats.org/drawingml/2006/main">
              <a:ext uri="{FF2B5EF4-FFF2-40B4-BE49-F238E27FC236}">
                <a16:creationId xmlns:a16="http://schemas.microsoft.com/office/drawing/2014/main" id="{9B664562-3819-4F96-A497-98FA9BB0F3C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要</a:t>
            </a:r>
          </a:p>
        </p:txBody>
      </p:sp>
      <p:sp>
        <p:nvSpPr>
          <p:cNvPr id="8" name="py1">
            <a:extLst xmlns:a="http://schemas.openxmlformats.org/drawingml/2006/main">
              <a:ext uri="{FF2B5EF4-FFF2-40B4-BE49-F238E27FC236}">
                <a16:creationId xmlns:a16="http://schemas.microsoft.com/office/drawing/2014/main" id="{EADAF5DE-7357-463A-A40E-F50AEB0C532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yào</a:t>
            </a:r>
          </a:p>
        </p:txBody>
      </p:sp>
      <p:sp>
        <p:nvSpPr>
          <p:cNvPr id="9" name="vi1">
            <a:extLst xmlns:a="http://schemas.openxmlformats.org/drawingml/2006/main">
              <a:ext uri="{FF2B5EF4-FFF2-40B4-BE49-F238E27FC236}">
                <a16:creationId xmlns:a16="http://schemas.microsoft.com/office/drawing/2014/main" id="{2BA1C0B0-CB11-4D26-84F1-41385652DEC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muốn cần</a:t>
            </a:r>
          </a:p>
        </p:txBody>
      </p:sp>
      <p:sp>
        <p:nvSpPr>
          <p:cNvPr id="10" name="zh2">
            <a:extLst xmlns:a="http://schemas.openxmlformats.org/drawingml/2006/main">
              <a:ext uri="{FF2B5EF4-FFF2-40B4-BE49-F238E27FC236}">
                <a16:creationId xmlns:a16="http://schemas.microsoft.com/office/drawing/2014/main" id="{B42B76D9-39F8-45B2-80D9-E27F529F25B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杯</a:t>
            </a:r>
          </a:p>
        </p:txBody>
      </p:sp>
      <p:sp>
        <p:nvSpPr>
          <p:cNvPr id="11" name="py2">
            <a:extLst xmlns:a="http://schemas.openxmlformats.org/drawingml/2006/main">
              <a:ext uri="{FF2B5EF4-FFF2-40B4-BE49-F238E27FC236}">
                <a16:creationId xmlns:a16="http://schemas.microsoft.com/office/drawing/2014/main" id="{377658A4-42D1-44ED-BCAA-B754E3921F4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bēi</a:t>
            </a:r>
          </a:p>
        </p:txBody>
      </p:sp>
      <p:sp>
        <p:nvSpPr>
          <p:cNvPr id="12" name="vi2">
            <a:extLst xmlns:a="http://schemas.openxmlformats.org/drawingml/2006/main">
              <a:ext uri="{FF2B5EF4-FFF2-40B4-BE49-F238E27FC236}">
                <a16:creationId xmlns:a16="http://schemas.microsoft.com/office/drawing/2014/main" id="{468DD488-B45E-4289-8DF0-D5B6FCB384D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cốc lượng từ</a:t>
            </a:r>
          </a:p>
        </p:txBody>
      </p:sp>
      <p:sp>
        <p:nvSpPr>
          <p:cNvPr id="13" name="zh3">
            <a:extLst xmlns:a="http://schemas.openxmlformats.org/drawingml/2006/main">
              <a:ext uri="{FF2B5EF4-FFF2-40B4-BE49-F238E27FC236}">
                <a16:creationId xmlns:a16="http://schemas.microsoft.com/office/drawing/2014/main" id="{D4C50B3F-3123-431D-89E0-7EAF6E53C46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碗</a:t>
            </a:r>
          </a:p>
        </p:txBody>
      </p:sp>
      <p:sp>
        <p:nvSpPr>
          <p:cNvPr id="14" name="py3">
            <a:extLst xmlns:a="http://schemas.openxmlformats.org/drawingml/2006/main">
              <a:ext uri="{FF2B5EF4-FFF2-40B4-BE49-F238E27FC236}">
                <a16:creationId xmlns:a16="http://schemas.microsoft.com/office/drawing/2014/main" id="{3774192E-5B79-40CE-85FF-5C311C5965A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a:t>
            </a:r>
          </a:p>
        </p:txBody>
      </p:sp>
      <p:sp>
        <p:nvSpPr>
          <p:cNvPr id="15" name="vi3">
            <a:extLst xmlns:a="http://schemas.openxmlformats.org/drawingml/2006/main">
              <a:ext uri="{FF2B5EF4-FFF2-40B4-BE49-F238E27FC236}">
                <a16:creationId xmlns:a16="http://schemas.microsoft.com/office/drawing/2014/main" id="{E4DEA17C-2B84-4005-AC7E-87EF6C95789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bát lượng từ</a:t>
            </a:r>
          </a:p>
        </p:txBody>
      </p:sp>
      <p:sp>
        <p:nvSpPr>
          <p:cNvPr id="16" name="zh4">
            <a:extLst xmlns:a="http://schemas.openxmlformats.org/drawingml/2006/main">
              <a:ext uri="{FF2B5EF4-FFF2-40B4-BE49-F238E27FC236}">
                <a16:creationId xmlns:a16="http://schemas.microsoft.com/office/drawing/2014/main" id="{428BBEF3-D0DD-4296-BEF0-4F4ACB48820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喜欢</a:t>
            </a:r>
          </a:p>
        </p:txBody>
      </p:sp>
      <p:sp>
        <p:nvSpPr>
          <p:cNvPr id="17" name="py4">
            <a:extLst xmlns:a="http://schemas.openxmlformats.org/drawingml/2006/main">
              <a:ext uri="{FF2B5EF4-FFF2-40B4-BE49-F238E27FC236}">
                <a16:creationId xmlns:a16="http://schemas.microsoft.com/office/drawing/2014/main" id="{37090765-1543-4011-8E69-D7149518442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xǐhuan</a:t>
            </a:r>
          </a:p>
        </p:txBody>
      </p:sp>
      <p:sp>
        <p:nvSpPr>
          <p:cNvPr id="18" name="vi4">
            <a:extLst xmlns:a="http://schemas.openxmlformats.org/drawingml/2006/main">
              <a:ext uri="{FF2B5EF4-FFF2-40B4-BE49-F238E27FC236}">
                <a16:creationId xmlns:a16="http://schemas.microsoft.com/office/drawing/2014/main" id="{2207276E-E48A-4C67-B32D-D6957F943A5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thích</a:t>
            </a:r>
          </a:p>
        </p:txBody>
      </p:sp>
      <p:sp>
        <p:nvSpPr>
          <p:cNvPr id="19" name="zh5">
            <a:extLst xmlns:a="http://schemas.openxmlformats.org/drawingml/2006/main">
              <a:ext uri="{FF2B5EF4-FFF2-40B4-BE49-F238E27FC236}">
                <a16:creationId xmlns:a16="http://schemas.microsoft.com/office/drawing/2014/main" id="{6A4D6F24-443B-4AB4-AB3D-939F0909FF6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不客气</a:t>
            </a:r>
          </a:p>
        </p:txBody>
      </p:sp>
      <p:sp>
        <p:nvSpPr>
          <p:cNvPr id="20" name="py5">
            <a:extLst xmlns:a="http://schemas.openxmlformats.org/drawingml/2006/main">
              <a:ext uri="{FF2B5EF4-FFF2-40B4-BE49-F238E27FC236}">
                <a16:creationId xmlns:a16="http://schemas.microsoft.com/office/drawing/2014/main" id="{FFC6F307-E67B-4471-B5C1-C4A3D924AF9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 kèqi</a:t>
            </a:r>
          </a:p>
        </p:txBody>
      </p:sp>
      <p:sp>
        <p:nvSpPr>
          <p:cNvPr id="21" name="vi5">
            <a:extLst xmlns:a="http://schemas.openxmlformats.org/drawingml/2006/main">
              <a:ext uri="{FF2B5EF4-FFF2-40B4-BE49-F238E27FC236}">
                <a16:creationId xmlns:a16="http://schemas.microsoft.com/office/drawing/2014/main" id="{F941DE1E-AB32-4CA3-A85F-83F35DA746A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có gì</a:t>
            </a:r>
          </a:p>
        </p:txBody>
      </p:sp>
    </p:spTree>
    <p:extLst>
      <p:ext uri="{BB962C8B-B14F-4D97-AF65-F5344CB8AC3E}">
        <p14:creationId xmlns:p14="http://schemas.microsoft.com/office/powerpoint/2010/main" val="484978782"/>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083CB9CC-9516-4A56-A214-8A9DB7F00CE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3C298665-4FEE-45C5-9EC7-840AD7D324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F1556776-984A-4115-9A24-51FA39E0F15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B008AD0-2FB3-43F1-ACDA-DC0CE638930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飞机</a:t>
            </a:r>
          </a:p>
        </p:txBody>
      </p:sp>
      <p:sp>
        <p:nvSpPr>
          <p:cNvPr id="5" name="py0">
            <a:extLst xmlns:a="http://schemas.openxmlformats.org/drawingml/2006/main">
              <a:ext uri="{FF2B5EF4-FFF2-40B4-BE49-F238E27FC236}">
                <a16:creationId xmlns:a16="http://schemas.microsoft.com/office/drawing/2014/main" id="{3EC75207-0C08-40CA-8C91-8A2275FB6F6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fēijī</a:t>
            </a:r>
          </a:p>
        </p:txBody>
      </p:sp>
      <p:sp>
        <p:nvSpPr>
          <p:cNvPr id="6" name="vi0">
            <a:extLst xmlns:a="http://schemas.openxmlformats.org/drawingml/2006/main">
              <a:ext uri="{FF2B5EF4-FFF2-40B4-BE49-F238E27FC236}">
                <a16:creationId xmlns:a16="http://schemas.microsoft.com/office/drawing/2014/main" id="{7A66ED7A-5D61-4F33-8639-00307B445D7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máy bay</a:t>
            </a:r>
          </a:p>
        </p:txBody>
      </p:sp>
      <p:sp>
        <p:nvSpPr>
          <p:cNvPr id="7" name="zh1">
            <a:extLst xmlns:a="http://schemas.openxmlformats.org/drawingml/2006/main">
              <a:ext uri="{FF2B5EF4-FFF2-40B4-BE49-F238E27FC236}">
                <a16:creationId xmlns:a16="http://schemas.microsoft.com/office/drawing/2014/main" id="{11C5A51C-E6E4-4D02-893A-BA9A512D33D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男朋友</a:t>
            </a:r>
          </a:p>
        </p:txBody>
      </p:sp>
      <p:sp>
        <p:nvSpPr>
          <p:cNvPr id="8" name="py1">
            <a:extLst xmlns:a="http://schemas.openxmlformats.org/drawingml/2006/main">
              <a:ext uri="{FF2B5EF4-FFF2-40B4-BE49-F238E27FC236}">
                <a16:creationId xmlns:a16="http://schemas.microsoft.com/office/drawing/2014/main" id="{7A43DE70-A750-43CB-8DC0-81B7054C52E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nánpéngyou</a:t>
            </a:r>
          </a:p>
        </p:txBody>
      </p:sp>
      <p:sp>
        <p:nvSpPr>
          <p:cNvPr id="9" name="vi1">
            <a:extLst xmlns:a="http://schemas.openxmlformats.org/drawingml/2006/main">
              <a:ext uri="{FF2B5EF4-FFF2-40B4-BE49-F238E27FC236}">
                <a16:creationId xmlns:a16="http://schemas.microsoft.com/office/drawing/2014/main" id="{C6A7593F-F5A8-4086-90E5-2D9BF6BE0FD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 trai</a:t>
            </a:r>
          </a:p>
        </p:txBody>
      </p:sp>
      <p:sp>
        <p:nvSpPr>
          <p:cNvPr id="10" name="zh2">
            <a:extLst xmlns:a="http://schemas.openxmlformats.org/drawingml/2006/main">
              <a:ext uri="{FF2B5EF4-FFF2-40B4-BE49-F238E27FC236}">
                <a16:creationId xmlns:a16="http://schemas.microsoft.com/office/drawing/2014/main" id="{83B1FC48-A571-44D4-BFB5-0B798E2D584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星期日</a:t>
            </a:r>
          </a:p>
        </p:txBody>
      </p:sp>
      <p:sp>
        <p:nvSpPr>
          <p:cNvPr id="11" name="py2">
            <a:extLst xmlns:a="http://schemas.openxmlformats.org/drawingml/2006/main">
              <a:ext uri="{FF2B5EF4-FFF2-40B4-BE49-F238E27FC236}">
                <a16:creationId xmlns:a16="http://schemas.microsoft.com/office/drawing/2014/main" id="{057F5293-8288-4444-A166-1E6C6ABA2DE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xīngqīrì</a:t>
            </a:r>
          </a:p>
        </p:txBody>
      </p:sp>
      <p:sp>
        <p:nvSpPr>
          <p:cNvPr id="12" name="vi2">
            <a:extLst xmlns:a="http://schemas.openxmlformats.org/drawingml/2006/main">
              <a:ext uri="{FF2B5EF4-FFF2-40B4-BE49-F238E27FC236}">
                <a16:creationId xmlns:a16="http://schemas.microsoft.com/office/drawing/2014/main" id="{08980C09-122C-401F-82BF-7A18837291C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chủ nhật</a:t>
            </a:r>
          </a:p>
        </p:txBody>
      </p:sp>
    </p:spTree>
    <p:extLst>
      <p:ext uri="{BB962C8B-B14F-4D97-AF65-F5344CB8AC3E}">
        <p14:creationId xmlns:p14="http://schemas.microsoft.com/office/powerpoint/2010/main" val="210903591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78BFC83-05F5-4A85-91DE-D15CBC26A9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BAA5AD04-058C-458F-A5F2-59C4216552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28FFBAA-4E39-4195-9123-4F3F5477FF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16BC71F-1F51-4775-A570-13E496693C1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喜欢</a:t>
            </a:r>
          </a:p>
        </p:txBody>
      </p:sp>
      <p:sp>
        <p:nvSpPr>
          <p:cNvPr id="5" name="rule">
            <a:extLst xmlns:a="http://schemas.openxmlformats.org/drawingml/2006/main">
              <a:ext uri="{FF2B5EF4-FFF2-40B4-BE49-F238E27FC236}">
                <a16:creationId xmlns:a16="http://schemas.microsoft.com/office/drawing/2014/main" id="{8AECB2AC-C9C6-422D-AC36-A8C919EBA99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你喜欢喝茶吗？ Bạn thích uống trà không？</a:t>
            </a:r>
          </a:p>
        </p:txBody>
      </p:sp>
    </p:spTree>
    <p:extLst>
      <p:ext uri="{BB962C8B-B14F-4D97-AF65-F5344CB8AC3E}">
        <p14:creationId xmlns:p14="http://schemas.microsoft.com/office/powerpoint/2010/main" val="1300630873"/>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5787110-C1D1-445D-B80C-D574B846BC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BF0B4495-0C73-4B76-8774-9BAE6D52BB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FC50C78-FF30-4474-B0A5-65F6B4F111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15FD935D-5C95-4D90-876B-CB16A9D23BF7}"/>
              </a:ext>
            </a:extLst>
            <ns0:hlinkClick xmlns:ns0="http://schemas.openxmlformats.org/drawingml/2006/main" xmlns:ns1="http://schemas.openxmlformats.org/officeDocument/2006/relationships" ns1:id="rIdInteractive3">
              <ns0:snd ns1:embed="rIdEmbeddedAudio4" name="HSK1-2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472C08E-B1CF-49D8-A4B0-39B6B1156878}"/>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B696FC3-494F-4E02-AEC6-C143E0ABBA1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2895004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D027B15-C3B1-485E-BAC7-C67E0BD18D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83480102-E71B-4B7E-A4DB-E89F4614B9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DB0C9B7-571E-4B00-BF65-297022E242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3FB8339-8189-41DB-B51C-59B7FBEF2D39}"/>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中午，小安吃面条，喝水。小林吃米饭和鸡蛋，喝一杯茶。他们都喜欢这里的菜。</a:t>
            </a:r>
          </a:p>
        </p:txBody>
      </p:sp>
      <p:sp>
        <p:nvSpPr>
          <p:cNvPr id="5" name="q0">
            <a:extLst xmlns:a="http://schemas.openxmlformats.org/drawingml/2006/main">
              <a:ext uri="{FF2B5EF4-FFF2-40B4-BE49-F238E27FC236}">
                <a16:creationId xmlns:a16="http://schemas.microsoft.com/office/drawing/2014/main" id="{A8A6560B-D1A0-489B-8FE3-A00A098BF215}"/>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谁喝水？</a:t>
            </a:r>
          </a:p>
        </p:txBody>
      </p:sp>
      <p:sp>
        <p:nvSpPr>
          <p:cNvPr id="6" name="q1">
            <a:extLst xmlns:a="http://schemas.openxmlformats.org/drawingml/2006/main">
              <a:ext uri="{FF2B5EF4-FFF2-40B4-BE49-F238E27FC236}">
                <a16:creationId xmlns:a16="http://schemas.microsoft.com/office/drawing/2014/main" id="{2B2A5EFC-99F5-4A6D-AA2A-471C758A0DC1}"/>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小林吃什么？</a:t>
            </a:r>
          </a:p>
        </p:txBody>
      </p:sp>
    </p:spTree>
    <p:extLst>
      <p:ext uri="{BB962C8B-B14F-4D97-AF65-F5344CB8AC3E}">
        <p14:creationId xmlns:p14="http://schemas.microsoft.com/office/powerpoint/2010/main" val="840275333"/>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2CC3E12-ADEB-478D-85B5-580943EE55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31708C43-FC4B-416D-81A3-2D02A72732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2DB527E-9AB7-483A-8FFF-9EBAC2BCCA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7E323C2-8DC1-426C-982B-22424F0C7AF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0C047616-C708-4AEF-9D22-C13B2AC889E9}"/>
              </a:ext>
            </a:extLst>
            <ns0:hlinkClick xmlns:ns0="http://schemas.openxmlformats.org/drawingml/2006/main" xmlns:ns1="http://schemas.openxmlformats.org/officeDocument/2006/relationships" ns1:id="rIdInteractive3">
              <ns0:snd ns1:embed="rIdEmbeddedAudio4" name="HSK1-2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318E3CD-8A05-4EA2-AC95-4F052844D78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要</a:t>
            </a:r>
          </a:p>
        </p:txBody>
      </p:sp>
      <p:sp>
        <p:nvSpPr>
          <p:cNvPr id="7" name="choice_1">
            <a:extLst xmlns:a="http://schemas.openxmlformats.org/drawingml/2006/main">
              <a:ext uri="{FF2B5EF4-FFF2-40B4-BE49-F238E27FC236}">
                <a16:creationId xmlns:a16="http://schemas.microsoft.com/office/drawing/2014/main" id="{A7F8BD2B-4AC8-4994-AE6D-C484578CDED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杯</a:t>
            </a:r>
          </a:p>
        </p:txBody>
      </p:sp>
      <p:sp>
        <p:nvSpPr>
          <p:cNvPr id="8" name="choice_2">
            <a:extLst xmlns:a="http://schemas.openxmlformats.org/drawingml/2006/main">
              <a:ext uri="{FF2B5EF4-FFF2-40B4-BE49-F238E27FC236}">
                <a16:creationId xmlns:a16="http://schemas.microsoft.com/office/drawing/2014/main" id="{99C3FB85-519D-4363-AF9F-4E91C04A86A2}"/>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想</a:t>
            </a:r>
          </a:p>
        </p:txBody>
      </p:sp>
    </p:spTree>
    <p:extLst>
      <p:ext uri="{BB962C8B-B14F-4D97-AF65-F5344CB8AC3E}">
        <p14:creationId xmlns:p14="http://schemas.microsoft.com/office/powerpoint/2010/main" val="453248040"/>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0946C05-5358-4003-8D4F-5A2739021D9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36C7C42C-4EA2-46CC-9155-8B8E22B3D90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C9CE7B4-2937-4951-83E1-3A8B4CFE62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2FCB106-F9B2-4A35-AD87-EB10DAAF38B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想 (xiǎng).</a:t>
            </a:r>
          </a:p>
        </p:txBody>
      </p:sp>
      <p:sp>
        <p:nvSpPr>
          <p:cNvPr id="5" name="stretch">
            <a:extLst xmlns:a="http://schemas.openxmlformats.org/drawingml/2006/main">
              <a:ext uri="{FF2B5EF4-FFF2-40B4-BE49-F238E27FC236}">
                <a16:creationId xmlns:a16="http://schemas.microsoft.com/office/drawing/2014/main" id="{5F3BE286-309B-4C60-A20A-B8CFA817F30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64B323F-7CC6-4588-A632-5DE59E1A3C3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9923401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03D7DF7-BD5E-4512-8C18-0C2839BDE4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314F8532-B175-467A-95B4-1304C0FD42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7F8C6EB-EE94-4F40-8FA4-F52FB41E63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44298C3-00CF-4F90-8386-0D67898AFE2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E76F886-2720-4F4E-8163-1232F0809E5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563928315"/>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CAFF9C-7411-4B91-9FEF-73EF081B0B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9822791C-2128-427E-9445-03CA1DECCD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C1DDC689-36F5-42DE-B14B-4DF7CA139B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521A06E-AE8D-4A16-BA3B-317C677CA57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Dùng thực đơn sáu món với giá cho sẵn. Gọi món, xác nhận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số lượng và đồ uống.</a:t>
            </a:r>
          </a:p>
        </p:txBody>
      </p:sp>
      <p:sp>
        <p:nvSpPr>
          <p:cNvPr id="5" name="taskrule">
            <a:extLst xmlns:a="http://schemas.openxmlformats.org/drawingml/2006/main">
              <a:ext uri="{FF2B5EF4-FFF2-40B4-BE49-F238E27FC236}">
                <a16:creationId xmlns:a16="http://schemas.microsoft.com/office/drawing/2014/main" id="{DA9745A0-94AA-4D13-8F3E-53CC03FAA17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70955034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DAD4032-DB53-441C-AF10-69A8FBD667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A12857E4-FE50-42D2-9172-A4621ECB35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2FFB77DB-AC67-492D-B99D-F0F8855289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想"/>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要"/>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杯"/>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碗"/>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喜"/>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欢"/>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66519981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4A3463E-C14A-4D01-95DE-019199732F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3872F04A-9C7B-4F31-8ED3-5EC50D892C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2209FC0-591D-4ADD-83B1-22103843A4A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1BAD20D-75DB-460F-AC3B-D2118054C95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01D1FA8-14B4-4E43-9F8C-613CF9D3955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FFA4EA51-B6E8-46F1-8332-D57926BBDBCA}"/>
              </a:ext>
            </a:extLst>
            <ns0:hlinkClick xmlns:ns0="http://schemas.openxmlformats.org/drawingml/2006/main" xmlns:ns1="http://schemas.openxmlformats.org/officeDocument/2006/relationships" ns1:id="rIdInteractive3">
              <ns0:snd ns1:embed="rIdEmbeddedAudio4" name="HSK1-2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61386068"/>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5FE402D-B407-4444-9871-F3AB31D245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HSK1-24</a:t>
            </a:r>
          </a:p>
        </p:txBody>
      </p:sp>
      <p:sp>
        <p:nvSpPr>
          <p:cNvPr id="2" name="heading">
            <a:extLst xmlns:a="http://schemas.openxmlformats.org/drawingml/2006/main">
              <a:ext uri="{FF2B5EF4-FFF2-40B4-BE49-F238E27FC236}">
                <a16:creationId xmlns:a16="http://schemas.microsoft.com/office/drawing/2014/main" id="{A3D36585-C78D-4BC2-940B-5C641DD82A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C024623-F7FE-4859-9AB7-743DB38262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264F0BA-44BD-4B16-BF26-88DEC14FAE9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844EC0F-B707-45D6-B1CD-75E876F4D30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996370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2026-10-18T07:26:08.8370000Z</dcterms:created>
  <dcterms:modified xsi:type="dcterms:W3CDTF">2026-10-18T07:26:08.8370000Z</dcterms:modified>
</coreProperties>
</file>