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40600b7f24b1472e" /><Relationship Type="http://schemas.openxmlformats.org/officeDocument/2006/relationships/extended-properties" Target="/docProps/app.xml" Id="R512a26d546e9454e" /><Relationship Type="http://schemas.openxmlformats.org/officeDocument/2006/relationships/officeDocument" Target="/ppt/presentation.xml" Id="Reac2c961ec324e4f" /></Relationships>
</file>

<file path=ppt/presentation.xml><?xml version="1.0" encoding="utf-8"?>
<p:presentation xmlns:p="http://schemas.openxmlformats.org/presentationml/2006/main">
  <p:sldMasterIdLst>
    <p:sldMasterId xmlns:r="http://schemas.openxmlformats.org/officeDocument/2006/relationships" id="2147483648" r:id="R20de62acb1664a50"/>
  </p:sldMasterIdLst>
  <p:notesMasterIdLst>
    <p:notesMasterId xmlns:r="http://schemas.openxmlformats.org/officeDocument/2006/relationships" r:id="Raa7c4b3e33d14b47"/>
  </p:notesMasterIdLst>
  <p:sldIdLst>
    <p:sldId xmlns:r="http://schemas.openxmlformats.org/officeDocument/2006/relationships" id="256" r:id="R3aa558d5142c4e58"/>
    <p:sldId xmlns:r="http://schemas.openxmlformats.org/officeDocument/2006/relationships" id="257" r:id="R5f549af030d9459b"/>
    <p:sldId xmlns:r="http://schemas.openxmlformats.org/officeDocument/2006/relationships" id="258" r:id="R741eb2ec66944a5e"/>
    <p:sldId xmlns:r="http://schemas.openxmlformats.org/officeDocument/2006/relationships" id="259" r:id="Rd97f12f8081b4919"/>
    <p:sldId xmlns:r="http://schemas.openxmlformats.org/officeDocument/2006/relationships" id="260" r:id="Rb73b4c8bec844599"/>
    <p:sldId xmlns:r="http://schemas.openxmlformats.org/officeDocument/2006/relationships" id="261" r:id="R5452a65dbb694331"/>
    <p:sldId xmlns:r="http://schemas.openxmlformats.org/officeDocument/2006/relationships" id="262" r:id="R190b0b33ccd2404e"/>
    <p:sldId xmlns:r="http://schemas.openxmlformats.org/officeDocument/2006/relationships" id="263" r:id="Reb6ed5f1e08e4a76"/>
    <p:sldId xmlns:r="http://schemas.openxmlformats.org/officeDocument/2006/relationships" id="264" r:id="R5684a3c31f75402d"/>
    <p:sldId xmlns:r="http://schemas.openxmlformats.org/officeDocument/2006/relationships" id="265" r:id="R29f4efc750a745a1"/>
    <p:sldId xmlns:r="http://schemas.openxmlformats.org/officeDocument/2006/relationships" id="266" r:id="Recfa9e0c15d24b2b"/>
    <p:sldId xmlns:r="http://schemas.openxmlformats.org/officeDocument/2006/relationships" id="267" r:id="Rb90dd055243f4e70"/>
    <p:sldId xmlns:r="http://schemas.openxmlformats.org/officeDocument/2006/relationships" id="268" r:id="R0d0fdb19aa044bb5"/>
    <p:sldId xmlns:r="http://schemas.openxmlformats.org/officeDocument/2006/relationships" id="269" r:id="Ra9b50b2e15364f22"/>
    <p:sldId xmlns:r="http://schemas.openxmlformats.org/officeDocument/2006/relationships" id="270" r:id="R97cf757130984051"/>
    <p:sldId xmlns:r="http://schemas.openxmlformats.org/officeDocument/2006/relationships" id="271" r:id="R0739ad9b7669455d"/>
    <p:sldId xmlns:r="http://schemas.openxmlformats.org/officeDocument/2006/relationships" id="272" r:id="R740f18e5d45c4a44"/>
    <p:sldId xmlns:r="http://schemas.openxmlformats.org/officeDocument/2006/relationships" id="273" r:id="R1f5d045250cb453f"/>
    <p:sldId xmlns:r="http://schemas.openxmlformats.org/officeDocument/2006/relationships" id="274" r:id="R4f5bf54ab7284fb7"/>
    <p:sldId xmlns:r="http://schemas.openxmlformats.org/officeDocument/2006/relationships" id="275" r:id="R846dee1340174a74"/>
    <p:sldId xmlns:r="http://schemas.openxmlformats.org/officeDocument/2006/relationships" id="276" r:id="R3b4e4f2e54174add"/>
    <p:sldId xmlns:r="http://schemas.openxmlformats.org/officeDocument/2006/relationships" id="277" r:id="R50b79236629a482d"/>
    <p:sldId xmlns:r="http://schemas.openxmlformats.org/officeDocument/2006/relationships" id="278" r:id="Re8639a9eeb0f44de"/>
    <p:sldId xmlns:r="http://schemas.openxmlformats.org/officeDocument/2006/relationships" id="279" r:id="Rdf823fabfb994ad6"/>
    <p:sldId xmlns:r="http://schemas.openxmlformats.org/officeDocument/2006/relationships" id="280" r:id="Recaa806a8a904c65"/>
    <p:sldId xmlns:r="http://schemas.openxmlformats.org/officeDocument/2006/relationships" id="281" r:id="R95c6905516bf4ec5"/>
    <p:sldId xmlns:r="http://schemas.openxmlformats.org/officeDocument/2006/relationships" id="282" r:id="R8b53b61652104978"/>
    <p:sldId xmlns:r="http://schemas.openxmlformats.org/officeDocument/2006/relationships" id="283" r:id="R8ce43c2909f6425f"/>
    <p:sldId xmlns:r="http://schemas.openxmlformats.org/officeDocument/2006/relationships" id="284" r:id="Rf3b07f02546142fe"/>
    <p:sldId xmlns:r="http://schemas.openxmlformats.org/officeDocument/2006/relationships" id="285" r:id="Rf8011705f657453b"/>
    <p:sldId xmlns:r="http://schemas.openxmlformats.org/officeDocument/2006/relationships" id="286" r:id="Redc86bdc88bd4801"/>
    <p:sldId xmlns:r="http://schemas.openxmlformats.org/officeDocument/2006/relationships" id="287" r:id="R9eb0a006d88d480e"/>
    <p:sldId xmlns:r="http://schemas.openxmlformats.org/officeDocument/2006/relationships" id="288" r:id="R2f0fcfdefd8847d4"/>
    <p:sldId xmlns:r="http://schemas.openxmlformats.org/officeDocument/2006/relationships" id="289" r:id="R310552c81afb432c"/>
    <p:sldId xmlns:r="http://schemas.openxmlformats.org/officeDocument/2006/relationships" id="290" r:id="R2980c85d80a24536"/>
    <p:sldId xmlns:r="http://schemas.openxmlformats.org/officeDocument/2006/relationships" id="291" r:id="R4263798a84fb4cad"/>
    <p:sldId xmlns:r="http://schemas.openxmlformats.org/officeDocument/2006/relationships" id="292" r:id="Rdda44f69a55e4122"/>
    <p:sldId xmlns:r="http://schemas.openxmlformats.org/officeDocument/2006/relationships" id="293" r:id="Rc972e5577e314fbf"/>
    <p:sldId xmlns:r="http://schemas.openxmlformats.org/officeDocument/2006/relationships" id="294" r:id="R3c5aba9530a7403e"/>
    <p:sldId xmlns:r="http://schemas.openxmlformats.org/officeDocument/2006/relationships" id="295" r:id="R65d82cc5c8f045b5"/>
    <p:sldId xmlns:r="http://schemas.openxmlformats.org/officeDocument/2006/relationships" id="296" r:id="R252589ba242646ad"/>
    <p:sldId xmlns:r="http://schemas.openxmlformats.org/officeDocument/2006/relationships" id="297" r:id="R56e5272ad7b0444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a1b4016ca784dd0" /><Relationship Type="http://schemas.openxmlformats.org/officeDocument/2006/relationships/slideMaster" Target="/ppt/slideMasters/slideMaster1.xml" Id="R20de62acb1664a50" /><Relationship Type="http://schemas.openxmlformats.org/officeDocument/2006/relationships/notesMaster" Target="/ppt/notesMasters/notesMaster1.xml" Id="Raa7c4b3e33d14b47" /><Relationship Type="http://schemas.openxmlformats.org/officeDocument/2006/relationships/presProps" Target="/ppt/presProps.xml" Id="R2675ef4f31144268" /><Relationship Type="http://schemas.openxmlformats.org/officeDocument/2006/relationships/tableStyles" Target="/ppt/tableStyles.xml" Id="R0a311c3ee44f47c9" /><Relationship Type="http://schemas.openxmlformats.org/officeDocument/2006/relationships/slide" Target="/ppt/slides/slide1.xml" Id="R3aa558d5142c4e58" /><Relationship Type="http://schemas.openxmlformats.org/officeDocument/2006/relationships/slide" Target="/ppt/slides/slide2.xml" Id="R5f549af030d9459b" /><Relationship Type="http://schemas.openxmlformats.org/officeDocument/2006/relationships/slide" Target="/ppt/slides/slide3.xml" Id="R741eb2ec66944a5e" /><Relationship Type="http://schemas.openxmlformats.org/officeDocument/2006/relationships/slide" Target="/ppt/slides/slide4.xml" Id="Rd97f12f8081b4919" /><Relationship Type="http://schemas.openxmlformats.org/officeDocument/2006/relationships/slide" Target="/ppt/slides/slide5.xml" Id="Rb73b4c8bec844599" /><Relationship Type="http://schemas.openxmlformats.org/officeDocument/2006/relationships/slide" Target="/ppt/slides/slide6.xml" Id="R5452a65dbb694331" /><Relationship Type="http://schemas.openxmlformats.org/officeDocument/2006/relationships/slide" Target="/ppt/slides/slide7.xml" Id="R190b0b33ccd2404e" /><Relationship Type="http://schemas.openxmlformats.org/officeDocument/2006/relationships/slide" Target="/ppt/slides/slide8.xml" Id="Reb6ed5f1e08e4a76" /><Relationship Type="http://schemas.openxmlformats.org/officeDocument/2006/relationships/slide" Target="/ppt/slides/slide9.xml" Id="R5684a3c31f75402d" /><Relationship Type="http://schemas.openxmlformats.org/officeDocument/2006/relationships/slide" Target="/ppt/slides/slide10.xml" Id="R29f4efc750a745a1" /><Relationship Type="http://schemas.openxmlformats.org/officeDocument/2006/relationships/slide" Target="/ppt/slides/slide11.xml" Id="Recfa9e0c15d24b2b" /><Relationship Type="http://schemas.openxmlformats.org/officeDocument/2006/relationships/slide" Target="/ppt/slides/slide12.xml" Id="Rb90dd055243f4e70" /><Relationship Type="http://schemas.openxmlformats.org/officeDocument/2006/relationships/slide" Target="/ppt/slides/slide13.xml" Id="R0d0fdb19aa044bb5" /><Relationship Type="http://schemas.openxmlformats.org/officeDocument/2006/relationships/slide" Target="/ppt/slides/slide14.xml" Id="Ra9b50b2e15364f22" /><Relationship Type="http://schemas.openxmlformats.org/officeDocument/2006/relationships/slide" Target="/ppt/slides/slide15.xml" Id="R97cf757130984051" /><Relationship Type="http://schemas.openxmlformats.org/officeDocument/2006/relationships/slide" Target="/ppt/slides/slide16.xml" Id="R0739ad9b7669455d" /><Relationship Type="http://schemas.openxmlformats.org/officeDocument/2006/relationships/slide" Target="/ppt/slides/slide17.xml" Id="R740f18e5d45c4a44" /><Relationship Type="http://schemas.openxmlformats.org/officeDocument/2006/relationships/slide" Target="/ppt/slides/slide18.xml" Id="R1f5d045250cb453f" /><Relationship Type="http://schemas.openxmlformats.org/officeDocument/2006/relationships/slide" Target="/ppt/slides/slide19.xml" Id="R4f5bf54ab7284fb7" /><Relationship Type="http://schemas.openxmlformats.org/officeDocument/2006/relationships/slide" Target="/ppt/slides/slide20.xml" Id="R846dee1340174a74" /><Relationship Type="http://schemas.openxmlformats.org/officeDocument/2006/relationships/slide" Target="/ppt/slides/slide21.xml" Id="R3b4e4f2e54174add" /><Relationship Type="http://schemas.openxmlformats.org/officeDocument/2006/relationships/slide" Target="/ppt/slides/slide22.xml" Id="R50b79236629a482d" /><Relationship Type="http://schemas.openxmlformats.org/officeDocument/2006/relationships/slide" Target="/ppt/slides/slide23.xml" Id="Re8639a9eeb0f44de" /><Relationship Type="http://schemas.openxmlformats.org/officeDocument/2006/relationships/slide" Target="/ppt/slides/slide24.xml" Id="Rdf823fabfb994ad6" /><Relationship Type="http://schemas.openxmlformats.org/officeDocument/2006/relationships/slide" Target="/ppt/slides/slide25.xml" Id="Recaa806a8a904c65" /><Relationship Type="http://schemas.openxmlformats.org/officeDocument/2006/relationships/slide" Target="/ppt/slides/slide26.xml" Id="R95c6905516bf4ec5" /><Relationship Type="http://schemas.openxmlformats.org/officeDocument/2006/relationships/slide" Target="/ppt/slides/slide27.xml" Id="R8b53b61652104978" /><Relationship Type="http://schemas.openxmlformats.org/officeDocument/2006/relationships/slide" Target="/ppt/slides/slide28.xml" Id="R8ce43c2909f6425f" /><Relationship Type="http://schemas.openxmlformats.org/officeDocument/2006/relationships/slide" Target="/ppt/slides/slide29.xml" Id="Rf3b07f02546142fe" /><Relationship Type="http://schemas.openxmlformats.org/officeDocument/2006/relationships/slide" Target="/ppt/slides/slide30.xml" Id="Rf8011705f657453b" /><Relationship Type="http://schemas.openxmlformats.org/officeDocument/2006/relationships/slide" Target="/ppt/slides/slide31.xml" Id="Redc86bdc88bd4801" /><Relationship Type="http://schemas.openxmlformats.org/officeDocument/2006/relationships/slide" Target="/ppt/slides/slide32.xml" Id="R9eb0a006d88d480e" /><Relationship Type="http://schemas.openxmlformats.org/officeDocument/2006/relationships/slide" Target="/ppt/slides/slide33.xml" Id="R2f0fcfdefd8847d4" /><Relationship Type="http://schemas.openxmlformats.org/officeDocument/2006/relationships/slide" Target="/ppt/slides/slide34.xml" Id="R310552c81afb432c" /><Relationship Type="http://schemas.openxmlformats.org/officeDocument/2006/relationships/slide" Target="/ppt/slides/slide35.xml" Id="R2980c85d80a24536" /><Relationship Type="http://schemas.openxmlformats.org/officeDocument/2006/relationships/slide" Target="/ppt/slides/slide36.xml" Id="R4263798a84fb4cad" /><Relationship Type="http://schemas.openxmlformats.org/officeDocument/2006/relationships/slide" Target="/ppt/slides/slide37.xml" Id="Rdda44f69a55e4122" /><Relationship Type="http://schemas.openxmlformats.org/officeDocument/2006/relationships/slide" Target="/ppt/slides/slide38.xml" Id="Rc972e5577e314fbf" /><Relationship Type="http://schemas.openxmlformats.org/officeDocument/2006/relationships/slide" Target="/ppt/slides/slide39.xml" Id="R3c5aba9530a7403e" /><Relationship Type="http://schemas.openxmlformats.org/officeDocument/2006/relationships/slide" Target="/ppt/slides/slide40.xml" Id="R65d82cc5c8f045b5" /><Relationship Type="http://schemas.openxmlformats.org/officeDocument/2006/relationships/slide" Target="/ppt/slides/slide41.xml" Id="R252589ba242646ad" /><Relationship Type="http://schemas.openxmlformats.org/officeDocument/2006/relationships/slide" Target="/ppt/slides/slide42.xml" Id="R56e5272ad7b0444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c2a761c64ed4a7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9db64cf83fc4270" /><Relationship Type="http://schemas.openxmlformats.org/officeDocument/2006/relationships/notesMaster" Target="/ppt/notesMasters/notesMaster1.xml" Id="Rcf9d409abf53466b" /></Relationships>
</file>

<file path=ppt/notesSlides/_rels/notesSlide2.xml.rels>&#65279;<?xml version="1.0" encoding="utf-8"?><Relationships xmlns="http://schemas.openxmlformats.org/package/2006/relationships"><Relationship Type="http://schemas.openxmlformats.org/officeDocument/2006/relationships/slide" Target="/ppt/slides/slide2.xml" Id="R88744023413c4466" /><Relationship Type="http://schemas.openxmlformats.org/officeDocument/2006/relationships/notesMaster" Target="/ppt/notesMasters/notesMaster1.xml" Id="R57f5050553be4eab" /></Relationships>
</file>

<file path=ppt/notesSlides/_rels/notesSlide3.xml.rels>&#65279;<?xml version="1.0" encoding="utf-8"?><Relationships xmlns="http://schemas.openxmlformats.org/package/2006/relationships"><Relationship Type="http://schemas.openxmlformats.org/officeDocument/2006/relationships/slide" Target="/ppt/slides/slide3.xml" Id="R7aecd511d0c54971" /><Relationship Type="http://schemas.openxmlformats.org/officeDocument/2006/relationships/notesMaster" Target="/ppt/notesMasters/notesMaster1.xml" Id="R8a7f7f0110bf435b" /></Relationships>
</file>

<file path=ppt/notesSlides/_rels/notesSlide4.xml.rels>&#65279;<?xml version="1.0" encoding="utf-8"?><Relationships xmlns="http://schemas.openxmlformats.org/package/2006/relationships"><Relationship Type="http://schemas.openxmlformats.org/officeDocument/2006/relationships/slide" Target="/ppt/slides/slide4.xml" Id="Rb31ee14aaf7b42b5" /><Relationship Type="http://schemas.openxmlformats.org/officeDocument/2006/relationships/notesMaster" Target="/ppt/notesMasters/notesMaster1.xml" Id="Re2021583799047ae" /></Relationships>
</file>

<file path=ppt/notesSlides/_rels/notesSlide5.xml.rels>&#65279;<?xml version="1.0" encoding="utf-8"?><Relationships xmlns="http://schemas.openxmlformats.org/package/2006/relationships"><Relationship Type="http://schemas.openxmlformats.org/officeDocument/2006/relationships/slide" Target="/ppt/slides/slide5.xml" Id="R14cb7beda1914380" /><Relationship Type="http://schemas.openxmlformats.org/officeDocument/2006/relationships/notesMaster" Target="/ppt/notesMasters/notesMaster1.xml" Id="R43ff8accbb154346" /></Relationships>
</file>

<file path=ppt/notesSlides/_rels/notesSlide6.xml.rels>&#65279;<?xml version="1.0" encoding="utf-8"?><Relationships xmlns="http://schemas.openxmlformats.org/package/2006/relationships"><Relationship Type="http://schemas.openxmlformats.org/officeDocument/2006/relationships/slide" Target="/ppt/slides/slide6.xml" Id="R4c0867c683554868" /><Relationship Type="http://schemas.openxmlformats.org/officeDocument/2006/relationships/notesMaster" Target="/ppt/notesMasters/notesMaster1.xml" Id="Rb9d3e474218e48c5" /></Relationships>
</file>

<file path=ppt/notesSlides/_rels/notesSlide7.xml.rels>&#65279;<?xml version="1.0" encoding="utf-8"?><Relationships xmlns="http://schemas.openxmlformats.org/package/2006/relationships"><Relationship Type="http://schemas.openxmlformats.org/officeDocument/2006/relationships/slide" Target="/ppt/slides/slide7.xml" Id="R5ae9f81aef64439f" /><Relationship Type="http://schemas.openxmlformats.org/officeDocument/2006/relationships/notesMaster" Target="/ppt/notesMasters/notesMaster1.xml" Id="R1bc6714143e9449f" /></Relationships>
</file>

<file path=ppt/notesSlides/_rels/notesSlide8.xml.rels>&#65279;<?xml version="1.0" encoding="utf-8"?><Relationships xmlns="http://schemas.openxmlformats.org/package/2006/relationships"><Relationship Type="http://schemas.openxmlformats.org/officeDocument/2006/relationships/slide" Target="/ppt/slides/slide8.xml" Id="R9e8ac36c18104635" /><Relationship Type="http://schemas.openxmlformats.org/officeDocument/2006/relationships/notesMaster" Target="/ppt/notesMasters/notesMaster1.xml" Id="Rbe15ac397a4c4329" /></Relationships>
</file>

<file path=ppt/notesSlides/_rels/notesSlide9.xml.rels>&#65279;<?xml version="1.0" encoding="utf-8"?><Relationships xmlns="http://schemas.openxmlformats.org/package/2006/relationships"><Relationship Type="http://schemas.openxmlformats.org/officeDocument/2006/relationships/slide" Target="/ppt/slides/slide9.xml" Id="R68ce6c2fa3fb4df2" /><Relationship Type="http://schemas.openxmlformats.org/officeDocument/2006/relationships/notesMaster" Target="/ppt/notesMasters/notesMaster1.xml" Id="R3dc17a980b0e47e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fa7e52dba354b8c" /><Relationship Type="http://schemas.openxmlformats.org/officeDocument/2006/relationships/notesMaster" Target="/ppt/notesMasters/notesMaster1.xml" Id="Rb83d0c4391cf405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8fd6d70cc054c1e" /><Relationship Type="http://schemas.openxmlformats.org/officeDocument/2006/relationships/notesMaster" Target="/ppt/notesMasters/notesMaster1.xml" Id="R8fe1065fb5de40a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5bc0ed333fe4210" /><Relationship Type="http://schemas.openxmlformats.org/officeDocument/2006/relationships/notesMaster" Target="/ppt/notesMasters/notesMaster1.xml" Id="Rc7174247fc6e46e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37ca6ed5e534801" /><Relationship Type="http://schemas.openxmlformats.org/officeDocument/2006/relationships/notesMaster" Target="/ppt/notesMasters/notesMaster1.xml" Id="Re5299178d2344e3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6aad5062a0e4307" /><Relationship Type="http://schemas.openxmlformats.org/officeDocument/2006/relationships/notesMaster" Target="/ppt/notesMasters/notesMaster1.xml" Id="Ra3f57c3be535468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98f5bb86a4e4c0f" /><Relationship Type="http://schemas.openxmlformats.org/officeDocument/2006/relationships/notesMaster" Target="/ppt/notesMasters/notesMaster1.xml" Id="Re47efb92d8c3498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025eed32f24453b" /><Relationship Type="http://schemas.openxmlformats.org/officeDocument/2006/relationships/notesMaster" Target="/ppt/notesMasters/notesMaster1.xml" Id="R8e925c1ac2124e6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5029dcd47e1434f" /><Relationship Type="http://schemas.openxmlformats.org/officeDocument/2006/relationships/notesMaster" Target="/ppt/notesMasters/notesMaster1.xml" Id="Rba74f0e29d534c5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50ae796608f407b" /><Relationship Type="http://schemas.openxmlformats.org/officeDocument/2006/relationships/notesMaster" Target="/ppt/notesMasters/notesMaster1.xml" Id="Rb885b5c65fe549a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4761af8c0734936" /><Relationship Type="http://schemas.openxmlformats.org/officeDocument/2006/relationships/notesMaster" Target="/ppt/notesMasters/notesMaster1.xml" Id="R6d21d364525d4b8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2c9f49b9ce2432a" /><Relationship Type="http://schemas.openxmlformats.org/officeDocument/2006/relationships/notesMaster" Target="/ppt/notesMasters/notesMaster1.xml" Id="R40817b14d21e42a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001e4214bad478c" /><Relationship Type="http://schemas.openxmlformats.org/officeDocument/2006/relationships/notesMaster" Target="/ppt/notesMasters/notesMaster1.xml" Id="R415624c2010d48f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f4841b9f7e247d6" /><Relationship Type="http://schemas.openxmlformats.org/officeDocument/2006/relationships/notesMaster" Target="/ppt/notesMasters/notesMaster1.xml" Id="R7edcd5709014419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03876df7ae449f7" /><Relationship Type="http://schemas.openxmlformats.org/officeDocument/2006/relationships/notesMaster" Target="/ppt/notesMasters/notesMaster1.xml" Id="Ref32f8d8a5914e5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ef1cf77aab94392" /><Relationship Type="http://schemas.openxmlformats.org/officeDocument/2006/relationships/notesMaster" Target="/ppt/notesMasters/notesMaster1.xml" Id="R3816cdb52b874f9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86d20051b2440de" /><Relationship Type="http://schemas.openxmlformats.org/officeDocument/2006/relationships/notesMaster" Target="/ppt/notesMasters/notesMaster1.xml" Id="R607e29f7f53d45e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0fb4cc8852f48eb" /><Relationship Type="http://schemas.openxmlformats.org/officeDocument/2006/relationships/notesMaster" Target="/ppt/notesMasters/notesMaster1.xml" Id="Rb21204e56c8c4b2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1eb6ee06e254a8b" /><Relationship Type="http://schemas.openxmlformats.org/officeDocument/2006/relationships/notesMaster" Target="/ppt/notesMasters/notesMaster1.xml" Id="Rb61edc3615c9455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479186a3f25439b" /><Relationship Type="http://schemas.openxmlformats.org/officeDocument/2006/relationships/notesMaster" Target="/ppt/notesMasters/notesMaster1.xml" Id="Ra65f537fb28040b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3fd39b989844cea" /><Relationship Type="http://schemas.openxmlformats.org/officeDocument/2006/relationships/notesMaster" Target="/ppt/notesMasters/notesMaster1.xml" Id="R44b363a856c94df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2beb21f2e8c4931" /><Relationship Type="http://schemas.openxmlformats.org/officeDocument/2006/relationships/notesMaster" Target="/ppt/notesMasters/notesMaster1.xml" Id="Ra9706fbe5498498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b0ce70564ca48e3" /><Relationship Type="http://schemas.openxmlformats.org/officeDocument/2006/relationships/notesMaster" Target="/ppt/notesMasters/notesMaster1.xml" Id="Rae64ba91320d4f0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3fa009dfb6d4a2d" /><Relationship Type="http://schemas.openxmlformats.org/officeDocument/2006/relationships/notesMaster" Target="/ppt/notesMasters/notesMaster1.xml" Id="R8f85667fdc2843a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72c92e497154c04" /><Relationship Type="http://schemas.openxmlformats.org/officeDocument/2006/relationships/notesMaster" Target="/ppt/notesMasters/notesMaster1.xml" Id="R8f9a6b21ebbc4f6c"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698ef2a18c7d4208" /><Relationship Type="http://schemas.openxmlformats.org/officeDocument/2006/relationships/notesMaster" Target="/ppt/notesMasters/notesMaster1.xml" Id="Rb23b16509e1840bb"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9c2a6c3a2bd34c5e" /><Relationship Type="http://schemas.openxmlformats.org/officeDocument/2006/relationships/notesMaster" Target="/ppt/notesMasters/notesMaster1.xml" Id="Re04886de12b04400"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a325b4cd293e47ed" /><Relationship Type="http://schemas.openxmlformats.org/officeDocument/2006/relationships/notesMaster" Target="/ppt/notesMasters/notesMaster1.xml" Id="Rbd0a364cdd7b41cc"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d4df6255e3d94ff1" /><Relationship Type="http://schemas.openxmlformats.org/officeDocument/2006/relationships/notesMaster" Target="/ppt/notesMasters/notesMaster1.xml" Id="Rfe62466a867d4962"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68f7ba3db6d3412e" /><Relationship Type="http://schemas.openxmlformats.org/officeDocument/2006/relationships/notesMaster" Target="/ppt/notesMasters/notesMaster1.xml" Id="Re00aa30de3e84a04"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3c4e748fdbb04e04" /><Relationship Type="http://schemas.openxmlformats.org/officeDocument/2006/relationships/notesMaster" Target="/ppt/notesMasters/notesMaster1.xml" Id="R13cf47b9d94048ea"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d031d1d50b174293" /><Relationship Type="http://schemas.openxmlformats.org/officeDocument/2006/relationships/notesMaster" Target="/ppt/notesMasters/notesMaster1.xml" Id="Rf510a5f0d3ba479d"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205b5f1ffd954d60" /><Relationship Type="http://schemas.openxmlformats.org/officeDocument/2006/relationships/notesMaster" Target="/ppt/notesMasters/notesMaster1.xml" Id="Rc337e07429714b6a"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2b9b76decdb24e4d" /><Relationship Type="http://schemas.openxmlformats.org/officeDocument/2006/relationships/notesMaster" Target="/ppt/notesMasters/notesMaster1.xml" Id="R554392d25e4e4e9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HSK1-25: Mua sắm và giá cả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HSK1-25: Mua sắm và giá cả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HSK1-25: Mua sắm và giá cả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HSK1-25: Mua sắm và giá cả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HSK1-25: Mua sắm và giá cả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HSK1-25: Mua sắm và giá cả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../Audio/HSK1-25_MODEL.mp3. Sau khi tải, giữ thư mục Audio cạnh thư mục Slides. Script: 买。卖。钱。块。元。毛。这个杯子多少钱？。二十块。。那个呢？。那个十五块。。我要那个，谢谢。。好，十五块。.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HSK1-25: Mua sắm và giá cả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十五块的杯子。 / 那个。.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HSK1-25: Mua sắm và giá cả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买 (mǎi) = mua. Chọn đáp án bằng chuột trong trình chiếu. Chế độ đội: 20 giây trao đổi, 10 giây giải thích. Nhóm đúng và giải thích được nhận hai điểm. Script GAME: 买</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HSK1-25: Mua sắm và giá cả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HSK1-25: Mua sắm và giá cả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HSK1-25: Mua sắm và giá cả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HSK1-25: Mua sắm và giá cả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HSK1-25: Mua sắm và giá cả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HSK1-25: Mua sắm và giá cả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HSK1-26: Mua sắm và giá cả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HSK1-26: Mua sắm và giá cả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HSK1-26: Mua sắm và giá cả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HSK1-26: Mua sắm và giá cả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HSK1-26: Mua sắm và giá cả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HSK1-26: Mua sắm và giá cả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../Audio/HSK1-26_MODEL.mp3. Sau khi tải, giữ thư mục Audio cạnh thư mục Slides. Script: 商店。东西。衣服。大。小。多。商店里，这个杯子二十块，那个十五块。小安买了十五块的杯子。.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HSK1-26: Mua sắm và giá cả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十五块的杯子。 / 那个。.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HSK1-26: Mua sắm và giá cả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那个。 Đối chiếu bài đọc để nêu bằng chứng. Chọn đáp án bằng chuột trong trình chiếu. Chế độ đội: 20 giây trao đổi, 10 giây giải thích. Nhóm đúng và giải thích được nhận hai điểm. Script GAME: 商店</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HSK1-26: Mua sắm và giá cả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HSK1-26: Mua sắm và giá cả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HSK1-26: Mua sắm và giá cả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HSK1-26: Mua sắm và giá cả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HSK1-26: Mua sắm và giá cả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HSK1-26: Mua sắm và giá cả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HSK1-27: Mua sắm và giá cả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HSK1-27: Mua sắm và giá cả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HSK1-27: Mua sắm và giá cả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HSK1-27: Mua sắm và giá cả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HSK1-27: Mua sắm và giá cả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HSK1-27: Mua sắm và giá cả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../Audio/HSK1-27_MODEL.mp3. Sau khi tải, giữ thư mục Audio cạnh thư mục Slides. Script: 少。贵。便宜。这个。那个。谢谢。商店里，这个杯子二十块，那个十五块。小安买了十五块的杯子。。哪个杯子便宜？。小安买哪个？.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HSK1-27: Mua sắm và giá cả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十五块的杯子。 / 那个。.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HSK1-27: Mua sắm và giá cả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少 (shǎo). Chọn đáp án bằng chuột trong trình chiếu. Chế độ đội: 20 giây trao đổi, 10 giây giải thích. Nhóm đúng và giải thích được nhận hai điểm. Script GAME: 少</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HSK1-27: Mua sắm và giá cả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HSK1-27: Mua sắm và giá cả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HSK1-27: Mua sắm và giá cả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HSK1-27: Mua sắm và giá cả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HSK1-27: Mua sắm và giá cả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HSK1-27: Mua sắm và giá cả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1fb96e7b7614ee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a4555dd3c0a479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ae23137d9b8480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1c9c189752e4e7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b9142185bb04d6a"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9616d266e1c48b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E2A4049-D285-4FAA-886E-EEB74DCCC2F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9E9CE0D5-69E1-4A15-9AEF-45D6024E00F9}"/>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E5C947F-B00B-4CA0-9152-9BD8AFCCA52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23E225F-C676-4A46-B960-B9F003106D3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FB5BE5A-5B82-4FC2-8197-956C758D1CD7}"/>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473C275-9BEE-4BDC-ABBE-CB707A8ED08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EAC8A7A-F86C-475B-AA9E-7D55A1D1BAB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971A0CF-ABA8-4FC0-BE90-A95AB91FCB1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D6EDFE0-596E-4C16-9D73-0E738A2B4A6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4B6982E-BE7A-4E50-ADCE-A02067B290B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ba42fa450c4417e" /><Relationship Type="http://schemas.openxmlformats.org/officeDocument/2006/relationships/slideLayout" Target="/ppt/slideLayouts/slideLayout1.xml" Id="R668a00bdda574faf" /><Relationship Type="http://schemas.openxmlformats.org/officeDocument/2006/relationships/slideLayout" Target="/ppt/slideLayouts/slideLayout2.xml" Id="R711249fc4f6d4e98" /><Relationship Type="http://schemas.openxmlformats.org/officeDocument/2006/relationships/slideLayout" Target="/ppt/slideLayouts/slideLayout3.xml" Id="R41f195d72372469f" /><Relationship Type="http://schemas.openxmlformats.org/officeDocument/2006/relationships/slideLayout" Target="/ppt/slideLayouts/slideLayout4.xml" Id="R589209f1aee14796" /><Relationship Type="http://schemas.openxmlformats.org/officeDocument/2006/relationships/slideLayout" Target="/ppt/slideLayouts/slideLayout5.xml" Id="Rba8b13c8a7b748ad" /><Relationship Type="http://schemas.openxmlformats.org/officeDocument/2006/relationships/slideLayout" Target="/ppt/slideLayouts/slideLayout6.xml" Id="R7762debba0f7482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68a00bdda574faf"/>
    <p:sldLayoutId xmlns:r="http://schemas.openxmlformats.org/officeDocument/2006/relationships" id="2147483650" r:id="R711249fc4f6d4e98"/>
    <p:sldLayoutId xmlns:r="http://schemas.openxmlformats.org/officeDocument/2006/relationships" id="2147483651" r:id="R41f195d72372469f"/>
    <p:sldLayoutId xmlns:r="http://schemas.openxmlformats.org/officeDocument/2006/relationships" id="2147483652" r:id="R589209f1aee14796"/>
    <p:sldLayoutId xmlns:r="http://schemas.openxmlformats.org/officeDocument/2006/relationships" id="2147483653" r:id="Rba8b13c8a7b748ad"/>
    <p:sldLayoutId xmlns:r="http://schemas.openxmlformats.org/officeDocument/2006/relationships" id="2147483654" r:id="R7762debba0f7482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1a96900fab484305" /><Relationship Type="http://schemas.openxmlformats.org/officeDocument/2006/relationships/notesSlide" Target="/ppt/notesSlides/notesSlide1.xml" Id="Rc57997ef9bd3427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fb1f7a5afd3475b" /><Relationship Type="http://schemas.openxmlformats.org/officeDocument/2006/relationships/notesSlide" Target="/ppt/notesSlides/notesSlide2.xml" Id="R501dc7f9a8fa49a4"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c08ce99c5b04c96" /><Relationship Type="http://schemas.openxmlformats.org/officeDocument/2006/relationships/notesSlide" Target="/ppt/notesSlides/notesSlide3.xml" Id="R384de4b0565d4ab8"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8937bbdc91c489a" /><Relationship Type="http://schemas.openxmlformats.org/officeDocument/2006/relationships/notesSlide" Target="/ppt/notesSlides/notesSlide4.xml" Id="R5985e6af783a43f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c46198d2a444976" /><Relationship Type="http://schemas.openxmlformats.org/officeDocument/2006/relationships/notesSlide" Target="/ppt/notesSlides/notesSlide5.xml" Id="R25256bc41d264eba"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1ff2a8d9f99c43cd"/><Relationship Type="http://schemas.openxmlformats.org/officeDocument/2006/relationships/notesSlide" Target="/ppt/notesSlides/notesSlide6.xml" Id="R1c4b5d267c5842d2"/><Relationship Id="rIdInteractive3" Type="http://schemas.openxmlformats.org/officeDocument/2006/relationships/hyperlink" Target="../Audio/HSK1-25_MODEL.mp3" TargetMode="External"/><Relationship Id="rIdEmbeddedAudio4" Type="http://schemas.openxmlformats.org/officeDocument/2006/relationships/audio" Target="../media/HSK1-25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2d21e223bafc49af" /><Relationship Type="http://schemas.openxmlformats.org/officeDocument/2006/relationships/notesSlide" Target="/ppt/notesSlides/notesSlide7.xml" Id="Redf3b9b4e7174204"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873c493947ee438c"/><Relationship Type="http://schemas.openxmlformats.org/officeDocument/2006/relationships/notesSlide" Target="/ppt/notesSlides/notesSlide8.xml" Id="R77f1ed8271904d2f"/><Relationship Id="rIdInteractive3" Type="http://schemas.openxmlformats.org/officeDocument/2006/relationships/hyperlink" Target="../Audio/HSK1-25_GAME.mp3" TargetMode="External"/><Relationship Id="rIdEmbeddedAudio4" Type="http://schemas.openxmlformats.org/officeDocument/2006/relationships/audio" Target="../media/HSK1-25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8eb1c0abf9c24e0c"/><Relationship Type="http://schemas.openxmlformats.org/officeDocument/2006/relationships/notesSlide" Target="/ppt/notesSlides/notesSlide9.xml" Id="R36b780e6e18e464f"/><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15b4f74ac1fc436e"/><Relationship Type="http://schemas.openxmlformats.org/officeDocument/2006/relationships/notesSlide" Target="/ppt/notesSlides/notesSlide10.xml" Id="R4cd014bc29644a58"/><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982dc12a3aa4fcf" /><Relationship Type="http://schemas.openxmlformats.org/officeDocument/2006/relationships/notesSlide" Target="/ppt/notesSlides/notesSlide11.xml" Id="Re311c8b75225478a"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094476a3a75a40e5"/><Relationship Type="http://schemas.openxmlformats.org/officeDocument/2006/relationships/notesSlide" Target="/ppt/notesSlides/notesSlide12.xml" Id="R02eac381c4d84fb9"/><Relationship Id="rIdGif3" Type="http://schemas.openxmlformats.org/officeDocument/2006/relationships/image" Target="../media/stroke_20080.gif"/><Relationship Id="rIdGif4" Type="http://schemas.openxmlformats.org/officeDocument/2006/relationships/image" Target="../media/stroke_21334.gif"/><Relationship Id="rIdGif5" Type="http://schemas.openxmlformats.org/officeDocument/2006/relationships/image" Target="../media/stroke_38065.gif"/><Relationship Id="rIdGif6" Type="http://schemas.openxmlformats.org/officeDocument/2006/relationships/image" Target="../media/stroke_22359.gif"/><Relationship Id="rIdGif7" Type="http://schemas.openxmlformats.org/officeDocument/2006/relationships/image" Target="../media/stroke_20803.gif"/><Relationship Id="rIdGif8" Type="http://schemas.openxmlformats.org/officeDocument/2006/relationships/image" Target="../media/stroke_27611.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aa36dc4f3a344708"/><Relationship Type="http://schemas.openxmlformats.org/officeDocument/2006/relationships/notesSlide" Target="/ppt/notesSlides/notesSlide13.xml" Id="Rc453f25a67264413"/><Relationship Id="rIdInteractive3" Type="http://schemas.openxmlformats.org/officeDocument/2006/relationships/hyperlink" Target="../Audio/HSK1-25_MODEL.mp3" TargetMode="External"/><Relationship Id="rIdEmbeddedAudio4" Type="http://schemas.openxmlformats.org/officeDocument/2006/relationships/audio" Target="../media/HSK1-25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af35a3e94b9b4d05" /><Relationship Type="http://schemas.openxmlformats.org/officeDocument/2006/relationships/notesSlide" Target="/ppt/notesSlides/notesSlide14.xml" Id="R706cb3cccb69467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d51e1f63ce5542fb" /><Relationship Type="http://schemas.openxmlformats.org/officeDocument/2006/relationships/notesSlide" Target="/ppt/notesSlides/notesSlide15.xml" Id="R0d98da0112ba48a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a8d48d60c33d4426" /><Relationship Type="http://schemas.openxmlformats.org/officeDocument/2006/relationships/notesSlide" Target="/ppt/notesSlides/notesSlide16.xml" Id="R02c1091a24c4431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7e0688ad2c6e487c" /><Relationship Type="http://schemas.openxmlformats.org/officeDocument/2006/relationships/notesSlide" Target="/ppt/notesSlides/notesSlide17.xml" Id="R402eb0f86222489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2828b0d38edb4769" /><Relationship Type="http://schemas.openxmlformats.org/officeDocument/2006/relationships/notesSlide" Target="/ppt/notesSlides/notesSlide18.xml" Id="R25accdb82d4f412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021fb4d27abd4943" /><Relationship Type="http://schemas.openxmlformats.org/officeDocument/2006/relationships/notesSlide" Target="/ppt/notesSlides/notesSlide19.xml" Id="R9b2f6db1d51c4395"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eb49ee74fd4d4d26"/><Relationship Type="http://schemas.openxmlformats.org/officeDocument/2006/relationships/notesSlide" Target="/ppt/notesSlides/notesSlide20.xml" Id="Re1f1aa491ce9471f"/><Relationship Id="rIdInteractive3" Type="http://schemas.openxmlformats.org/officeDocument/2006/relationships/hyperlink" Target="../Audio/HSK1-26_MODEL.mp3" TargetMode="External"/><Relationship Id="rIdEmbeddedAudio4" Type="http://schemas.openxmlformats.org/officeDocument/2006/relationships/audio" Target="../media/HSK1-26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b41f9097f7e14697" /><Relationship Type="http://schemas.openxmlformats.org/officeDocument/2006/relationships/notesSlide" Target="/ppt/notesSlides/notesSlide21.xml" Id="R07825ecd87744227"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cf5106975abd45a7"/><Relationship Type="http://schemas.openxmlformats.org/officeDocument/2006/relationships/notesSlide" Target="/ppt/notesSlides/notesSlide22.xml" Id="Rf79637900acc46a7"/><Relationship Id="rIdInteractive3" Type="http://schemas.openxmlformats.org/officeDocument/2006/relationships/hyperlink" Target="../Audio/HSK1-26_GAME.mp3" TargetMode="External"/><Relationship Id="rIdEmbeddedAudio4" Type="http://schemas.openxmlformats.org/officeDocument/2006/relationships/audio" Target="../media/HSK1-26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46ded5cb28cc4520"/><Relationship Type="http://schemas.openxmlformats.org/officeDocument/2006/relationships/notesSlide" Target="/ppt/notesSlides/notesSlide23.xml" Id="Re932e942ae0b497a"/><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e8e56a4c74f04c2c"/><Relationship Type="http://schemas.openxmlformats.org/officeDocument/2006/relationships/notesSlide" Target="/ppt/notesSlides/notesSlide24.xml" Id="R5227b49a69254950"/><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da4f8cd470b944e8" /><Relationship Type="http://schemas.openxmlformats.org/officeDocument/2006/relationships/notesSlide" Target="/ppt/notesSlides/notesSlide25.xml" Id="Rfe7dcb0dbd4e42af"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17b60a70182a462d"/><Relationship Type="http://schemas.openxmlformats.org/officeDocument/2006/relationships/notesSlide" Target="/ppt/notesSlides/notesSlide26.xml" Id="R7b046f13c0c14a9f"/><Relationship Id="rIdGif3" Type="http://schemas.openxmlformats.org/officeDocument/2006/relationships/image" Target="../media/stroke_21830.gif"/><Relationship Id="rIdGif4" Type="http://schemas.openxmlformats.org/officeDocument/2006/relationships/image" Target="../media/stroke_24215.gif"/><Relationship Id="rIdGif5" Type="http://schemas.openxmlformats.org/officeDocument/2006/relationships/image" Target="../media/stroke_19996.gif"/><Relationship Id="rIdGif6" Type="http://schemas.openxmlformats.org/officeDocument/2006/relationships/image" Target="../media/stroke_35199.gif"/><Relationship Id="rIdGif7" Type="http://schemas.openxmlformats.org/officeDocument/2006/relationships/image" Target="../media/stroke_34915.gif"/><Relationship Id="rIdGif8" Type="http://schemas.openxmlformats.org/officeDocument/2006/relationships/image" Target="../media/stroke_26381.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5296fdc2da854c6e"/><Relationship Type="http://schemas.openxmlformats.org/officeDocument/2006/relationships/notesSlide" Target="/ppt/notesSlides/notesSlide27.xml" Id="R634a74b13cbe4a12"/><Relationship Id="rIdInteractive3" Type="http://schemas.openxmlformats.org/officeDocument/2006/relationships/hyperlink" Target="../Audio/HSK1-26_MODEL.mp3" TargetMode="External"/><Relationship Id="rIdEmbeddedAudio4" Type="http://schemas.openxmlformats.org/officeDocument/2006/relationships/audio" Target="../media/HSK1-26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6a052ddbf6784e15" /><Relationship Type="http://schemas.openxmlformats.org/officeDocument/2006/relationships/notesSlide" Target="/ppt/notesSlides/notesSlide28.xml" Id="Rc89f9816f784433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ffa85119b6b146f9" /><Relationship Type="http://schemas.openxmlformats.org/officeDocument/2006/relationships/notesSlide" Target="/ppt/notesSlides/notesSlide29.xml" Id="Rcc3b622e11874a4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0657b046a67a4941" /><Relationship Type="http://schemas.openxmlformats.org/officeDocument/2006/relationships/notesSlide" Target="/ppt/notesSlides/notesSlide30.xml" Id="R6d8f0d266ad2440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cb25b89120ce4ddd" /><Relationship Type="http://schemas.openxmlformats.org/officeDocument/2006/relationships/notesSlide" Target="/ppt/notesSlides/notesSlide31.xml" Id="R7aae457b5ade48a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423be8cf822a4371" /><Relationship Type="http://schemas.openxmlformats.org/officeDocument/2006/relationships/notesSlide" Target="/ppt/notesSlides/notesSlide32.xml" Id="Rfb0f1f83e98b4f6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9ec975b896674fb7" /><Relationship Type="http://schemas.openxmlformats.org/officeDocument/2006/relationships/notesSlide" Target="/ppt/notesSlides/notesSlide33.xml" Id="Rff9a8f40c89843eb"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e7e8ff75705442c6"/><Relationship Type="http://schemas.openxmlformats.org/officeDocument/2006/relationships/notesSlide" Target="/ppt/notesSlides/notesSlide34.xml" Id="Rc2076f5e72594b78"/><Relationship Id="rIdInteractive3" Type="http://schemas.openxmlformats.org/officeDocument/2006/relationships/hyperlink" Target="../Audio/HSK1-27_MODEL.mp3" TargetMode="External"/><Relationship Id="rIdEmbeddedAudio4" Type="http://schemas.openxmlformats.org/officeDocument/2006/relationships/audio" Target="../media/HSK1-27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d43a1f2c63394e40" /><Relationship Type="http://schemas.openxmlformats.org/officeDocument/2006/relationships/notesSlide" Target="/ppt/notesSlides/notesSlide35.xml" Id="R499734c8e9764f01"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d5fc538e0b3b4e11"/><Relationship Type="http://schemas.openxmlformats.org/officeDocument/2006/relationships/notesSlide" Target="/ppt/notesSlides/notesSlide36.xml" Id="Rde6f19765a514e4d"/><Relationship Id="rIdInteractive3" Type="http://schemas.openxmlformats.org/officeDocument/2006/relationships/hyperlink" Target="../Audio/HSK1-27_GAME.mp3" TargetMode="External"/><Relationship Id="rIdEmbeddedAudio4" Type="http://schemas.openxmlformats.org/officeDocument/2006/relationships/audio" Target="../media/HSK1-27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110cc9f1bf4f48ea"/><Relationship Type="http://schemas.openxmlformats.org/officeDocument/2006/relationships/notesSlide" Target="/ppt/notesSlides/notesSlide37.xml" Id="R235418eb1c5d47fb"/><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9f4937cd97214bbb"/><Relationship Type="http://schemas.openxmlformats.org/officeDocument/2006/relationships/notesSlide" Target="/ppt/notesSlides/notesSlide38.xml" Id="R943a819616dd4f16"/><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eed85f70ba06487d" /><Relationship Type="http://schemas.openxmlformats.org/officeDocument/2006/relationships/notesSlide" Target="/ppt/notesSlides/notesSlide39.xml" Id="R5b1ac962b33143cc"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44867ba6c94b4e2c"/><Relationship Type="http://schemas.openxmlformats.org/officeDocument/2006/relationships/notesSlide" Target="/ppt/notesSlides/notesSlide40.xml" Id="Rcac9b04f37714e36"/><Relationship Id="rIdGif3" Type="http://schemas.openxmlformats.org/officeDocument/2006/relationships/image" Target="../media/stroke_23569.gif"/><Relationship Id="rIdGif4" Type="http://schemas.openxmlformats.org/officeDocument/2006/relationships/image" Target="../media/stroke_36149.gif"/><Relationship Id="rIdGif5" Type="http://schemas.openxmlformats.org/officeDocument/2006/relationships/image" Target="../media/stroke_20415.gif"/><Relationship Id="rIdGif6" Type="http://schemas.openxmlformats.org/officeDocument/2006/relationships/image" Target="../media/stroke_23452.gif"/><Relationship Id="rIdGif7" Type="http://schemas.openxmlformats.org/officeDocument/2006/relationships/image" Target="../media/stroke_36825.gif"/><Relationship Id="rIdGif8" Type="http://schemas.openxmlformats.org/officeDocument/2006/relationships/image" Target="../media/stroke_20010.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f5b0c3f72c7d460e"/><Relationship Type="http://schemas.openxmlformats.org/officeDocument/2006/relationships/notesSlide" Target="/ppt/notesSlides/notesSlide41.xml" Id="R878ab45542284ac3"/><Relationship Id="rIdInteractive3" Type="http://schemas.openxmlformats.org/officeDocument/2006/relationships/hyperlink" Target="../Audio/HSK1-27_MODEL.mp3" TargetMode="External"/><Relationship Id="rIdEmbeddedAudio4" Type="http://schemas.openxmlformats.org/officeDocument/2006/relationships/audio" Target="../media/HSK1-27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385a60432b3c4801" /><Relationship Type="http://schemas.openxmlformats.org/officeDocument/2006/relationships/notesSlide" Target="/ppt/notesSlides/notesSlide42.xml" Id="R11203cc19516484b"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146B14D-E185-480B-AC24-AB356D82346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HSK1-25</a:t>
            </a:r>
          </a:p>
        </p:txBody>
      </p:sp>
      <p:sp>
        <p:nvSpPr>
          <p:cNvPr id="2" name="heading">
            <a:extLst xmlns:a="http://schemas.openxmlformats.org/drawingml/2006/main">
              <a:ext uri="{FF2B5EF4-FFF2-40B4-BE49-F238E27FC236}">
                <a16:creationId xmlns:a16="http://schemas.microsoft.com/office/drawing/2014/main" id="{42F6FC71-D543-41B5-879C-AA353FD969E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Mua sắm và giá cả</a:t>
            </a:r>
          </a:p>
        </p:txBody>
      </p:sp>
      <p:sp>
        <p:nvSpPr>
          <p:cNvPr id="3" name="page">
            <a:extLst xmlns:a="http://schemas.openxmlformats.org/drawingml/2006/main">
              <a:ext uri="{FF2B5EF4-FFF2-40B4-BE49-F238E27FC236}">
                <a16:creationId xmlns:a16="http://schemas.microsoft.com/office/drawing/2014/main" id="{A55D16BB-F166-41B8-906B-FF6845D6123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68C54892-0761-46B8-A829-7C6A4278F99A}"/>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mua sắm và giá cả; nghe lấy</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thông tin chính.</a:t>
            </a:r>
          </a:p>
        </p:txBody>
      </p:sp>
      <p:sp>
        <p:nvSpPr>
          <p:cNvPr id="5" name="duration">
            <a:extLst xmlns:a="http://schemas.openxmlformats.org/drawingml/2006/main">
              <a:ext uri="{FF2B5EF4-FFF2-40B4-BE49-F238E27FC236}">
                <a16:creationId xmlns:a16="http://schemas.microsoft.com/office/drawing/2014/main" id="{451CE9A1-84B3-44E3-9267-375FEDB01BB9}"/>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155626214"/>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F9C7775-0BA6-4FD6-B1C6-9F8584D215B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HSK1-25</a:t>
            </a:r>
          </a:p>
        </p:txBody>
      </p:sp>
      <p:sp>
        <p:nvSpPr>
          <p:cNvPr id="2" name="heading">
            <a:extLst xmlns:a="http://schemas.openxmlformats.org/drawingml/2006/main">
              <a:ext uri="{FF2B5EF4-FFF2-40B4-BE49-F238E27FC236}">
                <a16:creationId xmlns:a16="http://schemas.microsoft.com/office/drawing/2014/main" id="{2865C451-FB5E-4DDA-9AF8-D274088C373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3072E800-87C7-4F6C-9C55-08DB874B747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05FC637E-0B06-4C75-B6AB-4B0E1AF79985}"/>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米饭     面条     鸡蛋</a:t>
            </a:r>
          </a:p>
        </p:txBody>
      </p:sp>
      <p:sp>
        <p:nvSpPr>
          <p:cNvPr id="5" name="retrieval">
            <a:extLst xmlns:a="http://schemas.openxmlformats.org/drawingml/2006/main">
              <a:ext uri="{FF2B5EF4-FFF2-40B4-BE49-F238E27FC236}">
                <a16:creationId xmlns:a16="http://schemas.microsoft.com/office/drawing/2014/main" id="{7D694444-B7ED-4C90-B157-B363B9EC6E04}"/>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278724374"/>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AA0D15B1-E90B-4FF3-8106-9432FFC0E67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HSK1-25</a:t>
            </a:r>
          </a:p>
        </p:txBody>
      </p:sp>
      <p:sp>
        <p:nvSpPr>
          <p:cNvPr id="2" name="heading">
            <a:extLst xmlns:a="http://schemas.openxmlformats.org/drawingml/2006/main">
              <a:ext uri="{FF2B5EF4-FFF2-40B4-BE49-F238E27FC236}">
                <a16:creationId xmlns:a16="http://schemas.microsoft.com/office/drawing/2014/main" id="{24B29BDF-9EAC-424E-96F4-7C175933F7F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0EEBA137-698B-4B2A-8CB8-BEFC5614416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C3C3B43F-6EBF-4FCA-B9E2-6AE5D48B732F}"/>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买</a:t>
            </a:r>
          </a:p>
        </p:txBody>
      </p:sp>
      <p:sp>
        <p:nvSpPr>
          <p:cNvPr id="5" name="py0">
            <a:extLst xmlns:a="http://schemas.openxmlformats.org/drawingml/2006/main">
              <a:ext uri="{FF2B5EF4-FFF2-40B4-BE49-F238E27FC236}">
                <a16:creationId xmlns:a16="http://schemas.microsoft.com/office/drawing/2014/main" id="{F3C0EBCE-6E4A-4401-91E0-B73C343B47B2}"/>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mǎi</a:t>
            </a:r>
          </a:p>
        </p:txBody>
      </p:sp>
      <p:sp>
        <p:nvSpPr>
          <p:cNvPr id="6" name="vi0">
            <a:extLst xmlns:a="http://schemas.openxmlformats.org/drawingml/2006/main">
              <a:ext uri="{FF2B5EF4-FFF2-40B4-BE49-F238E27FC236}">
                <a16:creationId xmlns:a16="http://schemas.microsoft.com/office/drawing/2014/main" id="{DC8E7B02-BD0B-4AF4-935D-992FE2301DE5}"/>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mua</a:t>
            </a:r>
          </a:p>
        </p:txBody>
      </p:sp>
      <p:sp>
        <p:nvSpPr>
          <p:cNvPr id="7" name="zh1">
            <a:extLst xmlns:a="http://schemas.openxmlformats.org/drawingml/2006/main">
              <a:ext uri="{FF2B5EF4-FFF2-40B4-BE49-F238E27FC236}">
                <a16:creationId xmlns:a16="http://schemas.microsoft.com/office/drawing/2014/main" id="{323FA627-3D36-417C-8188-D3A62C92AA70}"/>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卖</a:t>
            </a:r>
          </a:p>
        </p:txBody>
      </p:sp>
      <p:sp>
        <p:nvSpPr>
          <p:cNvPr id="8" name="py1">
            <a:extLst xmlns:a="http://schemas.openxmlformats.org/drawingml/2006/main">
              <a:ext uri="{FF2B5EF4-FFF2-40B4-BE49-F238E27FC236}">
                <a16:creationId xmlns:a16="http://schemas.microsoft.com/office/drawing/2014/main" id="{DC8CCCA8-F6B0-45FF-B754-4D424CE1E2C9}"/>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mài</a:t>
            </a:r>
          </a:p>
        </p:txBody>
      </p:sp>
      <p:sp>
        <p:nvSpPr>
          <p:cNvPr id="9" name="vi1">
            <a:extLst xmlns:a="http://schemas.openxmlformats.org/drawingml/2006/main">
              <a:ext uri="{FF2B5EF4-FFF2-40B4-BE49-F238E27FC236}">
                <a16:creationId xmlns:a16="http://schemas.microsoft.com/office/drawing/2014/main" id="{6862D63E-4365-47ED-AB21-A8B616B0E822}"/>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bán</a:t>
            </a:r>
          </a:p>
        </p:txBody>
      </p:sp>
      <p:sp>
        <p:nvSpPr>
          <p:cNvPr id="10" name="zh2">
            <a:extLst xmlns:a="http://schemas.openxmlformats.org/drawingml/2006/main">
              <a:ext uri="{FF2B5EF4-FFF2-40B4-BE49-F238E27FC236}">
                <a16:creationId xmlns:a16="http://schemas.microsoft.com/office/drawing/2014/main" id="{E7DAEB84-99BA-423C-AF6C-A7BA8A06982B}"/>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钱</a:t>
            </a:r>
          </a:p>
        </p:txBody>
      </p:sp>
      <p:sp>
        <p:nvSpPr>
          <p:cNvPr id="11" name="py2">
            <a:extLst xmlns:a="http://schemas.openxmlformats.org/drawingml/2006/main">
              <a:ext uri="{FF2B5EF4-FFF2-40B4-BE49-F238E27FC236}">
                <a16:creationId xmlns:a16="http://schemas.microsoft.com/office/drawing/2014/main" id="{A67113AE-9F0D-4065-A9CB-9F5514409A5F}"/>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qián</a:t>
            </a:r>
          </a:p>
        </p:txBody>
      </p:sp>
      <p:sp>
        <p:nvSpPr>
          <p:cNvPr id="12" name="vi2">
            <a:extLst xmlns:a="http://schemas.openxmlformats.org/drawingml/2006/main">
              <a:ext uri="{FF2B5EF4-FFF2-40B4-BE49-F238E27FC236}">
                <a16:creationId xmlns:a16="http://schemas.microsoft.com/office/drawing/2014/main" id="{A5867D52-FED6-41DA-AE92-B4894108790E}"/>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tiền</a:t>
            </a:r>
          </a:p>
        </p:txBody>
      </p:sp>
      <p:sp>
        <p:nvSpPr>
          <p:cNvPr id="13" name="zh3">
            <a:extLst xmlns:a="http://schemas.openxmlformats.org/drawingml/2006/main">
              <a:ext uri="{FF2B5EF4-FFF2-40B4-BE49-F238E27FC236}">
                <a16:creationId xmlns:a16="http://schemas.microsoft.com/office/drawing/2014/main" id="{36A2F645-F0E8-4CEC-B482-696FDC237DA7}"/>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块</a:t>
            </a:r>
          </a:p>
        </p:txBody>
      </p:sp>
      <p:sp>
        <p:nvSpPr>
          <p:cNvPr id="14" name="py3">
            <a:extLst xmlns:a="http://schemas.openxmlformats.org/drawingml/2006/main">
              <a:ext uri="{FF2B5EF4-FFF2-40B4-BE49-F238E27FC236}">
                <a16:creationId xmlns:a16="http://schemas.microsoft.com/office/drawing/2014/main" id="{5BB42E0D-C85C-4567-9895-9B4D955E562F}"/>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kuài</a:t>
            </a:r>
          </a:p>
        </p:txBody>
      </p:sp>
      <p:sp>
        <p:nvSpPr>
          <p:cNvPr id="15" name="vi3">
            <a:extLst xmlns:a="http://schemas.openxmlformats.org/drawingml/2006/main">
              <a:ext uri="{FF2B5EF4-FFF2-40B4-BE49-F238E27FC236}">
                <a16:creationId xmlns:a16="http://schemas.microsoft.com/office/drawing/2014/main" id="{46FCF062-9EE0-4F64-AFBF-717660C55ADA}"/>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đồng khẩu ngữ</a:t>
            </a:r>
          </a:p>
        </p:txBody>
      </p:sp>
      <p:sp>
        <p:nvSpPr>
          <p:cNvPr id="16" name="zh4">
            <a:extLst xmlns:a="http://schemas.openxmlformats.org/drawingml/2006/main">
              <a:ext uri="{FF2B5EF4-FFF2-40B4-BE49-F238E27FC236}">
                <a16:creationId xmlns:a16="http://schemas.microsoft.com/office/drawing/2014/main" id="{822A5DFE-37E6-4C9E-810A-6AE7C0E3E54A}"/>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元</a:t>
            </a:r>
          </a:p>
        </p:txBody>
      </p:sp>
      <p:sp>
        <p:nvSpPr>
          <p:cNvPr id="17" name="py4">
            <a:extLst xmlns:a="http://schemas.openxmlformats.org/drawingml/2006/main">
              <a:ext uri="{FF2B5EF4-FFF2-40B4-BE49-F238E27FC236}">
                <a16:creationId xmlns:a16="http://schemas.microsoft.com/office/drawing/2014/main" id="{798AC7B2-DFFF-4B52-ABCB-72A576FE5845}"/>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yuán</a:t>
            </a:r>
          </a:p>
        </p:txBody>
      </p:sp>
      <p:sp>
        <p:nvSpPr>
          <p:cNvPr id="18" name="vi4">
            <a:extLst xmlns:a="http://schemas.openxmlformats.org/drawingml/2006/main">
              <a:ext uri="{FF2B5EF4-FFF2-40B4-BE49-F238E27FC236}">
                <a16:creationId xmlns:a16="http://schemas.microsoft.com/office/drawing/2014/main" id="{F9AC1CE9-499E-4E44-A7A8-C0D30FB89F68}"/>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đồng đơn vị tiền</a:t>
            </a:r>
          </a:p>
        </p:txBody>
      </p:sp>
      <p:sp>
        <p:nvSpPr>
          <p:cNvPr id="19" name="zh5">
            <a:extLst xmlns:a="http://schemas.openxmlformats.org/drawingml/2006/main">
              <a:ext uri="{FF2B5EF4-FFF2-40B4-BE49-F238E27FC236}">
                <a16:creationId xmlns:a16="http://schemas.microsoft.com/office/drawing/2014/main" id="{A2DAC2D8-1844-472C-B552-82033C151508}"/>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毛</a:t>
            </a:r>
          </a:p>
        </p:txBody>
      </p:sp>
      <p:sp>
        <p:nvSpPr>
          <p:cNvPr id="20" name="py5">
            <a:extLst xmlns:a="http://schemas.openxmlformats.org/drawingml/2006/main">
              <a:ext uri="{FF2B5EF4-FFF2-40B4-BE49-F238E27FC236}">
                <a16:creationId xmlns:a16="http://schemas.microsoft.com/office/drawing/2014/main" id="{D19FA03D-80F0-47D8-B224-77513A2ECF6D}"/>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máo</a:t>
            </a:r>
          </a:p>
        </p:txBody>
      </p:sp>
      <p:sp>
        <p:nvSpPr>
          <p:cNvPr id="21" name="vi5">
            <a:extLst xmlns:a="http://schemas.openxmlformats.org/drawingml/2006/main">
              <a:ext uri="{FF2B5EF4-FFF2-40B4-BE49-F238E27FC236}">
                <a16:creationId xmlns:a16="http://schemas.microsoft.com/office/drawing/2014/main" id="{267124A4-DD1D-4947-8F3E-E1323306E8D9}"/>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hào</a:t>
            </a:r>
          </a:p>
        </p:txBody>
      </p:sp>
    </p:spTree>
    <p:extLst>
      <p:ext uri="{BB962C8B-B14F-4D97-AF65-F5344CB8AC3E}">
        <p14:creationId xmlns:p14="http://schemas.microsoft.com/office/powerpoint/2010/main" val="594951149"/>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7A91CDB5-4E2F-487A-82C7-090D09B56B3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HSK1-25</a:t>
            </a:r>
          </a:p>
        </p:txBody>
      </p:sp>
      <p:sp>
        <p:nvSpPr>
          <p:cNvPr id="2" name="heading">
            <a:extLst xmlns:a="http://schemas.openxmlformats.org/drawingml/2006/main">
              <a:ext uri="{FF2B5EF4-FFF2-40B4-BE49-F238E27FC236}">
                <a16:creationId xmlns:a16="http://schemas.microsoft.com/office/drawing/2014/main" id="{FA734A8D-B8F2-4BB2-A876-B65493CB9E6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E07ABDA9-8680-41DA-AD6C-FBD5DF17383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06E3E546-0D9B-440B-870F-23E60B04215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歌</a:t>
            </a:r>
          </a:p>
        </p:txBody>
      </p:sp>
      <p:sp>
        <p:nvSpPr>
          <p:cNvPr id="5" name="py0">
            <a:extLst xmlns:a="http://schemas.openxmlformats.org/drawingml/2006/main">
              <a:ext uri="{FF2B5EF4-FFF2-40B4-BE49-F238E27FC236}">
                <a16:creationId xmlns:a16="http://schemas.microsoft.com/office/drawing/2014/main" id="{A72C2542-52F8-4707-9CBE-DD6D2C2365E8}"/>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gē</a:t>
            </a:r>
          </a:p>
        </p:txBody>
      </p:sp>
      <p:sp>
        <p:nvSpPr>
          <p:cNvPr id="6" name="vi0">
            <a:extLst xmlns:a="http://schemas.openxmlformats.org/drawingml/2006/main">
              <a:ext uri="{FF2B5EF4-FFF2-40B4-BE49-F238E27FC236}">
                <a16:creationId xmlns:a16="http://schemas.microsoft.com/office/drawing/2014/main" id="{C3B12167-0ACB-4EB5-B1FF-5F92EE6D4EA3}"/>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bài hát</a:t>
            </a:r>
          </a:p>
        </p:txBody>
      </p:sp>
      <p:sp>
        <p:nvSpPr>
          <p:cNvPr id="7" name="zh1">
            <a:extLst xmlns:a="http://schemas.openxmlformats.org/drawingml/2006/main">
              <a:ext uri="{FF2B5EF4-FFF2-40B4-BE49-F238E27FC236}">
                <a16:creationId xmlns:a16="http://schemas.microsoft.com/office/drawing/2014/main" id="{24116D2E-3217-496F-8DE9-5A68432D5672}"/>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你们</a:t>
            </a:r>
          </a:p>
        </p:txBody>
      </p:sp>
      <p:sp>
        <p:nvSpPr>
          <p:cNvPr id="8" name="py1">
            <a:extLst xmlns:a="http://schemas.openxmlformats.org/drawingml/2006/main">
              <a:ext uri="{FF2B5EF4-FFF2-40B4-BE49-F238E27FC236}">
                <a16:creationId xmlns:a16="http://schemas.microsoft.com/office/drawing/2014/main" id="{F36F2DAF-A6CF-42E0-9D09-902F80EC7919}"/>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nǐmen</a:t>
            </a:r>
          </a:p>
        </p:txBody>
      </p:sp>
      <p:sp>
        <p:nvSpPr>
          <p:cNvPr id="9" name="vi1">
            <a:extLst xmlns:a="http://schemas.openxmlformats.org/drawingml/2006/main">
              <a:ext uri="{FF2B5EF4-FFF2-40B4-BE49-F238E27FC236}">
                <a16:creationId xmlns:a16="http://schemas.microsoft.com/office/drawing/2014/main" id="{B03F1826-D4E4-44B9-8597-9593BB4C4333}"/>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các bạn</a:t>
            </a:r>
          </a:p>
        </p:txBody>
      </p:sp>
      <p:sp>
        <p:nvSpPr>
          <p:cNvPr id="10" name="zh2">
            <a:extLst xmlns:a="http://schemas.openxmlformats.org/drawingml/2006/main">
              <a:ext uri="{FF2B5EF4-FFF2-40B4-BE49-F238E27FC236}">
                <a16:creationId xmlns:a16="http://schemas.microsoft.com/office/drawing/2014/main" id="{AD322BC4-CE3C-4636-8BF8-5DBBC2CA821A}"/>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休息</a:t>
            </a:r>
          </a:p>
        </p:txBody>
      </p:sp>
      <p:sp>
        <p:nvSpPr>
          <p:cNvPr id="11" name="py2">
            <a:extLst xmlns:a="http://schemas.openxmlformats.org/drawingml/2006/main">
              <a:ext uri="{FF2B5EF4-FFF2-40B4-BE49-F238E27FC236}">
                <a16:creationId xmlns:a16="http://schemas.microsoft.com/office/drawing/2014/main" id="{26F2FE8F-1474-401D-B112-F1D3AD95AE20}"/>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xiūxi</a:t>
            </a:r>
          </a:p>
        </p:txBody>
      </p:sp>
      <p:sp>
        <p:nvSpPr>
          <p:cNvPr id="12" name="vi2">
            <a:extLst xmlns:a="http://schemas.openxmlformats.org/drawingml/2006/main">
              <a:ext uri="{FF2B5EF4-FFF2-40B4-BE49-F238E27FC236}">
                <a16:creationId xmlns:a16="http://schemas.microsoft.com/office/drawing/2014/main" id="{8563EC2A-10A1-4BEE-96EF-681105E5A5BC}"/>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nghỉ ngơi</a:t>
            </a:r>
          </a:p>
        </p:txBody>
      </p:sp>
    </p:spTree>
    <p:extLst>
      <p:ext uri="{BB962C8B-B14F-4D97-AF65-F5344CB8AC3E}">
        <p14:creationId xmlns:p14="http://schemas.microsoft.com/office/powerpoint/2010/main" val="782901562"/>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3EACF1A-B741-4539-AD01-002DF7DDBC8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HSK1-25</a:t>
            </a:r>
          </a:p>
        </p:txBody>
      </p:sp>
      <p:sp>
        <p:nvSpPr>
          <p:cNvPr id="2" name="heading">
            <a:extLst xmlns:a="http://schemas.openxmlformats.org/drawingml/2006/main">
              <a:ext uri="{FF2B5EF4-FFF2-40B4-BE49-F238E27FC236}">
                <a16:creationId xmlns:a16="http://schemas.microsoft.com/office/drawing/2014/main" id="{71EF4F02-42B3-4F3C-9147-CBF9CBCC83A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47CE9E99-08E8-4AAD-B40C-69CD339E011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F4908ADA-666C-4193-85C6-D822BC74E6AD}"/>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多少钱</a:t>
            </a:r>
          </a:p>
        </p:txBody>
      </p:sp>
      <p:sp>
        <p:nvSpPr>
          <p:cNvPr id="5" name="rule">
            <a:extLst xmlns:a="http://schemas.openxmlformats.org/drawingml/2006/main">
              <a:ext uri="{FF2B5EF4-FFF2-40B4-BE49-F238E27FC236}">
                <a16:creationId xmlns:a16="http://schemas.microsoft.com/office/drawing/2014/main" id="{7334BCCA-1A84-431A-AC0A-6520C74AF7E0}"/>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这个多少钱？ Cái này bao nhiêu tiền？</a:t>
            </a:r>
          </a:p>
        </p:txBody>
      </p:sp>
    </p:spTree>
    <p:extLst>
      <p:ext uri="{BB962C8B-B14F-4D97-AF65-F5344CB8AC3E}">
        <p14:creationId xmlns:p14="http://schemas.microsoft.com/office/powerpoint/2010/main" val="755061313"/>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2904DA1-8B0C-4BA6-941A-7701000129E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HSK1-25</a:t>
            </a:r>
          </a:p>
        </p:txBody>
      </p:sp>
      <p:sp>
        <p:nvSpPr>
          <p:cNvPr id="2" name="heading">
            <a:extLst xmlns:a="http://schemas.openxmlformats.org/drawingml/2006/main">
              <a:ext uri="{FF2B5EF4-FFF2-40B4-BE49-F238E27FC236}">
                <a16:creationId xmlns:a16="http://schemas.microsoft.com/office/drawing/2014/main" id="{C2AE79D1-5451-4CE1-B5E1-BBF35DE368F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BA37DBBB-E6E3-4434-88E3-D48A817FE64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3F0986BE-EBF2-4AF1-B1F2-DE8EA46B89CB}"/>
              </a:ext>
            </a:extLst>
            <ns0:hlinkClick xmlns:ns0="http://schemas.openxmlformats.org/drawingml/2006/main" xmlns:ns1="http://schemas.openxmlformats.org/officeDocument/2006/relationships" ns1:id="rIdInteractive3">
              <ns0:snd ns1:embed="rIdEmbeddedAudio4" name="HSK1-25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AAEB1E32-7C9D-41F6-A709-8AC27DA0E281}"/>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4ECF03A7-8051-4182-8574-4D058850116C}"/>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793991633"/>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1D01DF2-0DBE-4AF2-BFF5-0887EF8D2A4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HSK1-25</a:t>
            </a:r>
          </a:p>
        </p:txBody>
      </p:sp>
      <p:sp>
        <p:nvSpPr>
          <p:cNvPr id="2" name="heading">
            <a:extLst xmlns:a="http://schemas.openxmlformats.org/drawingml/2006/main">
              <a:ext uri="{FF2B5EF4-FFF2-40B4-BE49-F238E27FC236}">
                <a16:creationId xmlns:a16="http://schemas.microsoft.com/office/drawing/2014/main" id="{C8F289B4-C243-48AD-9D04-983A948B62A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6F183DBF-24CE-4B9E-871D-C4790B5A70E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5969C3B3-9A90-436D-9D14-F1F6DF786F45}"/>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商店里，这个杯子二十块，那个十五块。小安买了十五块的杯子。</a:t>
            </a:r>
          </a:p>
        </p:txBody>
      </p:sp>
      <p:sp>
        <p:nvSpPr>
          <p:cNvPr id="5" name="q0">
            <a:extLst xmlns:a="http://schemas.openxmlformats.org/drawingml/2006/main">
              <a:ext uri="{FF2B5EF4-FFF2-40B4-BE49-F238E27FC236}">
                <a16:creationId xmlns:a16="http://schemas.microsoft.com/office/drawing/2014/main" id="{B564F8AA-DF7B-4DB4-94B4-E052DC4161B8}"/>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哪个杯子便宜？</a:t>
            </a:r>
          </a:p>
        </p:txBody>
      </p:sp>
      <p:sp>
        <p:nvSpPr>
          <p:cNvPr id="6" name="q1">
            <a:extLst xmlns:a="http://schemas.openxmlformats.org/drawingml/2006/main">
              <a:ext uri="{FF2B5EF4-FFF2-40B4-BE49-F238E27FC236}">
                <a16:creationId xmlns:a16="http://schemas.microsoft.com/office/drawing/2014/main" id="{E0A7A670-D39F-404E-985A-3174B1C4803D}"/>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小安买哪个？</a:t>
            </a:r>
          </a:p>
        </p:txBody>
      </p:sp>
    </p:spTree>
    <p:extLst>
      <p:ext uri="{BB962C8B-B14F-4D97-AF65-F5344CB8AC3E}">
        <p14:creationId xmlns:p14="http://schemas.microsoft.com/office/powerpoint/2010/main" val="40343179"/>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159DFFE9-1D14-4E9C-BB31-E123ACF8CD1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HSK1-25</a:t>
            </a:r>
          </a:p>
        </p:txBody>
      </p:sp>
      <p:sp>
        <p:nvSpPr>
          <p:cNvPr id="2" name="heading">
            <a:extLst xmlns:a="http://schemas.openxmlformats.org/drawingml/2006/main">
              <a:ext uri="{FF2B5EF4-FFF2-40B4-BE49-F238E27FC236}">
                <a16:creationId xmlns:a16="http://schemas.microsoft.com/office/drawing/2014/main" id="{A06457CF-F643-4C7C-80A4-0FA87A1FE67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C429641D-AF92-45ED-9F66-119F9B8179F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F9F7D5BE-2A64-4ED6-A348-1A9E509CBC23}"/>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“mua”?</a:t>
            </a:r>
          </a:p>
        </p:txBody>
      </p:sp>
      <p:sp>
        <p:nvSpPr>
          <p:cNvPr id="5" name="audio_game">
            <a:extLst xmlns:a="http://schemas.openxmlformats.org/drawingml/2006/main">
              <a:ext uri="{FF2B5EF4-FFF2-40B4-BE49-F238E27FC236}">
                <a16:creationId xmlns:a16="http://schemas.microsoft.com/office/drawing/2014/main" id="{14F34B8E-60AE-4AF8-AF91-B8D63B17C8D7}"/>
              </a:ext>
            </a:extLst>
            <ns0:hlinkClick xmlns:ns0="http://schemas.openxmlformats.org/drawingml/2006/main" xmlns:ns1="http://schemas.openxmlformats.org/officeDocument/2006/relationships" ns1:id="rIdInteractive3">
              <ns0:snd ns1:embed="rIdEmbeddedAudio4" name="HSK1-25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AE62938F-8FAD-4387-B4EF-4DE3F9F56830}"/>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买</a:t>
            </a:r>
          </a:p>
        </p:txBody>
      </p:sp>
      <p:sp>
        <p:nvSpPr>
          <p:cNvPr id="7" name="choice_1">
            <a:extLst xmlns:a="http://schemas.openxmlformats.org/drawingml/2006/main">
              <a:ext uri="{FF2B5EF4-FFF2-40B4-BE49-F238E27FC236}">
                <a16:creationId xmlns:a16="http://schemas.microsoft.com/office/drawing/2014/main" id="{DD8C5C02-61B6-4A64-98AC-A53E5BCEF524}"/>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卖</a:t>
            </a:r>
          </a:p>
        </p:txBody>
      </p:sp>
      <p:sp>
        <p:nvSpPr>
          <p:cNvPr id="8" name="choice_2">
            <a:extLst xmlns:a="http://schemas.openxmlformats.org/drawingml/2006/main">
              <a:ext uri="{FF2B5EF4-FFF2-40B4-BE49-F238E27FC236}">
                <a16:creationId xmlns:a16="http://schemas.microsoft.com/office/drawing/2014/main" id="{1D108A5C-AE35-42BB-BC63-C591A75C26B3}"/>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钱</a:t>
            </a:r>
          </a:p>
        </p:txBody>
      </p:sp>
    </p:spTree>
    <p:extLst>
      <p:ext uri="{BB962C8B-B14F-4D97-AF65-F5344CB8AC3E}">
        <p14:creationId xmlns:p14="http://schemas.microsoft.com/office/powerpoint/2010/main" val="2007777597"/>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CDB91C4-5F4B-4F78-A410-400611B07A6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HSK1-25</a:t>
            </a:r>
          </a:p>
        </p:txBody>
      </p:sp>
      <p:sp>
        <p:nvSpPr>
          <p:cNvPr id="2" name="heading">
            <a:extLst xmlns:a="http://schemas.openxmlformats.org/drawingml/2006/main">
              <a:ext uri="{FF2B5EF4-FFF2-40B4-BE49-F238E27FC236}">
                <a16:creationId xmlns:a16="http://schemas.microsoft.com/office/drawing/2014/main" id="{A2C05293-DB55-4642-BF73-51351BCB36E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740E830B-0637-4BF4-9DD3-61DAC0BF2E5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00C2DFEE-B197-496C-8129-3F8D58EAA5BC}"/>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买 (mǎi) = mua.</a:t>
            </a:r>
          </a:p>
        </p:txBody>
      </p:sp>
      <p:sp>
        <p:nvSpPr>
          <p:cNvPr id="5" name="stretch">
            <a:extLst xmlns:a="http://schemas.openxmlformats.org/drawingml/2006/main">
              <a:ext uri="{FF2B5EF4-FFF2-40B4-BE49-F238E27FC236}">
                <a16:creationId xmlns:a16="http://schemas.microsoft.com/office/drawing/2014/main" id="{F69C55A7-D1BD-46B5-A15A-3640533771B7}"/>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7840247D-BF7F-458F-8A3C-245A738DCC4A}"/>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52826861"/>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EAD1B7E-D8E2-41C5-B5FF-098D1A1FF5B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HSK1-25</a:t>
            </a:r>
          </a:p>
        </p:txBody>
      </p:sp>
      <p:sp>
        <p:nvSpPr>
          <p:cNvPr id="2" name="heading">
            <a:extLst xmlns:a="http://schemas.openxmlformats.org/drawingml/2006/main">
              <a:ext uri="{FF2B5EF4-FFF2-40B4-BE49-F238E27FC236}">
                <a16:creationId xmlns:a16="http://schemas.microsoft.com/office/drawing/2014/main" id="{87BD912F-7485-455A-943C-37A2D70B337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F3DD6F4B-B552-45E4-A6AE-1B47090A677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594236F9-1A2D-4399-BC91-8EF51D57C2A4}"/>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D7BBCE25-68C1-43C9-8690-48B23C6FA63F}"/>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491622867"/>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A8D3A96-2419-490B-998A-175D57FDD63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HSK1-25</a:t>
            </a:r>
          </a:p>
        </p:txBody>
      </p:sp>
      <p:sp>
        <p:nvSpPr>
          <p:cNvPr id="2" name="heading">
            <a:extLst xmlns:a="http://schemas.openxmlformats.org/drawingml/2006/main">
              <a:ext uri="{FF2B5EF4-FFF2-40B4-BE49-F238E27FC236}">
                <a16:creationId xmlns:a16="http://schemas.microsoft.com/office/drawing/2014/main" id="{461726A2-8A06-49C1-B3A7-596C820A91D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87EE7057-A98B-4C31-8C9D-50D6C9F8FD9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D72F49FE-56C0-4BCA-B2DC-5306FC16898F}"/>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Người bán giữ bảng giá kín, người mua có ngân sách 50</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đồng. Hỏi giá và chọn hai món.</a:t>
            </a:r>
          </a:p>
        </p:txBody>
      </p:sp>
      <p:sp>
        <p:nvSpPr>
          <p:cNvPr id="5" name="taskrule">
            <a:extLst xmlns:a="http://schemas.openxmlformats.org/drawingml/2006/main">
              <a:ext uri="{FF2B5EF4-FFF2-40B4-BE49-F238E27FC236}">
                <a16:creationId xmlns:a16="http://schemas.microsoft.com/office/drawing/2014/main" id="{81FCC559-66C8-4AE9-936F-BC01B0E07691}"/>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872837346"/>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23F1396-70F2-4F65-BBC5-827DE27BE6B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HSK1-25</a:t>
            </a:r>
          </a:p>
        </p:txBody>
      </p:sp>
      <p:sp>
        <p:nvSpPr>
          <p:cNvPr id="2" name="heading">
            <a:extLst xmlns:a="http://schemas.openxmlformats.org/drawingml/2006/main">
              <a:ext uri="{FF2B5EF4-FFF2-40B4-BE49-F238E27FC236}">
                <a16:creationId xmlns:a16="http://schemas.microsoft.com/office/drawing/2014/main" id="{8889A3E1-BA80-44B1-AE98-754FE839C2E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747C8613-34F1-4E74-AFF9-541F8049805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买"/>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卖"/>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钱"/>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块"/>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元"/>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毛"/>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271379653"/>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FD90191-6E46-433F-989B-E9E2DDC20FC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HSK1-25</a:t>
            </a:r>
          </a:p>
        </p:txBody>
      </p:sp>
      <p:sp>
        <p:nvSpPr>
          <p:cNvPr id="2" name="heading">
            <a:extLst xmlns:a="http://schemas.openxmlformats.org/drawingml/2006/main">
              <a:ext uri="{FF2B5EF4-FFF2-40B4-BE49-F238E27FC236}">
                <a16:creationId xmlns:a16="http://schemas.microsoft.com/office/drawing/2014/main" id="{12175A6F-FFE7-4257-99FD-057369C7BA1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3A21E2ED-FA57-4D60-BD64-8332FBF92F7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4558C6BE-AF9E-49D0-B1AB-3F88FD16B240}"/>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67248FCC-D984-41C1-93D5-5A06233BA890}"/>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6AFBB974-2E0A-42E7-B7EB-260E31E87481}"/>
              </a:ext>
            </a:extLst>
            <ns0:hlinkClick xmlns:ns0="http://schemas.openxmlformats.org/drawingml/2006/main" xmlns:ns1="http://schemas.openxmlformats.org/officeDocument/2006/relationships" ns1:id="rIdInteractive3">
              <ns0:snd ns1:embed="rIdEmbeddedAudio4" name="HSK1-25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734108464"/>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1C33BDF-88E4-4B04-B702-C6681764D74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HSK1-25</a:t>
            </a:r>
          </a:p>
        </p:txBody>
      </p:sp>
      <p:sp>
        <p:nvSpPr>
          <p:cNvPr id="2" name="heading">
            <a:extLst xmlns:a="http://schemas.openxmlformats.org/drawingml/2006/main">
              <a:ext uri="{FF2B5EF4-FFF2-40B4-BE49-F238E27FC236}">
                <a16:creationId xmlns:a16="http://schemas.microsoft.com/office/drawing/2014/main" id="{0CF442DB-2090-4A2A-8F83-E58B56A378F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27ECDD57-A4F0-498C-8628-5763A640058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ACA61745-624F-428C-8428-39CD3939DB42}"/>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DB57019B-6C28-4E84-B77F-6B51899A6E34}"/>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499104213"/>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095E1FC-5D38-49C9-9476-7A5847C21F5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HSK1-26</a:t>
            </a:r>
          </a:p>
        </p:txBody>
      </p:sp>
      <p:sp>
        <p:nvSpPr>
          <p:cNvPr id="2" name="heading">
            <a:extLst xmlns:a="http://schemas.openxmlformats.org/drawingml/2006/main">
              <a:ext uri="{FF2B5EF4-FFF2-40B4-BE49-F238E27FC236}">
                <a16:creationId xmlns:a16="http://schemas.microsoft.com/office/drawing/2014/main" id="{57FA3912-281C-49BA-9E3E-D57F731F240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Mua sắm và giá cả</a:t>
            </a:r>
          </a:p>
        </p:txBody>
      </p:sp>
      <p:sp>
        <p:nvSpPr>
          <p:cNvPr id="3" name="page">
            <a:extLst xmlns:a="http://schemas.openxmlformats.org/drawingml/2006/main">
              <a:ext uri="{FF2B5EF4-FFF2-40B4-BE49-F238E27FC236}">
                <a16:creationId xmlns:a16="http://schemas.microsoft.com/office/drawing/2014/main" id="{4431B04B-4387-4658-B4C8-948BB3CC122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D9DAABA2-5D1C-4D56-947F-692BF3146294}"/>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太……了 và đọc tìm chi tiết.</a:t>
            </a:r>
          </a:p>
        </p:txBody>
      </p:sp>
      <p:sp>
        <p:nvSpPr>
          <p:cNvPr id="5" name="duration">
            <a:extLst xmlns:a="http://schemas.openxmlformats.org/drawingml/2006/main">
              <a:ext uri="{FF2B5EF4-FFF2-40B4-BE49-F238E27FC236}">
                <a16:creationId xmlns:a16="http://schemas.microsoft.com/office/drawing/2014/main" id="{A0683C9A-F4DF-402D-AEF1-5D13D9BDFF8F}"/>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343452501"/>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18803C6-D934-487C-B3C7-F5D3A3D09B0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HSK1-26</a:t>
            </a:r>
          </a:p>
        </p:txBody>
      </p:sp>
      <p:sp>
        <p:nvSpPr>
          <p:cNvPr id="2" name="heading">
            <a:extLst xmlns:a="http://schemas.openxmlformats.org/drawingml/2006/main">
              <a:ext uri="{FF2B5EF4-FFF2-40B4-BE49-F238E27FC236}">
                <a16:creationId xmlns:a16="http://schemas.microsoft.com/office/drawing/2014/main" id="{0204D94F-D256-4CBA-B34D-280FA17204F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455B99D0-4C99-489B-9511-4B35FD4FC9D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B88BCF8C-4BE9-4E05-B621-B272F037A588}"/>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想     要     杯</a:t>
            </a:r>
          </a:p>
        </p:txBody>
      </p:sp>
      <p:sp>
        <p:nvSpPr>
          <p:cNvPr id="5" name="retrieval">
            <a:extLst xmlns:a="http://schemas.openxmlformats.org/drawingml/2006/main">
              <a:ext uri="{FF2B5EF4-FFF2-40B4-BE49-F238E27FC236}">
                <a16:creationId xmlns:a16="http://schemas.microsoft.com/office/drawing/2014/main" id="{5B72D30F-078E-4745-9235-FEF22E05B3A4}"/>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536535339"/>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6DEE173C-5646-4FCF-AB89-9E58244F198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HSK1-26</a:t>
            </a:r>
          </a:p>
        </p:txBody>
      </p:sp>
      <p:sp>
        <p:nvSpPr>
          <p:cNvPr id="2" name="heading">
            <a:extLst xmlns:a="http://schemas.openxmlformats.org/drawingml/2006/main">
              <a:ext uri="{FF2B5EF4-FFF2-40B4-BE49-F238E27FC236}">
                <a16:creationId xmlns:a16="http://schemas.microsoft.com/office/drawing/2014/main" id="{F7A080AE-E984-4340-A714-96EB4F2E927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9B36D2C2-060D-437B-A628-5EB40A44384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ADAA1023-D617-4F3F-B4D0-8CE27074E47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商店</a:t>
            </a:r>
          </a:p>
        </p:txBody>
      </p:sp>
      <p:sp>
        <p:nvSpPr>
          <p:cNvPr id="5" name="py0">
            <a:extLst xmlns:a="http://schemas.openxmlformats.org/drawingml/2006/main">
              <a:ext uri="{FF2B5EF4-FFF2-40B4-BE49-F238E27FC236}">
                <a16:creationId xmlns:a16="http://schemas.microsoft.com/office/drawing/2014/main" id="{37058924-1219-4C35-A67B-3545EBD28806}"/>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shāngdiàn</a:t>
            </a:r>
          </a:p>
        </p:txBody>
      </p:sp>
      <p:sp>
        <p:nvSpPr>
          <p:cNvPr id="6" name="vi0">
            <a:extLst xmlns:a="http://schemas.openxmlformats.org/drawingml/2006/main">
              <a:ext uri="{FF2B5EF4-FFF2-40B4-BE49-F238E27FC236}">
                <a16:creationId xmlns:a16="http://schemas.microsoft.com/office/drawing/2014/main" id="{1AB2A86B-5A2B-49DB-91ED-B116711A7A8E}"/>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cửa hàng</a:t>
            </a:r>
          </a:p>
        </p:txBody>
      </p:sp>
      <p:sp>
        <p:nvSpPr>
          <p:cNvPr id="7" name="zh1">
            <a:extLst xmlns:a="http://schemas.openxmlformats.org/drawingml/2006/main">
              <a:ext uri="{FF2B5EF4-FFF2-40B4-BE49-F238E27FC236}">
                <a16:creationId xmlns:a16="http://schemas.microsoft.com/office/drawing/2014/main" id="{4342238A-CDAC-4524-AA21-9F628C06602F}"/>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东西</a:t>
            </a:r>
          </a:p>
        </p:txBody>
      </p:sp>
      <p:sp>
        <p:nvSpPr>
          <p:cNvPr id="8" name="py1">
            <a:extLst xmlns:a="http://schemas.openxmlformats.org/drawingml/2006/main">
              <a:ext uri="{FF2B5EF4-FFF2-40B4-BE49-F238E27FC236}">
                <a16:creationId xmlns:a16="http://schemas.microsoft.com/office/drawing/2014/main" id="{368F7888-E97D-4F1B-ACDA-E1A50F01D4F5}"/>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dōngxi</a:t>
            </a:r>
          </a:p>
        </p:txBody>
      </p:sp>
      <p:sp>
        <p:nvSpPr>
          <p:cNvPr id="9" name="vi1">
            <a:extLst xmlns:a="http://schemas.openxmlformats.org/drawingml/2006/main">
              <a:ext uri="{FF2B5EF4-FFF2-40B4-BE49-F238E27FC236}">
                <a16:creationId xmlns:a16="http://schemas.microsoft.com/office/drawing/2014/main" id="{68696C26-E13C-4CC9-A8EF-D4C96689F1DA}"/>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đồ vật</a:t>
            </a:r>
          </a:p>
        </p:txBody>
      </p:sp>
      <p:sp>
        <p:nvSpPr>
          <p:cNvPr id="10" name="zh2">
            <a:extLst xmlns:a="http://schemas.openxmlformats.org/drawingml/2006/main">
              <a:ext uri="{FF2B5EF4-FFF2-40B4-BE49-F238E27FC236}">
                <a16:creationId xmlns:a16="http://schemas.microsoft.com/office/drawing/2014/main" id="{45157316-F6D1-4F91-BC0C-732EAFA20244}"/>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衣服</a:t>
            </a:r>
          </a:p>
        </p:txBody>
      </p:sp>
      <p:sp>
        <p:nvSpPr>
          <p:cNvPr id="11" name="py2">
            <a:extLst xmlns:a="http://schemas.openxmlformats.org/drawingml/2006/main">
              <a:ext uri="{FF2B5EF4-FFF2-40B4-BE49-F238E27FC236}">
                <a16:creationId xmlns:a16="http://schemas.microsoft.com/office/drawing/2014/main" id="{0012533C-D04F-4C02-9869-B37E5AAF02AE}"/>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yīfu</a:t>
            </a:r>
          </a:p>
        </p:txBody>
      </p:sp>
      <p:sp>
        <p:nvSpPr>
          <p:cNvPr id="12" name="vi2">
            <a:extLst xmlns:a="http://schemas.openxmlformats.org/drawingml/2006/main">
              <a:ext uri="{FF2B5EF4-FFF2-40B4-BE49-F238E27FC236}">
                <a16:creationId xmlns:a16="http://schemas.microsoft.com/office/drawing/2014/main" id="{2E2F88A4-817D-495B-A585-8CBE9A04F7EE}"/>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quần áo</a:t>
            </a:r>
          </a:p>
        </p:txBody>
      </p:sp>
      <p:sp>
        <p:nvSpPr>
          <p:cNvPr id="13" name="zh3">
            <a:extLst xmlns:a="http://schemas.openxmlformats.org/drawingml/2006/main">
              <a:ext uri="{FF2B5EF4-FFF2-40B4-BE49-F238E27FC236}">
                <a16:creationId xmlns:a16="http://schemas.microsoft.com/office/drawing/2014/main" id="{D08DEB7D-15D5-4B85-B889-D078B7E88C0F}"/>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大</a:t>
            </a:r>
          </a:p>
        </p:txBody>
      </p:sp>
      <p:sp>
        <p:nvSpPr>
          <p:cNvPr id="14" name="py3">
            <a:extLst xmlns:a="http://schemas.openxmlformats.org/drawingml/2006/main">
              <a:ext uri="{FF2B5EF4-FFF2-40B4-BE49-F238E27FC236}">
                <a16:creationId xmlns:a16="http://schemas.microsoft.com/office/drawing/2014/main" id="{2785395F-508F-4B20-9F0C-EEF18C117966}"/>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dà</a:t>
            </a:r>
          </a:p>
        </p:txBody>
      </p:sp>
      <p:sp>
        <p:nvSpPr>
          <p:cNvPr id="15" name="vi3">
            <a:extLst xmlns:a="http://schemas.openxmlformats.org/drawingml/2006/main">
              <a:ext uri="{FF2B5EF4-FFF2-40B4-BE49-F238E27FC236}">
                <a16:creationId xmlns:a16="http://schemas.microsoft.com/office/drawing/2014/main" id="{2C720816-C5A6-435A-9E27-89DDE6A7D98C}"/>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to</a:t>
            </a:r>
          </a:p>
        </p:txBody>
      </p:sp>
      <p:sp>
        <p:nvSpPr>
          <p:cNvPr id="16" name="zh4">
            <a:extLst xmlns:a="http://schemas.openxmlformats.org/drawingml/2006/main">
              <a:ext uri="{FF2B5EF4-FFF2-40B4-BE49-F238E27FC236}">
                <a16:creationId xmlns:a16="http://schemas.microsoft.com/office/drawing/2014/main" id="{145C2348-E798-4BA9-B637-CDBA8FD701D3}"/>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小</a:t>
            </a:r>
          </a:p>
        </p:txBody>
      </p:sp>
      <p:sp>
        <p:nvSpPr>
          <p:cNvPr id="17" name="py4">
            <a:extLst xmlns:a="http://schemas.openxmlformats.org/drawingml/2006/main">
              <a:ext uri="{FF2B5EF4-FFF2-40B4-BE49-F238E27FC236}">
                <a16:creationId xmlns:a16="http://schemas.microsoft.com/office/drawing/2014/main" id="{0E0E7595-35D4-4DB2-AA5E-1E7B6207D66A}"/>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xiǎo</a:t>
            </a:r>
          </a:p>
        </p:txBody>
      </p:sp>
      <p:sp>
        <p:nvSpPr>
          <p:cNvPr id="18" name="vi4">
            <a:extLst xmlns:a="http://schemas.openxmlformats.org/drawingml/2006/main">
              <a:ext uri="{FF2B5EF4-FFF2-40B4-BE49-F238E27FC236}">
                <a16:creationId xmlns:a16="http://schemas.microsoft.com/office/drawing/2014/main" id="{DDBF771E-F1B2-4F4A-940E-F42875C0F2F2}"/>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nhỏ</a:t>
            </a:r>
          </a:p>
        </p:txBody>
      </p:sp>
      <p:sp>
        <p:nvSpPr>
          <p:cNvPr id="19" name="zh5">
            <a:extLst xmlns:a="http://schemas.openxmlformats.org/drawingml/2006/main">
              <a:ext uri="{FF2B5EF4-FFF2-40B4-BE49-F238E27FC236}">
                <a16:creationId xmlns:a16="http://schemas.microsoft.com/office/drawing/2014/main" id="{1395F5D4-67F0-4D2E-A87B-EE1080AA4DCC}"/>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多</a:t>
            </a:r>
          </a:p>
        </p:txBody>
      </p:sp>
      <p:sp>
        <p:nvSpPr>
          <p:cNvPr id="20" name="py5">
            <a:extLst xmlns:a="http://schemas.openxmlformats.org/drawingml/2006/main">
              <a:ext uri="{FF2B5EF4-FFF2-40B4-BE49-F238E27FC236}">
                <a16:creationId xmlns:a16="http://schemas.microsoft.com/office/drawing/2014/main" id="{B646FCEE-01E4-4089-B6DE-48A58DACF3B5}"/>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duō</a:t>
            </a:r>
          </a:p>
        </p:txBody>
      </p:sp>
      <p:sp>
        <p:nvSpPr>
          <p:cNvPr id="21" name="vi5">
            <a:extLst xmlns:a="http://schemas.openxmlformats.org/drawingml/2006/main">
              <a:ext uri="{FF2B5EF4-FFF2-40B4-BE49-F238E27FC236}">
                <a16:creationId xmlns:a16="http://schemas.microsoft.com/office/drawing/2014/main" id="{6EFD776E-E983-415D-ADC7-C85296A879AD}"/>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nhiều</a:t>
            </a:r>
          </a:p>
        </p:txBody>
      </p:sp>
    </p:spTree>
    <p:extLst>
      <p:ext uri="{BB962C8B-B14F-4D97-AF65-F5344CB8AC3E}">
        <p14:creationId xmlns:p14="http://schemas.microsoft.com/office/powerpoint/2010/main" val="951136357"/>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0C1BFA3D-E88F-4CB8-92B6-78B3C639F41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HSK1-26</a:t>
            </a:r>
          </a:p>
        </p:txBody>
      </p:sp>
      <p:sp>
        <p:nvSpPr>
          <p:cNvPr id="2" name="heading">
            <a:extLst xmlns:a="http://schemas.openxmlformats.org/drawingml/2006/main">
              <a:ext uri="{FF2B5EF4-FFF2-40B4-BE49-F238E27FC236}">
                <a16:creationId xmlns:a16="http://schemas.microsoft.com/office/drawing/2014/main" id="{46E4A911-02C1-48DE-9E64-F3957A5E2C9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33C85AA3-E58E-4A3A-A4C2-67874AB5F20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A7258145-973A-42D2-A98F-C6CF7C072851}"/>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给</a:t>
            </a:r>
          </a:p>
        </p:txBody>
      </p:sp>
      <p:sp>
        <p:nvSpPr>
          <p:cNvPr id="5" name="py0">
            <a:extLst xmlns:a="http://schemas.openxmlformats.org/drawingml/2006/main">
              <a:ext uri="{FF2B5EF4-FFF2-40B4-BE49-F238E27FC236}">
                <a16:creationId xmlns:a16="http://schemas.microsoft.com/office/drawing/2014/main" id="{4480508B-31DF-435B-A05F-88C6105162EF}"/>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gěi</a:t>
            </a:r>
          </a:p>
        </p:txBody>
      </p:sp>
      <p:sp>
        <p:nvSpPr>
          <p:cNvPr id="6" name="vi0">
            <a:extLst xmlns:a="http://schemas.openxmlformats.org/drawingml/2006/main">
              <a:ext uri="{FF2B5EF4-FFF2-40B4-BE49-F238E27FC236}">
                <a16:creationId xmlns:a16="http://schemas.microsoft.com/office/drawing/2014/main" id="{C0FA24EB-DB73-4DD7-BE7B-E5488E2F74B5}"/>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cho</a:t>
            </a:r>
          </a:p>
        </p:txBody>
      </p:sp>
      <p:sp>
        <p:nvSpPr>
          <p:cNvPr id="7" name="zh1">
            <a:extLst xmlns:a="http://schemas.openxmlformats.org/drawingml/2006/main">
              <a:ext uri="{FF2B5EF4-FFF2-40B4-BE49-F238E27FC236}">
                <a16:creationId xmlns:a16="http://schemas.microsoft.com/office/drawing/2014/main" id="{5EDF0248-6793-41AC-9551-30FFA4FF8512}"/>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女朋友</a:t>
            </a:r>
          </a:p>
        </p:txBody>
      </p:sp>
      <p:sp>
        <p:nvSpPr>
          <p:cNvPr id="8" name="py1">
            <a:extLst xmlns:a="http://schemas.openxmlformats.org/drawingml/2006/main">
              <a:ext uri="{FF2B5EF4-FFF2-40B4-BE49-F238E27FC236}">
                <a16:creationId xmlns:a16="http://schemas.microsoft.com/office/drawing/2014/main" id="{82B6F532-029D-4CD4-9210-48B479EAB7AD}"/>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nǚpéngyou</a:t>
            </a:r>
          </a:p>
        </p:txBody>
      </p:sp>
      <p:sp>
        <p:nvSpPr>
          <p:cNvPr id="9" name="vi1">
            <a:extLst xmlns:a="http://schemas.openxmlformats.org/drawingml/2006/main">
              <a:ext uri="{FF2B5EF4-FFF2-40B4-BE49-F238E27FC236}">
                <a16:creationId xmlns:a16="http://schemas.microsoft.com/office/drawing/2014/main" id="{7DDF8B20-2DAB-4C28-8C7C-76EC1DF77B9C}"/>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bạn gái</a:t>
            </a:r>
          </a:p>
        </p:txBody>
      </p:sp>
      <p:sp>
        <p:nvSpPr>
          <p:cNvPr id="10" name="zh2">
            <a:extLst xmlns:a="http://schemas.openxmlformats.org/drawingml/2006/main">
              <a:ext uri="{FF2B5EF4-FFF2-40B4-BE49-F238E27FC236}">
                <a16:creationId xmlns:a16="http://schemas.microsoft.com/office/drawing/2014/main" id="{BD4D5668-79C0-4316-9745-888DCC922113}"/>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雪</a:t>
            </a:r>
          </a:p>
        </p:txBody>
      </p:sp>
      <p:sp>
        <p:nvSpPr>
          <p:cNvPr id="11" name="py2">
            <a:extLst xmlns:a="http://schemas.openxmlformats.org/drawingml/2006/main">
              <a:ext uri="{FF2B5EF4-FFF2-40B4-BE49-F238E27FC236}">
                <a16:creationId xmlns:a16="http://schemas.microsoft.com/office/drawing/2014/main" id="{B5193659-2023-4F55-AC63-5CA3B4D130F1}"/>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xuě</a:t>
            </a:r>
          </a:p>
        </p:txBody>
      </p:sp>
      <p:sp>
        <p:nvSpPr>
          <p:cNvPr id="12" name="vi2">
            <a:extLst xmlns:a="http://schemas.openxmlformats.org/drawingml/2006/main">
              <a:ext uri="{FF2B5EF4-FFF2-40B4-BE49-F238E27FC236}">
                <a16:creationId xmlns:a16="http://schemas.microsoft.com/office/drawing/2014/main" id="{7ED1A866-5931-4ADC-9E74-1E6DA6A8C45A}"/>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tuyết</a:t>
            </a:r>
          </a:p>
        </p:txBody>
      </p:sp>
    </p:spTree>
    <p:extLst>
      <p:ext uri="{BB962C8B-B14F-4D97-AF65-F5344CB8AC3E}">
        <p14:creationId xmlns:p14="http://schemas.microsoft.com/office/powerpoint/2010/main" val="284849127"/>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1208FEB-18CA-4BA1-965D-F3B060B146D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HSK1-26</a:t>
            </a:r>
          </a:p>
        </p:txBody>
      </p:sp>
      <p:sp>
        <p:nvSpPr>
          <p:cNvPr id="2" name="heading">
            <a:extLst xmlns:a="http://schemas.openxmlformats.org/drawingml/2006/main">
              <a:ext uri="{FF2B5EF4-FFF2-40B4-BE49-F238E27FC236}">
                <a16:creationId xmlns:a16="http://schemas.microsoft.com/office/drawing/2014/main" id="{3C7C0F3D-62C1-45C5-B0C4-5B14706126D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74FA4039-8B0F-4D87-9DF7-DA9BAF0D679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2999EC4F-93F7-4C62-BDB2-6C755E0322E2}"/>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太……了</a:t>
            </a:r>
          </a:p>
        </p:txBody>
      </p:sp>
      <p:sp>
        <p:nvSpPr>
          <p:cNvPr id="5" name="rule">
            <a:extLst xmlns:a="http://schemas.openxmlformats.org/drawingml/2006/main">
              <a:ext uri="{FF2B5EF4-FFF2-40B4-BE49-F238E27FC236}">
                <a16:creationId xmlns:a16="http://schemas.microsoft.com/office/drawing/2014/main" id="{48409F01-4290-4CBE-83F8-990428EA2087}"/>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太贵了！ Đắt quá！</a:t>
            </a:r>
          </a:p>
        </p:txBody>
      </p:sp>
    </p:spTree>
    <p:extLst>
      <p:ext uri="{BB962C8B-B14F-4D97-AF65-F5344CB8AC3E}">
        <p14:creationId xmlns:p14="http://schemas.microsoft.com/office/powerpoint/2010/main" val="857776950"/>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AA666B8-5769-432B-87AB-FE87D2FA909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HSK1-26</a:t>
            </a:r>
          </a:p>
        </p:txBody>
      </p:sp>
      <p:sp>
        <p:nvSpPr>
          <p:cNvPr id="2" name="heading">
            <a:extLst xmlns:a="http://schemas.openxmlformats.org/drawingml/2006/main">
              <a:ext uri="{FF2B5EF4-FFF2-40B4-BE49-F238E27FC236}">
                <a16:creationId xmlns:a16="http://schemas.microsoft.com/office/drawing/2014/main" id="{F1D8B770-CAEE-4B43-8C42-01B89E84A66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41A18B53-E2B2-4CFE-A6D1-E307FBE7E6D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11ACF342-C55B-40BE-8923-7FE0A9AF491E}"/>
              </a:ext>
            </a:extLst>
            <ns0:hlinkClick xmlns:ns0="http://schemas.openxmlformats.org/drawingml/2006/main" xmlns:ns1="http://schemas.openxmlformats.org/officeDocument/2006/relationships" ns1:id="rIdInteractive3">
              <ns0:snd ns1:embed="rIdEmbeddedAudio4" name="HSK1-26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AFDECBF7-60B1-4603-824D-ABF4FA1000C9}"/>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4D275A70-0084-417C-99F9-BBBCEAB0EC79}"/>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127167169"/>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1308B70-A4A0-4CFA-A7AE-CA4EAE5ECB6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HSK1-26</a:t>
            </a:r>
          </a:p>
        </p:txBody>
      </p:sp>
      <p:sp>
        <p:nvSpPr>
          <p:cNvPr id="2" name="heading">
            <a:extLst xmlns:a="http://schemas.openxmlformats.org/drawingml/2006/main">
              <a:ext uri="{FF2B5EF4-FFF2-40B4-BE49-F238E27FC236}">
                <a16:creationId xmlns:a16="http://schemas.microsoft.com/office/drawing/2014/main" id="{9B34AF44-77D3-4B0B-9481-16F6019A65D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6E1DD0BD-7FC9-4EF5-A81F-B7372298431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C61B3D3F-A649-498E-8A55-363154FD4172}"/>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商店里，这个杯子二十块，那个十五块。小安买了十五块的杯子。</a:t>
            </a:r>
          </a:p>
        </p:txBody>
      </p:sp>
      <p:sp>
        <p:nvSpPr>
          <p:cNvPr id="5" name="q0">
            <a:extLst xmlns:a="http://schemas.openxmlformats.org/drawingml/2006/main">
              <a:ext uri="{FF2B5EF4-FFF2-40B4-BE49-F238E27FC236}">
                <a16:creationId xmlns:a16="http://schemas.microsoft.com/office/drawing/2014/main" id="{C69CC4E0-2149-4F71-A721-1F5437791E37}"/>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哪个杯子便宜？</a:t>
            </a:r>
          </a:p>
        </p:txBody>
      </p:sp>
      <p:sp>
        <p:nvSpPr>
          <p:cNvPr id="6" name="q1">
            <a:extLst xmlns:a="http://schemas.openxmlformats.org/drawingml/2006/main">
              <a:ext uri="{FF2B5EF4-FFF2-40B4-BE49-F238E27FC236}">
                <a16:creationId xmlns:a16="http://schemas.microsoft.com/office/drawing/2014/main" id="{6D6E9DE0-62AA-41FF-B997-CC6257AA2B9C}"/>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小安买哪个？</a:t>
            </a:r>
          </a:p>
        </p:txBody>
      </p:sp>
    </p:spTree>
    <p:extLst>
      <p:ext uri="{BB962C8B-B14F-4D97-AF65-F5344CB8AC3E}">
        <p14:creationId xmlns:p14="http://schemas.microsoft.com/office/powerpoint/2010/main" val="2077888534"/>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5B6B36CF-FE86-49F5-AE2B-CA61F5DAFCE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HSK1-26</a:t>
            </a:r>
          </a:p>
        </p:txBody>
      </p:sp>
      <p:sp>
        <p:nvSpPr>
          <p:cNvPr id="2" name="heading">
            <a:extLst xmlns:a="http://schemas.openxmlformats.org/drawingml/2006/main">
              <a:ext uri="{FF2B5EF4-FFF2-40B4-BE49-F238E27FC236}">
                <a16:creationId xmlns:a16="http://schemas.microsoft.com/office/drawing/2014/main" id="{97497F57-6050-4B56-825F-31C00118980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CF1DB2E4-0E35-4A26-99AC-15C7BBAF17E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554686B8-CA5E-4F15-92EF-6266EFFBBB77}"/>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小安买哪个？</a:t>
            </a:r>
          </a:p>
        </p:txBody>
      </p:sp>
      <p:sp>
        <p:nvSpPr>
          <p:cNvPr id="5" name="audio_game">
            <a:extLst xmlns:a="http://schemas.openxmlformats.org/drawingml/2006/main">
              <a:ext uri="{FF2B5EF4-FFF2-40B4-BE49-F238E27FC236}">
                <a16:creationId xmlns:a16="http://schemas.microsoft.com/office/drawing/2014/main" id="{EB6B89D4-3E2E-4E38-908F-17AB47F0593C}"/>
              </a:ext>
            </a:extLst>
            <ns0:hlinkClick xmlns:ns0="http://schemas.openxmlformats.org/drawingml/2006/main" xmlns:ns1="http://schemas.openxmlformats.org/officeDocument/2006/relationships" ns1:id="rIdInteractive3">
              <ns0:snd ns1:embed="rIdEmbeddedAudio4" name="HSK1-26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C6F24F48-2769-4D09-8BB7-093B265864A0}"/>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3D360634-2F3A-49F5-B764-A29B85854BA6}"/>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那个。</a:t>
            </a:r>
          </a:p>
        </p:txBody>
      </p:sp>
      <p:sp>
        <p:nvSpPr>
          <p:cNvPr id="8" name="choice_2">
            <a:extLst xmlns:a="http://schemas.openxmlformats.org/drawingml/2006/main">
              <a:ext uri="{FF2B5EF4-FFF2-40B4-BE49-F238E27FC236}">
                <a16:creationId xmlns:a16="http://schemas.microsoft.com/office/drawing/2014/main" id="{A7DE505A-A7F5-41C3-9DC7-0DD166996EDF}"/>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十五块的杯子。</a:t>
            </a:r>
          </a:p>
        </p:txBody>
      </p:sp>
    </p:spTree>
    <p:extLst>
      <p:ext uri="{BB962C8B-B14F-4D97-AF65-F5344CB8AC3E}">
        <p14:creationId xmlns:p14="http://schemas.microsoft.com/office/powerpoint/2010/main" val="646102076"/>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DE7A2D6-6E99-49F1-8A27-F0DDF0AA0BE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HSK1-26</a:t>
            </a:r>
          </a:p>
        </p:txBody>
      </p:sp>
      <p:sp>
        <p:nvSpPr>
          <p:cNvPr id="2" name="heading">
            <a:extLst xmlns:a="http://schemas.openxmlformats.org/drawingml/2006/main">
              <a:ext uri="{FF2B5EF4-FFF2-40B4-BE49-F238E27FC236}">
                <a16:creationId xmlns:a16="http://schemas.microsoft.com/office/drawing/2014/main" id="{522A687C-CE9A-4A72-A933-D4BF81B0119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33AE4C76-1396-4826-90AB-5509604940A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964072BF-94E5-4098-AC91-321079C542FB}"/>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那个。 Đối chiếu bài đọc để nêu bằng chứng.</a:t>
            </a:r>
          </a:p>
        </p:txBody>
      </p:sp>
      <p:sp>
        <p:nvSpPr>
          <p:cNvPr id="5" name="stretch">
            <a:extLst xmlns:a="http://schemas.openxmlformats.org/drawingml/2006/main">
              <a:ext uri="{FF2B5EF4-FFF2-40B4-BE49-F238E27FC236}">
                <a16:creationId xmlns:a16="http://schemas.microsoft.com/office/drawing/2014/main" id="{5D3715B5-590E-4891-AFB3-4A8966B97036}"/>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A5112A5F-7B0D-43A2-BA80-439D59277BFB}"/>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835743192"/>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968D1BB-35C4-4123-8FC8-2501B14CEF5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HSK1-26</a:t>
            </a:r>
          </a:p>
        </p:txBody>
      </p:sp>
      <p:sp>
        <p:nvSpPr>
          <p:cNvPr id="2" name="heading">
            <a:extLst xmlns:a="http://schemas.openxmlformats.org/drawingml/2006/main">
              <a:ext uri="{FF2B5EF4-FFF2-40B4-BE49-F238E27FC236}">
                <a16:creationId xmlns:a16="http://schemas.microsoft.com/office/drawing/2014/main" id="{0180FE93-2FE3-4665-8373-ACF0B17AC29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6887C2D3-69C6-4FAD-84BF-D4E2FAA0EA2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A6F3C5C3-AC05-4685-BCC2-27FC5BA4D0B6}"/>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A5B3931E-F9C6-4F12-AB4D-2A9E2EC7916C}"/>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452275227"/>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F23F77A-9133-48D5-8DA7-2B425322563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HSK1-26</a:t>
            </a:r>
          </a:p>
        </p:txBody>
      </p:sp>
      <p:sp>
        <p:nvSpPr>
          <p:cNvPr id="2" name="heading">
            <a:extLst xmlns:a="http://schemas.openxmlformats.org/drawingml/2006/main">
              <a:ext uri="{FF2B5EF4-FFF2-40B4-BE49-F238E27FC236}">
                <a16:creationId xmlns:a16="http://schemas.microsoft.com/office/drawing/2014/main" id="{FD464441-9BBD-4300-B2DC-AA67E9CD2E5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5527AF55-4E60-4510-846A-541AE8F92D7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AD63D6C5-D124-48A0-AB54-A31E4CD8A2D3}"/>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Người bán giữ bảng giá kín, người mua có ngân sách 50</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đồng. Hỏi giá và chọn hai món.</a:t>
            </a:r>
          </a:p>
        </p:txBody>
      </p:sp>
      <p:sp>
        <p:nvSpPr>
          <p:cNvPr id="5" name="taskrule">
            <a:extLst xmlns:a="http://schemas.openxmlformats.org/drawingml/2006/main">
              <a:ext uri="{FF2B5EF4-FFF2-40B4-BE49-F238E27FC236}">
                <a16:creationId xmlns:a16="http://schemas.microsoft.com/office/drawing/2014/main" id="{AEEAE14C-9D72-46E7-8CD6-29C9F49F7C7D}"/>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244415819"/>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A257C3E-07BF-4E82-8B72-28BBEDE5521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HSK1-26</a:t>
            </a:r>
          </a:p>
        </p:txBody>
      </p:sp>
      <p:sp>
        <p:nvSpPr>
          <p:cNvPr id="2" name="heading">
            <a:extLst xmlns:a="http://schemas.openxmlformats.org/drawingml/2006/main">
              <a:ext uri="{FF2B5EF4-FFF2-40B4-BE49-F238E27FC236}">
                <a16:creationId xmlns:a16="http://schemas.microsoft.com/office/drawing/2014/main" id="{8FE3416A-C05D-4F7C-ABCB-72C401C8103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0AEB1774-B385-424B-BC01-226C17103D5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商"/>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店"/>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东"/>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西"/>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衣"/>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服"/>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720407013"/>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F5B11C5-090E-4D39-B9A1-987898B3DDF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HSK1-26</a:t>
            </a:r>
          </a:p>
        </p:txBody>
      </p:sp>
      <p:sp>
        <p:nvSpPr>
          <p:cNvPr id="2" name="heading">
            <a:extLst xmlns:a="http://schemas.openxmlformats.org/drawingml/2006/main">
              <a:ext uri="{FF2B5EF4-FFF2-40B4-BE49-F238E27FC236}">
                <a16:creationId xmlns:a16="http://schemas.microsoft.com/office/drawing/2014/main" id="{EC53B42D-13D5-4699-B98C-2BFFDEF1A04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DF3CD792-002D-4555-86F2-F51BF1E194E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DF5E7784-E9CE-4619-B8AB-93A9F56B2D6C}"/>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E650E0E8-0F37-4E44-847B-27D92A7F44C0}"/>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67F38088-FF35-436A-BCB2-A7241360CE9F}"/>
              </a:ext>
            </a:extLst>
            <ns0:hlinkClick xmlns:ns0="http://schemas.openxmlformats.org/drawingml/2006/main" xmlns:ns1="http://schemas.openxmlformats.org/officeDocument/2006/relationships" ns1:id="rIdInteractive3">
              <ns0:snd ns1:embed="rIdEmbeddedAudio4" name="HSK1-26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81461209"/>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D0A2CE5-BB7E-4195-B1E1-54C5971AF83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HSK1-26</a:t>
            </a:r>
          </a:p>
        </p:txBody>
      </p:sp>
      <p:sp>
        <p:nvSpPr>
          <p:cNvPr id="2" name="heading">
            <a:extLst xmlns:a="http://schemas.openxmlformats.org/drawingml/2006/main">
              <a:ext uri="{FF2B5EF4-FFF2-40B4-BE49-F238E27FC236}">
                <a16:creationId xmlns:a16="http://schemas.microsoft.com/office/drawing/2014/main" id="{C6A9EC25-B896-474D-9369-278B8A9DABD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8E85FF46-5BC2-4DB9-8B09-8D740DB468F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C2B12F6C-6A6A-49C7-B2AA-64B43AA342E7}"/>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D5C73CEC-5387-454E-8D1E-2BD4BBE21BFB}"/>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377012319"/>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EF21D9B-074C-4412-94B5-0EA4E89B7A8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HSK1-27</a:t>
            </a:r>
          </a:p>
        </p:txBody>
      </p:sp>
      <p:sp>
        <p:nvSpPr>
          <p:cNvPr id="2" name="heading">
            <a:extLst xmlns:a="http://schemas.openxmlformats.org/drawingml/2006/main">
              <a:ext uri="{FF2B5EF4-FFF2-40B4-BE49-F238E27FC236}">
                <a16:creationId xmlns:a16="http://schemas.microsoft.com/office/drawing/2014/main" id="{B8053965-9E54-43F6-865F-363EEA05637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Mua sắm và giá cả</a:t>
            </a:r>
          </a:p>
        </p:txBody>
      </p:sp>
      <p:sp>
        <p:nvSpPr>
          <p:cNvPr id="3" name="page">
            <a:extLst xmlns:a="http://schemas.openxmlformats.org/drawingml/2006/main">
              <a:ext uri="{FF2B5EF4-FFF2-40B4-BE49-F238E27FC236}">
                <a16:creationId xmlns:a16="http://schemas.microsoft.com/office/drawing/2014/main" id="{C049E7FD-CEBE-4322-8B9F-EEA0D5791DC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514AC262-BB58-48BD-8423-F67D20A9EB3B}"/>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mua sắm và giá cả và</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viết sản phẩm ngắn.</a:t>
            </a:r>
          </a:p>
        </p:txBody>
      </p:sp>
      <p:sp>
        <p:nvSpPr>
          <p:cNvPr id="5" name="duration">
            <a:extLst xmlns:a="http://schemas.openxmlformats.org/drawingml/2006/main">
              <a:ext uri="{FF2B5EF4-FFF2-40B4-BE49-F238E27FC236}">
                <a16:creationId xmlns:a16="http://schemas.microsoft.com/office/drawing/2014/main" id="{BA9F8248-B7C1-46A5-A0A8-EE776B308167}"/>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986157015"/>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3A5F743-487E-4715-9A7B-F32FC766DDD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HSK1-27</a:t>
            </a:r>
          </a:p>
        </p:txBody>
      </p:sp>
      <p:sp>
        <p:nvSpPr>
          <p:cNvPr id="2" name="heading">
            <a:extLst xmlns:a="http://schemas.openxmlformats.org/drawingml/2006/main">
              <a:ext uri="{FF2B5EF4-FFF2-40B4-BE49-F238E27FC236}">
                <a16:creationId xmlns:a16="http://schemas.microsoft.com/office/drawing/2014/main" id="{9B5CEFBC-414D-486F-B719-C57EB43C335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5D1EBABC-E300-4C95-B242-05AC5F1010D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6307D727-5739-4136-A3B4-067E727B4DB7}"/>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买     卖     钱</a:t>
            </a:r>
          </a:p>
        </p:txBody>
      </p:sp>
      <p:sp>
        <p:nvSpPr>
          <p:cNvPr id="5" name="retrieval">
            <a:extLst xmlns:a="http://schemas.openxmlformats.org/drawingml/2006/main">
              <a:ext uri="{FF2B5EF4-FFF2-40B4-BE49-F238E27FC236}">
                <a16:creationId xmlns:a16="http://schemas.microsoft.com/office/drawing/2014/main" id="{5CAA45AB-7463-4FB9-AB84-A193464F7500}"/>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331007822"/>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4F70FFC4-ACF5-4374-BCE3-17D8AE1D575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HSK1-27</a:t>
            </a:r>
          </a:p>
        </p:txBody>
      </p:sp>
      <p:sp>
        <p:nvSpPr>
          <p:cNvPr id="2" name="heading">
            <a:extLst xmlns:a="http://schemas.openxmlformats.org/drawingml/2006/main">
              <a:ext uri="{FF2B5EF4-FFF2-40B4-BE49-F238E27FC236}">
                <a16:creationId xmlns:a16="http://schemas.microsoft.com/office/drawing/2014/main" id="{99B9FBF5-74F8-485A-842A-0358F39EB06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2E2C80B1-6D0D-4FD2-89E6-5E75EEB4B46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D3790097-9028-4C58-B152-6EDC54930C74}"/>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少</a:t>
            </a:r>
          </a:p>
        </p:txBody>
      </p:sp>
      <p:sp>
        <p:nvSpPr>
          <p:cNvPr id="5" name="py0">
            <a:extLst xmlns:a="http://schemas.openxmlformats.org/drawingml/2006/main">
              <a:ext uri="{FF2B5EF4-FFF2-40B4-BE49-F238E27FC236}">
                <a16:creationId xmlns:a16="http://schemas.microsoft.com/office/drawing/2014/main" id="{AECCB0D9-7D58-4655-A0B5-1DE8C94533C9}"/>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shǎo</a:t>
            </a:r>
          </a:p>
        </p:txBody>
      </p:sp>
      <p:sp>
        <p:nvSpPr>
          <p:cNvPr id="6" name="vi0">
            <a:extLst xmlns:a="http://schemas.openxmlformats.org/drawingml/2006/main">
              <a:ext uri="{FF2B5EF4-FFF2-40B4-BE49-F238E27FC236}">
                <a16:creationId xmlns:a16="http://schemas.microsoft.com/office/drawing/2014/main" id="{8D9A5746-76D8-4400-A597-0F7C8996CE17}"/>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ít</a:t>
            </a:r>
          </a:p>
        </p:txBody>
      </p:sp>
      <p:sp>
        <p:nvSpPr>
          <p:cNvPr id="7" name="zh1">
            <a:extLst xmlns:a="http://schemas.openxmlformats.org/drawingml/2006/main">
              <a:ext uri="{FF2B5EF4-FFF2-40B4-BE49-F238E27FC236}">
                <a16:creationId xmlns:a16="http://schemas.microsoft.com/office/drawing/2014/main" id="{4F0DF984-2E07-4E53-8579-AD5E2F6E3D49}"/>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贵</a:t>
            </a:r>
          </a:p>
        </p:txBody>
      </p:sp>
      <p:sp>
        <p:nvSpPr>
          <p:cNvPr id="8" name="py1">
            <a:extLst xmlns:a="http://schemas.openxmlformats.org/drawingml/2006/main">
              <a:ext uri="{FF2B5EF4-FFF2-40B4-BE49-F238E27FC236}">
                <a16:creationId xmlns:a16="http://schemas.microsoft.com/office/drawing/2014/main" id="{94C168E3-00DC-441B-AE06-9846898F1B70}"/>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guì</a:t>
            </a:r>
          </a:p>
        </p:txBody>
      </p:sp>
      <p:sp>
        <p:nvSpPr>
          <p:cNvPr id="9" name="vi1">
            <a:extLst xmlns:a="http://schemas.openxmlformats.org/drawingml/2006/main">
              <a:ext uri="{FF2B5EF4-FFF2-40B4-BE49-F238E27FC236}">
                <a16:creationId xmlns:a16="http://schemas.microsoft.com/office/drawing/2014/main" id="{D384697D-29E7-488A-94B4-169E66D9EAED}"/>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đắt</a:t>
            </a:r>
          </a:p>
        </p:txBody>
      </p:sp>
      <p:sp>
        <p:nvSpPr>
          <p:cNvPr id="10" name="zh2">
            <a:extLst xmlns:a="http://schemas.openxmlformats.org/drawingml/2006/main">
              <a:ext uri="{FF2B5EF4-FFF2-40B4-BE49-F238E27FC236}">
                <a16:creationId xmlns:a16="http://schemas.microsoft.com/office/drawing/2014/main" id="{14644402-C031-4540-B64B-112CB01FA398}"/>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便宜</a:t>
            </a:r>
          </a:p>
        </p:txBody>
      </p:sp>
      <p:sp>
        <p:nvSpPr>
          <p:cNvPr id="11" name="py2">
            <a:extLst xmlns:a="http://schemas.openxmlformats.org/drawingml/2006/main">
              <a:ext uri="{FF2B5EF4-FFF2-40B4-BE49-F238E27FC236}">
                <a16:creationId xmlns:a16="http://schemas.microsoft.com/office/drawing/2014/main" id="{6448E266-07D5-47F9-AA06-8CB012EA3DF8}"/>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piányi</a:t>
            </a:r>
          </a:p>
        </p:txBody>
      </p:sp>
      <p:sp>
        <p:nvSpPr>
          <p:cNvPr id="12" name="vi2">
            <a:extLst xmlns:a="http://schemas.openxmlformats.org/drawingml/2006/main">
              <a:ext uri="{FF2B5EF4-FFF2-40B4-BE49-F238E27FC236}">
                <a16:creationId xmlns:a16="http://schemas.microsoft.com/office/drawing/2014/main" id="{039C8546-1616-40DA-8229-66455FE500BE}"/>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rẻ</a:t>
            </a:r>
          </a:p>
        </p:txBody>
      </p:sp>
      <p:sp>
        <p:nvSpPr>
          <p:cNvPr id="13" name="zh3">
            <a:extLst xmlns:a="http://schemas.openxmlformats.org/drawingml/2006/main">
              <a:ext uri="{FF2B5EF4-FFF2-40B4-BE49-F238E27FC236}">
                <a16:creationId xmlns:a16="http://schemas.microsoft.com/office/drawing/2014/main" id="{9C5F1602-F780-4E14-859C-D21785EBA987}"/>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这个</a:t>
            </a:r>
          </a:p>
        </p:txBody>
      </p:sp>
      <p:sp>
        <p:nvSpPr>
          <p:cNvPr id="14" name="py3">
            <a:extLst xmlns:a="http://schemas.openxmlformats.org/drawingml/2006/main">
              <a:ext uri="{FF2B5EF4-FFF2-40B4-BE49-F238E27FC236}">
                <a16:creationId xmlns:a16="http://schemas.microsoft.com/office/drawing/2014/main" id="{5879F754-631D-4E10-8891-346C0778EE97}"/>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zhège</a:t>
            </a:r>
          </a:p>
        </p:txBody>
      </p:sp>
      <p:sp>
        <p:nvSpPr>
          <p:cNvPr id="15" name="vi3">
            <a:extLst xmlns:a="http://schemas.openxmlformats.org/drawingml/2006/main">
              <a:ext uri="{FF2B5EF4-FFF2-40B4-BE49-F238E27FC236}">
                <a16:creationId xmlns:a16="http://schemas.microsoft.com/office/drawing/2014/main" id="{AD9DDA10-B728-41FF-90BB-2A2F5A60B7AF}"/>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cái này</a:t>
            </a:r>
          </a:p>
        </p:txBody>
      </p:sp>
      <p:sp>
        <p:nvSpPr>
          <p:cNvPr id="16" name="zh4">
            <a:extLst xmlns:a="http://schemas.openxmlformats.org/drawingml/2006/main">
              <a:ext uri="{FF2B5EF4-FFF2-40B4-BE49-F238E27FC236}">
                <a16:creationId xmlns:a16="http://schemas.microsoft.com/office/drawing/2014/main" id="{509BFE96-C569-4E90-A57C-E700B5C54C7A}"/>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那个</a:t>
            </a:r>
          </a:p>
        </p:txBody>
      </p:sp>
      <p:sp>
        <p:nvSpPr>
          <p:cNvPr id="17" name="py4">
            <a:extLst xmlns:a="http://schemas.openxmlformats.org/drawingml/2006/main">
              <a:ext uri="{FF2B5EF4-FFF2-40B4-BE49-F238E27FC236}">
                <a16:creationId xmlns:a16="http://schemas.microsoft.com/office/drawing/2014/main" id="{0081CC80-9223-44CD-84B1-F335674BF74A}"/>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nàge</a:t>
            </a:r>
          </a:p>
        </p:txBody>
      </p:sp>
      <p:sp>
        <p:nvSpPr>
          <p:cNvPr id="18" name="vi4">
            <a:extLst xmlns:a="http://schemas.openxmlformats.org/drawingml/2006/main">
              <a:ext uri="{FF2B5EF4-FFF2-40B4-BE49-F238E27FC236}">
                <a16:creationId xmlns:a16="http://schemas.microsoft.com/office/drawing/2014/main" id="{46E997F1-9D18-4A83-961C-2055D1835894}"/>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cái kia</a:t>
            </a:r>
          </a:p>
        </p:txBody>
      </p:sp>
      <p:sp>
        <p:nvSpPr>
          <p:cNvPr id="19" name="zh5">
            <a:extLst xmlns:a="http://schemas.openxmlformats.org/drawingml/2006/main">
              <a:ext uri="{FF2B5EF4-FFF2-40B4-BE49-F238E27FC236}">
                <a16:creationId xmlns:a16="http://schemas.microsoft.com/office/drawing/2014/main" id="{FB275EE1-76A7-49DF-ADAB-04858C9040A8}"/>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谢谢</a:t>
            </a:r>
          </a:p>
        </p:txBody>
      </p:sp>
      <p:sp>
        <p:nvSpPr>
          <p:cNvPr id="20" name="py5">
            <a:extLst xmlns:a="http://schemas.openxmlformats.org/drawingml/2006/main">
              <a:ext uri="{FF2B5EF4-FFF2-40B4-BE49-F238E27FC236}">
                <a16:creationId xmlns:a16="http://schemas.microsoft.com/office/drawing/2014/main" id="{6193D896-7531-4A75-B94E-8C68FB3400E1}"/>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xièxie</a:t>
            </a:r>
          </a:p>
        </p:txBody>
      </p:sp>
      <p:sp>
        <p:nvSpPr>
          <p:cNvPr id="21" name="vi5">
            <a:extLst xmlns:a="http://schemas.openxmlformats.org/drawingml/2006/main">
              <a:ext uri="{FF2B5EF4-FFF2-40B4-BE49-F238E27FC236}">
                <a16:creationId xmlns:a16="http://schemas.microsoft.com/office/drawing/2014/main" id="{2CDA43D7-61B2-49E2-A171-87D7D3F69C4F}"/>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cảm ơn</a:t>
            </a:r>
          </a:p>
        </p:txBody>
      </p:sp>
    </p:spTree>
    <p:extLst>
      <p:ext uri="{BB962C8B-B14F-4D97-AF65-F5344CB8AC3E}">
        <p14:creationId xmlns:p14="http://schemas.microsoft.com/office/powerpoint/2010/main" val="1035662479"/>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BE02D96B-9CC1-47C5-9D30-5247122365B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HSK1-27</a:t>
            </a:r>
          </a:p>
        </p:txBody>
      </p:sp>
      <p:sp>
        <p:nvSpPr>
          <p:cNvPr id="2" name="heading">
            <a:extLst xmlns:a="http://schemas.openxmlformats.org/drawingml/2006/main">
              <a:ext uri="{FF2B5EF4-FFF2-40B4-BE49-F238E27FC236}">
                <a16:creationId xmlns:a16="http://schemas.microsoft.com/office/drawing/2014/main" id="{7D3AD608-37BD-4249-B37B-4940C9C910A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33974007-75B7-41D9-B498-D2837FC281B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1A120EDF-8CD6-4E77-84FC-E13E1163B607}"/>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公司</a:t>
            </a:r>
          </a:p>
        </p:txBody>
      </p:sp>
      <p:sp>
        <p:nvSpPr>
          <p:cNvPr id="5" name="py0">
            <a:extLst xmlns:a="http://schemas.openxmlformats.org/drawingml/2006/main">
              <a:ext uri="{FF2B5EF4-FFF2-40B4-BE49-F238E27FC236}">
                <a16:creationId xmlns:a16="http://schemas.microsoft.com/office/drawing/2014/main" id="{C564019A-CFB2-4683-B30A-416C5FA95741}"/>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gōngsī</a:t>
            </a:r>
          </a:p>
        </p:txBody>
      </p:sp>
      <p:sp>
        <p:nvSpPr>
          <p:cNvPr id="6" name="vi0">
            <a:extLst xmlns:a="http://schemas.openxmlformats.org/drawingml/2006/main">
              <a:ext uri="{FF2B5EF4-FFF2-40B4-BE49-F238E27FC236}">
                <a16:creationId xmlns:a16="http://schemas.microsoft.com/office/drawing/2014/main" id="{894E8C1E-80CB-456C-BBFB-77B3706379AA}"/>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công ty</a:t>
            </a:r>
          </a:p>
        </p:txBody>
      </p:sp>
      <p:sp>
        <p:nvSpPr>
          <p:cNvPr id="7" name="zh1">
            <a:extLst xmlns:a="http://schemas.openxmlformats.org/drawingml/2006/main">
              <a:ext uri="{FF2B5EF4-FFF2-40B4-BE49-F238E27FC236}">
                <a16:creationId xmlns:a16="http://schemas.microsoft.com/office/drawing/2014/main" id="{8D416946-3BF0-4C15-8E67-3F633BC00101}"/>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女士</a:t>
            </a:r>
          </a:p>
        </p:txBody>
      </p:sp>
      <p:sp>
        <p:nvSpPr>
          <p:cNvPr id="8" name="py1">
            <a:extLst xmlns:a="http://schemas.openxmlformats.org/drawingml/2006/main">
              <a:ext uri="{FF2B5EF4-FFF2-40B4-BE49-F238E27FC236}">
                <a16:creationId xmlns:a16="http://schemas.microsoft.com/office/drawing/2014/main" id="{6AAFBAAC-AB0E-4D1F-A7B2-E8346748D3BA}"/>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nǚshì</a:t>
            </a:r>
          </a:p>
        </p:txBody>
      </p:sp>
      <p:sp>
        <p:nvSpPr>
          <p:cNvPr id="9" name="vi1">
            <a:extLst xmlns:a="http://schemas.openxmlformats.org/drawingml/2006/main">
              <a:ext uri="{FF2B5EF4-FFF2-40B4-BE49-F238E27FC236}">
                <a16:creationId xmlns:a16="http://schemas.microsoft.com/office/drawing/2014/main" id="{CBEA9D9A-D710-4801-B5C8-E1A3CBE96A47}"/>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quý bà cô</a:t>
            </a:r>
          </a:p>
        </p:txBody>
      </p:sp>
      <p:sp>
        <p:nvSpPr>
          <p:cNvPr id="10" name="zh2">
            <a:extLst xmlns:a="http://schemas.openxmlformats.org/drawingml/2006/main">
              <a:ext uri="{FF2B5EF4-FFF2-40B4-BE49-F238E27FC236}">
                <a16:creationId xmlns:a16="http://schemas.microsoft.com/office/drawing/2014/main" id="{62C079F9-7C4A-4DB7-890E-20B93DB862F4}"/>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医生</a:t>
            </a:r>
          </a:p>
        </p:txBody>
      </p:sp>
      <p:sp>
        <p:nvSpPr>
          <p:cNvPr id="11" name="py2">
            <a:extLst xmlns:a="http://schemas.openxmlformats.org/drawingml/2006/main">
              <a:ext uri="{FF2B5EF4-FFF2-40B4-BE49-F238E27FC236}">
                <a16:creationId xmlns:a16="http://schemas.microsoft.com/office/drawing/2014/main" id="{97D910A7-9D5C-4887-A155-222453416EAE}"/>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yīshēng</a:t>
            </a:r>
          </a:p>
        </p:txBody>
      </p:sp>
      <p:sp>
        <p:nvSpPr>
          <p:cNvPr id="12" name="vi2">
            <a:extLst xmlns:a="http://schemas.openxmlformats.org/drawingml/2006/main">
              <a:ext uri="{FF2B5EF4-FFF2-40B4-BE49-F238E27FC236}">
                <a16:creationId xmlns:a16="http://schemas.microsoft.com/office/drawing/2014/main" id="{467C54D1-C8FC-49BE-B4AC-AA67B9CB42D4}"/>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bác sĩ</a:t>
            </a:r>
          </a:p>
        </p:txBody>
      </p:sp>
    </p:spTree>
    <p:extLst>
      <p:ext uri="{BB962C8B-B14F-4D97-AF65-F5344CB8AC3E}">
        <p14:creationId xmlns:p14="http://schemas.microsoft.com/office/powerpoint/2010/main" val="1027570591"/>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A688779-9E0B-4DE7-8F8D-D37C33C326D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HSK1-27</a:t>
            </a:r>
          </a:p>
        </p:txBody>
      </p:sp>
      <p:sp>
        <p:nvSpPr>
          <p:cNvPr id="2" name="heading">
            <a:extLst xmlns:a="http://schemas.openxmlformats.org/drawingml/2006/main">
              <a:ext uri="{FF2B5EF4-FFF2-40B4-BE49-F238E27FC236}">
                <a16:creationId xmlns:a16="http://schemas.microsoft.com/office/drawing/2014/main" id="{72C853B4-CF66-4354-A0F4-965311F8741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B0071B17-6850-495F-82F2-79FAC64EC94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970DA441-3543-45B8-BDC2-FD1AB702FAA5}"/>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Danh từ 加 很 加 tính từ</a:t>
            </a:r>
          </a:p>
        </p:txBody>
      </p:sp>
      <p:sp>
        <p:nvSpPr>
          <p:cNvPr id="5" name="rule">
            <a:extLst xmlns:a="http://schemas.openxmlformats.org/drawingml/2006/main">
              <a:ext uri="{FF2B5EF4-FFF2-40B4-BE49-F238E27FC236}">
                <a16:creationId xmlns:a16="http://schemas.microsoft.com/office/drawing/2014/main" id="{045DF690-52B6-4EF1-B258-03CC40D619AC}"/>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这件衣服很大。 Áo này rộng.</a:t>
            </a:r>
          </a:p>
        </p:txBody>
      </p:sp>
    </p:spTree>
    <p:extLst>
      <p:ext uri="{BB962C8B-B14F-4D97-AF65-F5344CB8AC3E}">
        <p14:creationId xmlns:p14="http://schemas.microsoft.com/office/powerpoint/2010/main" val="632055626"/>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586941D-6CC1-47E7-B382-CD17D44468D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HSK1-27</a:t>
            </a:r>
          </a:p>
        </p:txBody>
      </p:sp>
      <p:sp>
        <p:nvSpPr>
          <p:cNvPr id="2" name="heading">
            <a:extLst xmlns:a="http://schemas.openxmlformats.org/drawingml/2006/main">
              <a:ext uri="{FF2B5EF4-FFF2-40B4-BE49-F238E27FC236}">
                <a16:creationId xmlns:a16="http://schemas.microsoft.com/office/drawing/2014/main" id="{DA3E43BC-CBAE-4E30-A333-AF20D652944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2703B881-6A7D-483A-B7AA-219B1E23C9A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5A15D7FC-FD7A-4D70-A643-E3EDE14EDA5F}"/>
              </a:ext>
            </a:extLst>
            <ns0:hlinkClick xmlns:ns0="http://schemas.openxmlformats.org/drawingml/2006/main" xmlns:ns1="http://schemas.openxmlformats.org/officeDocument/2006/relationships" ns1:id="rIdInteractive3">
              <ns0:snd ns1:embed="rIdEmbeddedAudio4" name="HSK1-27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2F12C4C2-5F2C-422A-8562-2C697F5A7035}"/>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CC2628B0-3FE0-4CA0-8333-153292810C64}"/>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481031688"/>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8A47F0B-9EB6-48B4-A27D-B179658147B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HSK1-27</a:t>
            </a:r>
          </a:p>
        </p:txBody>
      </p:sp>
      <p:sp>
        <p:nvSpPr>
          <p:cNvPr id="2" name="heading">
            <a:extLst xmlns:a="http://schemas.openxmlformats.org/drawingml/2006/main">
              <a:ext uri="{FF2B5EF4-FFF2-40B4-BE49-F238E27FC236}">
                <a16:creationId xmlns:a16="http://schemas.microsoft.com/office/drawing/2014/main" id="{E086C781-C8FA-4706-9565-E1DA2ED9C45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1DA2EFE5-DEF9-40F1-8354-5EDA85CB936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3A08CCE6-F26A-429C-B317-748B1DECAA75}"/>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商店里，这个杯子二十块，那个十五块。小安买了十五块的杯子。</a:t>
            </a:r>
          </a:p>
        </p:txBody>
      </p:sp>
      <p:sp>
        <p:nvSpPr>
          <p:cNvPr id="5" name="q0">
            <a:extLst xmlns:a="http://schemas.openxmlformats.org/drawingml/2006/main">
              <a:ext uri="{FF2B5EF4-FFF2-40B4-BE49-F238E27FC236}">
                <a16:creationId xmlns:a16="http://schemas.microsoft.com/office/drawing/2014/main" id="{93A2E167-A9B4-4643-9705-AF341DC11B07}"/>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哪个杯子便宜？</a:t>
            </a:r>
          </a:p>
        </p:txBody>
      </p:sp>
      <p:sp>
        <p:nvSpPr>
          <p:cNvPr id="6" name="q1">
            <a:extLst xmlns:a="http://schemas.openxmlformats.org/drawingml/2006/main">
              <a:ext uri="{FF2B5EF4-FFF2-40B4-BE49-F238E27FC236}">
                <a16:creationId xmlns:a16="http://schemas.microsoft.com/office/drawing/2014/main" id="{5CFB8B20-9278-413A-8D88-0FDB4479CE26}"/>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小安买哪个？</a:t>
            </a:r>
          </a:p>
        </p:txBody>
      </p:sp>
    </p:spTree>
    <p:extLst>
      <p:ext uri="{BB962C8B-B14F-4D97-AF65-F5344CB8AC3E}">
        <p14:creationId xmlns:p14="http://schemas.microsoft.com/office/powerpoint/2010/main" val="696405024"/>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F154A410-DF80-4705-98C0-921234E8C96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HSK1-27</a:t>
            </a:r>
          </a:p>
        </p:txBody>
      </p:sp>
      <p:sp>
        <p:nvSpPr>
          <p:cNvPr id="2" name="heading">
            <a:extLst xmlns:a="http://schemas.openxmlformats.org/drawingml/2006/main">
              <a:ext uri="{FF2B5EF4-FFF2-40B4-BE49-F238E27FC236}">
                <a16:creationId xmlns:a16="http://schemas.microsoft.com/office/drawing/2014/main" id="{6BC94E14-81C2-4D15-98D7-CDF21F96730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7FC0F447-A5CF-46C6-BC2E-BF3D9944E64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CFB76CD5-FAEE-463A-B2CA-B5A7D5EE1799}"/>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3CDEA7F7-E3E4-48E3-B69B-BD69215203A5}"/>
              </a:ext>
            </a:extLst>
            <ns0:hlinkClick xmlns:ns0="http://schemas.openxmlformats.org/drawingml/2006/main" xmlns:ns1="http://schemas.openxmlformats.org/officeDocument/2006/relationships" ns1:id="rIdInteractive3">
              <ns0:snd ns1:embed="rIdEmbeddedAudio4" name="HSK1-27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78E7EBAC-4D0A-412A-99DC-157D156862BD}"/>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贵</a:t>
            </a:r>
          </a:p>
        </p:txBody>
      </p:sp>
      <p:sp>
        <p:nvSpPr>
          <p:cNvPr id="7" name="choice_1">
            <a:extLst xmlns:a="http://schemas.openxmlformats.org/drawingml/2006/main">
              <a:ext uri="{FF2B5EF4-FFF2-40B4-BE49-F238E27FC236}">
                <a16:creationId xmlns:a16="http://schemas.microsoft.com/office/drawing/2014/main" id="{A0FD88DD-3FDD-4B9A-B207-65811AD0303E}"/>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便宜</a:t>
            </a:r>
          </a:p>
        </p:txBody>
      </p:sp>
      <p:sp>
        <p:nvSpPr>
          <p:cNvPr id="8" name="choice_2">
            <a:extLst xmlns:a="http://schemas.openxmlformats.org/drawingml/2006/main">
              <a:ext uri="{FF2B5EF4-FFF2-40B4-BE49-F238E27FC236}">
                <a16:creationId xmlns:a16="http://schemas.microsoft.com/office/drawing/2014/main" id="{BF99664C-41E9-401C-8BD6-5E0649528B5D}"/>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少</a:t>
            </a:r>
          </a:p>
        </p:txBody>
      </p:sp>
    </p:spTree>
    <p:extLst>
      <p:ext uri="{BB962C8B-B14F-4D97-AF65-F5344CB8AC3E}">
        <p14:creationId xmlns:p14="http://schemas.microsoft.com/office/powerpoint/2010/main" val="1759429563"/>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1A4FF19-6E70-46B1-B0FE-6076D52D041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HSK1-27</a:t>
            </a:r>
          </a:p>
        </p:txBody>
      </p:sp>
      <p:sp>
        <p:nvSpPr>
          <p:cNvPr id="2" name="heading">
            <a:extLst xmlns:a="http://schemas.openxmlformats.org/drawingml/2006/main">
              <a:ext uri="{FF2B5EF4-FFF2-40B4-BE49-F238E27FC236}">
                <a16:creationId xmlns:a16="http://schemas.microsoft.com/office/drawing/2014/main" id="{58198253-E1C2-4043-91C0-714C5AE6697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796DBDDF-0BBD-48B0-80A8-9F9F3DA921A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9C2E90E9-5BDB-47CD-8714-E950DA8D2E5A}"/>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少 (shǎo).</a:t>
            </a:r>
          </a:p>
        </p:txBody>
      </p:sp>
      <p:sp>
        <p:nvSpPr>
          <p:cNvPr id="5" name="stretch">
            <a:extLst xmlns:a="http://schemas.openxmlformats.org/drawingml/2006/main">
              <a:ext uri="{FF2B5EF4-FFF2-40B4-BE49-F238E27FC236}">
                <a16:creationId xmlns:a16="http://schemas.microsoft.com/office/drawing/2014/main" id="{4EED52B6-4A93-4E30-A38B-BAD3D7698F4B}"/>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E6F6494A-40E8-4BA1-A826-1044F4318DE3}"/>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224498706"/>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CF1BEC0-8848-475F-84BA-7FB23D87652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HSK1-27</a:t>
            </a:r>
          </a:p>
        </p:txBody>
      </p:sp>
      <p:sp>
        <p:nvSpPr>
          <p:cNvPr id="2" name="heading">
            <a:extLst xmlns:a="http://schemas.openxmlformats.org/drawingml/2006/main">
              <a:ext uri="{FF2B5EF4-FFF2-40B4-BE49-F238E27FC236}">
                <a16:creationId xmlns:a16="http://schemas.microsoft.com/office/drawing/2014/main" id="{A0251240-9160-43C5-8419-50AE2CA97A2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06416F00-556A-4F8C-BDDF-F59485B2BF6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2EEEAB6B-7503-4736-91CD-503957763D5B}"/>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E7469092-6AFA-4A10-99CC-645652B7C6E2}"/>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044107728"/>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54A6FBA-E546-465A-9CCA-D080D928975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HSK1-27</a:t>
            </a:r>
          </a:p>
        </p:txBody>
      </p:sp>
      <p:sp>
        <p:nvSpPr>
          <p:cNvPr id="2" name="heading">
            <a:extLst xmlns:a="http://schemas.openxmlformats.org/drawingml/2006/main">
              <a:ext uri="{FF2B5EF4-FFF2-40B4-BE49-F238E27FC236}">
                <a16:creationId xmlns:a16="http://schemas.microsoft.com/office/drawing/2014/main" id="{C025042A-BACB-4EA4-804E-E616034A2CC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5E6ED945-7AB3-428D-8C53-51F92597DA1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A73DA238-46F6-4A2E-8AE2-1AE58CD666FD}"/>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Người bán giữ bảng giá kín, người mua có ngân sách 50</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đồng. Hỏi giá và chọn hai món.</a:t>
            </a:r>
          </a:p>
        </p:txBody>
      </p:sp>
      <p:sp>
        <p:nvSpPr>
          <p:cNvPr id="5" name="taskrule">
            <a:extLst xmlns:a="http://schemas.openxmlformats.org/drawingml/2006/main">
              <a:ext uri="{FF2B5EF4-FFF2-40B4-BE49-F238E27FC236}">
                <a16:creationId xmlns:a16="http://schemas.microsoft.com/office/drawing/2014/main" id="{53C2B4ED-8888-4A6A-A5EB-307B875D4045}"/>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944854859"/>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1FE6804-3F1E-4D13-A329-87CA76679CE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HSK1-27</a:t>
            </a:r>
          </a:p>
        </p:txBody>
      </p:sp>
      <p:sp>
        <p:nvSpPr>
          <p:cNvPr id="2" name="heading">
            <a:extLst xmlns:a="http://schemas.openxmlformats.org/drawingml/2006/main">
              <a:ext uri="{FF2B5EF4-FFF2-40B4-BE49-F238E27FC236}">
                <a16:creationId xmlns:a16="http://schemas.microsoft.com/office/drawing/2014/main" id="{DFCB0F9A-9207-466A-A8C4-FBEB2E95DA6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A9E86EC3-2866-46FC-8CC8-4561DC79210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少"/>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贵"/>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便"/>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宜"/>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这"/>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个"/>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768613704"/>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BF920AD-1293-4D6B-8058-EE7205F7507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HSK1-27</a:t>
            </a:r>
          </a:p>
        </p:txBody>
      </p:sp>
      <p:sp>
        <p:nvSpPr>
          <p:cNvPr id="2" name="heading">
            <a:extLst xmlns:a="http://schemas.openxmlformats.org/drawingml/2006/main">
              <a:ext uri="{FF2B5EF4-FFF2-40B4-BE49-F238E27FC236}">
                <a16:creationId xmlns:a16="http://schemas.microsoft.com/office/drawing/2014/main" id="{FCADD8FD-7CBE-470B-BB0D-D14A81CDE0B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174171B5-1B8C-4834-BC48-FFE81DB1BCD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C034EF7E-6B80-4471-9DCD-451E66211C7E}"/>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986C0741-EB50-4375-A434-0145C1CF0486}"/>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01A232F1-2401-4397-A3CC-4079779FE0D6}"/>
              </a:ext>
            </a:extLst>
            <ns0:hlinkClick xmlns:ns0="http://schemas.openxmlformats.org/drawingml/2006/main" xmlns:ns1="http://schemas.openxmlformats.org/officeDocument/2006/relationships" ns1:id="rIdInteractive3">
              <ns0:snd ns1:embed="rIdEmbeddedAudio4" name="HSK1-27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713423199"/>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00E2644-2D10-4FE6-A8CF-D455B9EBF9A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HSK1-27</a:t>
            </a:r>
          </a:p>
        </p:txBody>
      </p:sp>
      <p:sp>
        <p:nvSpPr>
          <p:cNvPr id="2" name="heading">
            <a:extLst xmlns:a="http://schemas.openxmlformats.org/drawingml/2006/main">
              <a:ext uri="{FF2B5EF4-FFF2-40B4-BE49-F238E27FC236}">
                <a16:creationId xmlns:a16="http://schemas.microsoft.com/office/drawing/2014/main" id="{F1611370-BE2C-488B-A181-6B6438B4D5F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3EBC5A46-F4F4-42FC-B6A5-751E59C0739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83FD0E9A-B406-40B5-890D-B5F1D4902BEC}"/>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6DBA46C0-0366-44DA-AC6B-80E9CCE8C53D}"/>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95398885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2026-10-18T07:26:15.3760000Z</dcterms:created>
  <dcterms:modified xsi:type="dcterms:W3CDTF">2026-10-18T07:26:15.3760000Z</dcterms:modified>
</coreProperties>
</file>