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48cda391cf504499" /><Relationship Type="http://schemas.openxmlformats.org/officeDocument/2006/relationships/extended-properties" Target="/docProps/app.xml" Id="Re342b1411cdb4397" /><Relationship Type="http://schemas.openxmlformats.org/officeDocument/2006/relationships/officeDocument" Target="/ppt/presentation.xml" Id="R33c7af0526cb4739" /></Relationships>
</file>

<file path=ppt/presentation.xml><?xml version="1.0" encoding="utf-8"?>
<p:presentation xmlns:p="http://schemas.openxmlformats.org/presentationml/2006/main">
  <p:sldMasterIdLst>
    <p:sldMasterId xmlns:r="http://schemas.openxmlformats.org/officeDocument/2006/relationships" id="2147483648" r:id="R792832a8fc0f4e82"/>
  </p:sldMasterIdLst>
  <p:notesMasterIdLst>
    <p:notesMasterId xmlns:r="http://schemas.openxmlformats.org/officeDocument/2006/relationships" r:id="Rba244ee167e24692"/>
  </p:notesMasterIdLst>
  <p:sldIdLst>
    <p:sldId xmlns:r="http://schemas.openxmlformats.org/officeDocument/2006/relationships" id="256" r:id="R941478afc3934a88"/>
    <p:sldId xmlns:r="http://schemas.openxmlformats.org/officeDocument/2006/relationships" id="257" r:id="Rc8be21a1bf9c41a7"/>
    <p:sldId xmlns:r="http://schemas.openxmlformats.org/officeDocument/2006/relationships" id="258" r:id="R676b362a13d34e2c"/>
    <p:sldId xmlns:r="http://schemas.openxmlformats.org/officeDocument/2006/relationships" id="259" r:id="R06dce5af4cfc4b85"/>
    <p:sldId xmlns:r="http://schemas.openxmlformats.org/officeDocument/2006/relationships" id="260" r:id="R8a0c1a4ae71f4da5"/>
    <p:sldId xmlns:r="http://schemas.openxmlformats.org/officeDocument/2006/relationships" id="261" r:id="R8726090eb392439a"/>
    <p:sldId xmlns:r="http://schemas.openxmlformats.org/officeDocument/2006/relationships" id="262" r:id="Rf6580e991239405f"/>
    <p:sldId xmlns:r="http://schemas.openxmlformats.org/officeDocument/2006/relationships" id="263" r:id="R061237a5a1584c77"/>
    <p:sldId xmlns:r="http://schemas.openxmlformats.org/officeDocument/2006/relationships" id="264" r:id="R236507bb541f4b2a"/>
    <p:sldId xmlns:r="http://schemas.openxmlformats.org/officeDocument/2006/relationships" id="265" r:id="R38a8997691374fa0"/>
    <p:sldId xmlns:r="http://schemas.openxmlformats.org/officeDocument/2006/relationships" id="266" r:id="R800c1a0deebc4bda"/>
    <p:sldId xmlns:r="http://schemas.openxmlformats.org/officeDocument/2006/relationships" id="267" r:id="R7eb6e6d16e0f43c2"/>
    <p:sldId xmlns:r="http://schemas.openxmlformats.org/officeDocument/2006/relationships" id="268" r:id="Ra1bf70aba78f470f"/>
    <p:sldId xmlns:r="http://schemas.openxmlformats.org/officeDocument/2006/relationships" id="269" r:id="Rcc0ccfdcc40d487e"/>
    <p:sldId xmlns:r="http://schemas.openxmlformats.org/officeDocument/2006/relationships" id="270" r:id="Rda83edd88be34575"/>
    <p:sldId xmlns:r="http://schemas.openxmlformats.org/officeDocument/2006/relationships" id="271" r:id="R0f305fa086d9470f"/>
    <p:sldId xmlns:r="http://schemas.openxmlformats.org/officeDocument/2006/relationships" id="272" r:id="Rb9003456640d4c59"/>
    <p:sldId xmlns:r="http://schemas.openxmlformats.org/officeDocument/2006/relationships" id="273" r:id="R43ad6c303c9a4c70"/>
    <p:sldId xmlns:r="http://schemas.openxmlformats.org/officeDocument/2006/relationships" id="274" r:id="Rc3a15de354db4db0"/>
    <p:sldId xmlns:r="http://schemas.openxmlformats.org/officeDocument/2006/relationships" id="275" r:id="Raf9e7a5d1aca4608"/>
    <p:sldId xmlns:r="http://schemas.openxmlformats.org/officeDocument/2006/relationships" id="276" r:id="R348e942c5aae4c4f"/>
    <p:sldId xmlns:r="http://schemas.openxmlformats.org/officeDocument/2006/relationships" id="277" r:id="Rbf538f894a4441f0"/>
    <p:sldId xmlns:r="http://schemas.openxmlformats.org/officeDocument/2006/relationships" id="278" r:id="R5eb79aee98ac48f2"/>
    <p:sldId xmlns:r="http://schemas.openxmlformats.org/officeDocument/2006/relationships" id="279" r:id="Rf4f44885d5cd4288"/>
    <p:sldId xmlns:r="http://schemas.openxmlformats.org/officeDocument/2006/relationships" id="280" r:id="Rd7969deeeaf24c7d"/>
    <p:sldId xmlns:r="http://schemas.openxmlformats.org/officeDocument/2006/relationships" id="281" r:id="Rb3a8a4a79fb94cba"/>
    <p:sldId xmlns:r="http://schemas.openxmlformats.org/officeDocument/2006/relationships" id="282" r:id="R08496f5450834534"/>
    <p:sldId xmlns:r="http://schemas.openxmlformats.org/officeDocument/2006/relationships" id="283" r:id="Rb0c447a0a1094429"/>
    <p:sldId xmlns:r="http://schemas.openxmlformats.org/officeDocument/2006/relationships" id="284" r:id="Raf4f8932dbe44be3"/>
    <p:sldId xmlns:r="http://schemas.openxmlformats.org/officeDocument/2006/relationships" id="285" r:id="Ra078310ca5d64771"/>
    <p:sldId xmlns:r="http://schemas.openxmlformats.org/officeDocument/2006/relationships" id="286" r:id="R2da31c27c4d34ac8"/>
    <p:sldId xmlns:r="http://schemas.openxmlformats.org/officeDocument/2006/relationships" id="287" r:id="R50b39dbe6e0d4b59"/>
    <p:sldId xmlns:r="http://schemas.openxmlformats.org/officeDocument/2006/relationships" id="288" r:id="R51f0c4ec6ada452a"/>
    <p:sldId xmlns:r="http://schemas.openxmlformats.org/officeDocument/2006/relationships" id="289" r:id="R208edd93365a49ec"/>
    <p:sldId xmlns:r="http://schemas.openxmlformats.org/officeDocument/2006/relationships" id="290" r:id="R96eee85195e2469d"/>
    <p:sldId xmlns:r="http://schemas.openxmlformats.org/officeDocument/2006/relationships" id="291" r:id="R2fafc2b81c9f437c"/>
    <p:sldId xmlns:r="http://schemas.openxmlformats.org/officeDocument/2006/relationships" id="292" r:id="R3b9a682d0b0f42d8"/>
    <p:sldId xmlns:r="http://schemas.openxmlformats.org/officeDocument/2006/relationships" id="293" r:id="R3670d3dd1c0d44a9"/>
    <p:sldId xmlns:r="http://schemas.openxmlformats.org/officeDocument/2006/relationships" id="294" r:id="R96d04fe8138043eb"/>
    <p:sldId xmlns:r="http://schemas.openxmlformats.org/officeDocument/2006/relationships" id="295" r:id="Rde40200dfb8a4748"/>
    <p:sldId xmlns:r="http://schemas.openxmlformats.org/officeDocument/2006/relationships" id="296" r:id="R59f43e0fc09b486b"/>
    <p:sldId xmlns:r="http://schemas.openxmlformats.org/officeDocument/2006/relationships" id="297" r:id="R5a0a610dd5bb4b3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5402b6a0134ffe" /><Relationship Type="http://schemas.openxmlformats.org/officeDocument/2006/relationships/slideMaster" Target="/ppt/slideMasters/slideMaster1.xml" Id="R792832a8fc0f4e82" /><Relationship Type="http://schemas.openxmlformats.org/officeDocument/2006/relationships/notesMaster" Target="/ppt/notesMasters/notesMaster1.xml" Id="Rba244ee167e24692" /><Relationship Type="http://schemas.openxmlformats.org/officeDocument/2006/relationships/presProps" Target="/ppt/presProps.xml" Id="Rd501037eac2c4fb8" /><Relationship Type="http://schemas.openxmlformats.org/officeDocument/2006/relationships/tableStyles" Target="/ppt/tableStyles.xml" Id="R8a80bc66311c4238" /><Relationship Type="http://schemas.openxmlformats.org/officeDocument/2006/relationships/slide" Target="/ppt/slides/slide1.xml" Id="R941478afc3934a88" /><Relationship Type="http://schemas.openxmlformats.org/officeDocument/2006/relationships/slide" Target="/ppt/slides/slide2.xml" Id="Rc8be21a1bf9c41a7" /><Relationship Type="http://schemas.openxmlformats.org/officeDocument/2006/relationships/slide" Target="/ppt/slides/slide3.xml" Id="R676b362a13d34e2c" /><Relationship Type="http://schemas.openxmlformats.org/officeDocument/2006/relationships/slide" Target="/ppt/slides/slide4.xml" Id="R06dce5af4cfc4b85" /><Relationship Type="http://schemas.openxmlformats.org/officeDocument/2006/relationships/slide" Target="/ppt/slides/slide5.xml" Id="R8a0c1a4ae71f4da5" /><Relationship Type="http://schemas.openxmlformats.org/officeDocument/2006/relationships/slide" Target="/ppt/slides/slide6.xml" Id="R8726090eb392439a" /><Relationship Type="http://schemas.openxmlformats.org/officeDocument/2006/relationships/slide" Target="/ppt/slides/slide7.xml" Id="Rf6580e991239405f" /><Relationship Type="http://schemas.openxmlformats.org/officeDocument/2006/relationships/slide" Target="/ppt/slides/slide8.xml" Id="R061237a5a1584c77" /><Relationship Type="http://schemas.openxmlformats.org/officeDocument/2006/relationships/slide" Target="/ppt/slides/slide9.xml" Id="R236507bb541f4b2a" /><Relationship Type="http://schemas.openxmlformats.org/officeDocument/2006/relationships/slide" Target="/ppt/slides/slide10.xml" Id="R38a8997691374fa0" /><Relationship Type="http://schemas.openxmlformats.org/officeDocument/2006/relationships/slide" Target="/ppt/slides/slide11.xml" Id="R800c1a0deebc4bda" /><Relationship Type="http://schemas.openxmlformats.org/officeDocument/2006/relationships/slide" Target="/ppt/slides/slide12.xml" Id="R7eb6e6d16e0f43c2" /><Relationship Type="http://schemas.openxmlformats.org/officeDocument/2006/relationships/slide" Target="/ppt/slides/slide13.xml" Id="Ra1bf70aba78f470f" /><Relationship Type="http://schemas.openxmlformats.org/officeDocument/2006/relationships/slide" Target="/ppt/slides/slide14.xml" Id="Rcc0ccfdcc40d487e" /><Relationship Type="http://schemas.openxmlformats.org/officeDocument/2006/relationships/slide" Target="/ppt/slides/slide15.xml" Id="Rda83edd88be34575" /><Relationship Type="http://schemas.openxmlformats.org/officeDocument/2006/relationships/slide" Target="/ppt/slides/slide16.xml" Id="R0f305fa086d9470f" /><Relationship Type="http://schemas.openxmlformats.org/officeDocument/2006/relationships/slide" Target="/ppt/slides/slide17.xml" Id="Rb9003456640d4c59" /><Relationship Type="http://schemas.openxmlformats.org/officeDocument/2006/relationships/slide" Target="/ppt/slides/slide18.xml" Id="R43ad6c303c9a4c70" /><Relationship Type="http://schemas.openxmlformats.org/officeDocument/2006/relationships/slide" Target="/ppt/slides/slide19.xml" Id="Rc3a15de354db4db0" /><Relationship Type="http://schemas.openxmlformats.org/officeDocument/2006/relationships/slide" Target="/ppt/slides/slide20.xml" Id="Raf9e7a5d1aca4608" /><Relationship Type="http://schemas.openxmlformats.org/officeDocument/2006/relationships/slide" Target="/ppt/slides/slide21.xml" Id="R348e942c5aae4c4f" /><Relationship Type="http://schemas.openxmlformats.org/officeDocument/2006/relationships/slide" Target="/ppt/slides/slide22.xml" Id="Rbf538f894a4441f0" /><Relationship Type="http://schemas.openxmlformats.org/officeDocument/2006/relationships/slide" Target="/ppt/slides/slide23.xml" Id="R5eb79aee98ac48f2" /><Relationship Type="http://schemas.openxmlformats.org/officeDocument/2006/relationships/slide" Target="/ppt/slides/slide24.xml" Id="Rf4f44885d5cd4288" /><Relationship Type="http://schemas.openxmlformats.org/officeDocument/2006/relationships/slide" Target="/ppt/slides/slide25.xml" Id="Rd7969deeeaf24c7d" /><Relationship Type="http://schemas.openxmlformats.org/officeDocument/2006/relationships/slide" Target="/ppt/slides/slide26.xml" Id="Rb3a8a4a79fb94cba" /><Relationship Type="http://schemas.openxmlformats.org/officeDocument/2006/relationships/slide" Target="/ppt/slides/slide27.xml" Id="R08496f5450834534" /><Relationship Type="http://schemas.openxmlformats.org/officeDocument/2006/relationships/slide" Target="/ppt/slides/slide28.xml" Id="Rb0c447a0a1094429" /><Relationship Type="http://schemas.openxmlformats.org/officeDocument/2006/relationships/slide" Target="/ppt/slides/slide29.xml" Id="Raf4f8932dbe44be3" /><Relationship Type="http://schemas.openxmlformats.org/officeDocument/2006/relationships/slide" Target="/ppt/slides/slide30.xml" Id="Ra078310ca5d64771" /><Relationship Type="http://schemas.openxmlformats.org/officeDocument/2006/relationships/slide" Target="/ppt/slides/slide31.xml" Id="R2da31c27c4d34ac8" /><Relationship Type="http://schemas.openxmlformats.org/officeDocument/2006/relationships/slide" Target="/ppt/slides/slide32.xml" Id="R50b39dbe6e0d4b59" /><Relationship Type="http://schemas.openxmlformats.org/officeDocument/2006/relationships/slide" Target="/ppt/slides/slide33.xml" Id="R51f0c4ec6ada452a" /><Relationship Type="http://schemas.openxmlformats.org/officeDocument/2006/relationships/slide" Target="/ppt/slides/slide34.xml" Id="R208edd93365a49ec" /><Relationship Type="http://schemas.openxmlformats.org/officeDocument/2006/relationships/slide" Target="/ppt/slides/slide35.xml" Id="R96eee85195e2469d" /><Relationship Type="http://schemas.openxmlformats.org/officeDocument/2006/relationships/slide" Target="/ppt/slides/slide36.xml" Id="R2fafc2b81c9f437c" /><Relationship Type="http://schemas.openxmlformats.org/officeDocument/2006/relationships/slide" Target="/ppt/slides/slide37.xml" Id="R3b9a682d0b0f42d8" /><Relationship Type="http://schemas.openxmlformats.org/officeDocument/2006/relationships/slide" Target="/ppt/slides/slide38.xml" Id="R3670d3dd1c0d44a9" /><Relationship Type="http://schemas.openxmlformats.org/officeDocument/2006/relationships/slide" Target="/ppt/slides/slide39.xml" Id="R96d04fe8138043eb" /><Relationship Type="http://schemas.openxmlformats.org/officeDocument/2006/relationships/slide" Target="/ppt/slides/slide40.xml" Id="Rde40200dfb8a4748" /><Relationship Type="http://schemas.openxmlformats.org/officeDocument/2006/relationships/slide" Target="/ppt/slides/slide41.xml" Id="R59f43e0fc09b486b" /><Relationship Type="http://schemas.openxmlformats.org/officeDocument/2006/relationships/slide" Target="/ppt/slides/slide42.xml" Id="R5a0a610dd5bb4b3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ff67b3134094cc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acd491515844553" /><Relationship Type="http://schemas.openxmlformats.org/officeDocument/2006/relationships/notesMaster" Target="/ppt/notesMasters/notesMaster1.xml" Id="R58d5894e84904ac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683e85d71904991" /><Relationship Type="http://schemas.openxmlformats.org/officeDocument/2006/relationships/notesMaster" Target="/ppt/notesMasters/notesMaster1.xml" Id="R7689a1625afd415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93e7da1a3e4443c" /><Relationship Type="http://schemas.openxmlformats.org/officeDocument/2006/relationships/notesMaster" Target="/ppt/notesMasters/notesMaster1.xml" Id="R7af54731eb604b34" /></Relationships>
</file>

<file path=ppt/notesSlides/_rels/notesSlide4.xml.rels>&#65279;<?xml version="1.0" encoding="utf-8"?><Relationships xmlns="http://schemas.openxmlformats.org/package/2006/relationships"><Relationship Type="http://schemas.openxmlformats.org/officeDocument/2006/relationships/slide" Target="/ppt/slides/slide4.xml" Id="Rf34f22f61c554829" /><Relationship Type="http://schemas.openxmlformats.org/officeDocument/2006/relationships/notesMaster" Target="/ppt/notesMasters/notesMaster1.xml" Id="Rd63929341de64c01" /></Relationships>
</file>

<file path=ppt/notesSlides/_rels/notesSlide5.xml.rels>&#65279;<?xml version="1.0" encoding="utf-8"?><Relationships xmlns="http://schemas.openxmlformats.org/package/2006/relationships"><Relationship Type="http://schemas.openxmlformats.org/officeDocument/2006/relationships/slide" Target="/ppt/slides/slide5.xml" Id="R269483df1656499b" /><Relationship Type="http://schemas.openxmlformats.org/officeDocument/2006/relationships/notesMaster" Target="/ppt/notesMasters/notesMaster1.xml" Id="Ra5641eb7b65e4c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5281a24a6640e8" /><Relationship Type="http://schemas.openxmlformats.org/officeDocument/2006/relationships/notesMaster" Target="/ppt/notesMasters/notesMaster1.xml" Id="Rfe5b00df9d7e4d2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705b5ad484248e5" /><Relationship Type="http://schemas.openxmlformats.org/officeDocument/2006/relationships/notesMaster" Target="/ppt/notesMasters/notesMaster1.xml" Id="R0ce02c94b43b4c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1a0b21986d44e9" /><Relationship Type="http://schemas.openxmlformats.org/officeDocument/2006/relationships/notesMaster" Target="/ppt/notesMasters/notesMaster1.xml" Id="R90c3f76641dc4d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6b0ec4bff54ae1" /><Relationship Type="http://schemas.openxmlformats.org/officeDocument/2006/relationships/notesMaster" Target="/ppt/notesMasters/notesMaster1.xml" Id="R886f86bdb58b41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e1f4158ff1e4e81" /><Relationship Type="http://schemas.openxmlformats.org/officeDocument/2006/relationships/notesMaster" Target="/ppt/notesMasters/notesMaster1.xml" Id="R1b84b24b391148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73da36e728468a" /><Relationship Type="http://schemas.openxmlformats.org/officeDocument/2006/relationships/notesMaster" Target="/ppt/notesMasters/notesMaster1.xml" Id="R6ce255551ccc44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10935e8377453e" /><Relationship Type="http://schemas.openxmlformats.org/officeDocument/2006/relationships/notesMaster" Target="/ppt/notesMasters/notesMaster1.xml" Id="Reb66673f95244fc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8dcb48feed542b7" /><Relationship Type="http://schemas.openxmlformats.org/officeDocument/2006/relationships/notesMaster" Target="/ppt/notesMasters/notesMaster1.xml" Id="Rc3c84aa2c74f4de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449c85ff614dae" /><Relationship Type="http://schemas.openxmlformats.org/officeDocument/2006/relationships/notesMaster" Target="/ppt/notesMasters/notesMaster1.xml" Id="Rb37c1a107df648c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fdd58bbe8e4165" /><Relationship Type="http://schemas.openxmlformats.org/officeDocument/2006/relationships/notesMaster" Target="/ppt/notesMasters/notesMaster1.xml" Id="Re9ddbbe216b7457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1db16899b15447d" /><Relationship Type="http://schemas.openxmlformats.org/officeDocument/2006/relationships/notesMaster" Target="/ppt/notesMasters/notesMaster1.xml" Id="R38aa8979e46147f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74c7174f2b74186" /><Relationship Type="http://schemas.openxmlformats.org/officeDocument/2006/relationships/notesMaster" Target="/ppt/notesMasters/notesMaster1.xml" Id="Rf1594459605d47d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0e0e92404a8410d" /><Relationship Type="http://schemas.openxmlformats.org/officeDocument/2006/relationships/notesMaster" Target="/ppt/notesMasters/notesMaster1.xml" Id="R45ca733ca3434b1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e784c8e3fcf498a" /><Relationship Type="http://schemas.openxmlformats.org/officeDocument/2006/relationships/notesMaster" Target="/ppt/notesMasters/notesMaster1.xml" Id="Rc75e0557a6ec416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dbdbdf97fe1446a" /><Relationship Type="http://schemas.openxmlformats.org/officeDocument/2006/relationships/notesMaster" Target="/ppt/notesMasters/notesMaster1.xml" Id="Rec69e1331cca45b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91c977c4734476" /><Relationship Type="http://schemas.openxmlformats.org/officeDocument/2006/relationships/notesMaster" Target="/ppt/notesMasters/notesMaster1.xml" Id="R8e27c842e775413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0dd8a6e4c6b4b96" /><Relationship Type="http://schemas.openxmlformats.org/officeDocument/2006/relationships/notesMaster" Target="/ppt/notesMasters/notesMaster1.xml" Id="R00b23135ffb2423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7c9e386178f4c9e" /><Relationship Type="http://schemas.openxmlformats.org/officeDocument/2006/relationships/notesMaster" Target="/ppt/notesMasters/notesMaster1.xml" Id="R90f04f941aae4e6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cfea4911d454b00" /><Relationship Type="http://schemas.openxmlformats.org/officeDocument/2006/relationships/notesMaster" Target="/ppt/notesMasters/notesMaster1.xml" Id="R8994cab880554cd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0bb8dcd3fff495c" /><Relationship Type="http://schemas.openxmlformats.org/officeDocument/2006/relationships/notesMaster" Target="/ppt/notesMasters/notesMaster1.xml" Id="R2f504203b0df4e6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039eac602bd45a6" /><Relationship Type="http://schemas.openxmlformats.org/officeDocument/2006/relationships/notesMaster" Target="/ppt/notesMasters/notesMaster1.xml" Id="R92599fc2c3f6440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a407d00fa144021" /><Relationship Type="http://schemas.openxmlformats.org/officeDocument/2006/relationships/notesMaster" Target="/ppt/notesMasters/notesMaster1.xml" Id="Reee9744bf6ac439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1686bdc4861462c" /><Relationship Type="http://schemas.openxmlformats.org/officeDocument/2006/relationships/notesMaster" Target="/ppt/notesMasters/notesMaster1.xml" Id="R2bbe45058d0d45d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be3f1fd04c849bf" /><Relationship Type="http://schemas.openxmlformats.org/officeDocument/2006/relationships/notesMaster" Target="/ppt/notesMasters/notesMaster1.xml" Id="Rd8c67d3bf460404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b476c82a0c643a9" /><Relationship Type="http://schemas.openxmlformats.org/officeDocument/2006/relationships/notesMaster" Target="/ppt/notesMasters/notesMaster1.xml" Id="R002473df891c441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cd1d904d02e4677" /><Relationship Type="http://schemas.openxmlformats.org/officeDocument/2006/relationships/notesMaster" Target="/ppt/notesMasters/notesMaster1.xml" Id="Rd2a5941f25ad445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b7230f0ce0d421f" /><Relationship Type="http://schemas.openxmlformats.org/officeDocument/2006/relationships/notesMaster" Target="/ppt/notesMasters/notesMaster1.xml" Id="Rec058fde66a04bb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40fba386f3a4f1a" /><Relationship Type="http://schemas.openxmlformats.org/officeDocument/2006/relationships/notesMaster" Target="/ppt/notesMasters/notesMaster1.xml" Id="Rde909f8c08df462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916056ede724eed" /><Relationship Type="http://schemas.openxmlformats.org/officeDocument/2006/relationships/notesMaster" Target="/ppt/notesMasters/notesMaster1.xml" Id="R9bcae841978f424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a2d5da69a364507" /><Relationship Type="http://schemas.openxmlformats.org/officeDocument/2006/relationships/notesMaster" Target="/ppt/notesMasters/notesMaster1.xml" Id="R4cbef38b92544fd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8b7b50e86d04979" /><Relationship Type="http://schemas.openxmlformats.org/officeDocument/2006/relationships/notesMaster" Target="/ppt/notesMasters/notesMaster1.xml" Id="R0925b597320c4cc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9f3693af9014d03" /><Relationship Type="http://schemas.openxmlformats.org/officeDocument/2006/relationships/notesMaster" Target="/ppt/notesMasters/notesMaster1.xml" Id="R3208f13e824944e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9341aded7064805" /><Relationship Type="http://schemas.openxmlformats.org/officeDocument/2006/relationships/notesMaster" Target="/ppt/notesMasters/notesMaster1.xml" Id="R7448c3a6964f4d0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e62f6c4c30548a1" /><Relationship Type="http://schemas.openxmlformats.org/officeDocument/2006/relationships/notesMaster" Target="/ppt/notesMasters/notesMaster1.xml" Id="R75bfad23c083449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373782e87994261" /><Relationship Type="http://schemas.openxmlformats.org/officeDocument/2006/relationships/notesMaster" Target="/ppt/notesMasters/notesMaster1.xml" Id="R9867452e94a44fd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c438b6e36544c48" /><Relationship Type="http://schemas.openxmlformats.org/officeDocument/2006/relationships/notesMaster" Target="/ppt/notesMasters/notesMaster1.xml" Id="R16e940232fb5475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b137872536643a7" /><Relationship Type="http://schemas.openxmlformats.org/officeDocument/2006/relationships/notesMaster" Target="/ppt/notesMasters/notesMaster1.xml" Id="R6199399cb6244d1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../Audio/HSK1-28_MODEL.mp3. Sau khi tải, giữ thư mục Audio cạnh thư mục Slides. Script: 在。哪儿。这里。那里。上。下。你的学校在哪儿？。在医院前面。。饭店呢？。在学校右边。。你住在哪儿？。我住在车站后面。.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右边。 / 车站后面。.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在 (zài) = ở. Chọn đáp án bằng chuột trong trình chiếu. Chế độ đội: 20 giây trao đổi, 10 giây giải thích. Nhóm đúng và giải thích được nhận hai điểm. Script GAME: 在</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HSK1-28: Địa điểm và vị trí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../Audio/HSK1-29_MODEL.mp3. Sau khi tải, giữ thư mục Audio cạnh thư mục Slides. Script: 里。前面。后面。左边。右边。家里。学校在医院前面，饭店在学校右边。小林住在车站后面。他每天去学校。.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右边。 / 车站后面。.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车站后面。 Đối chiếu bài đọc để nêu bằng chứng. Chọn đáp án bằng chuột trong trình chiếu. Chế độ đội: 20 giây trao đổi, 10 giây giải thích. Nhóm đúng và giải thích được nhận hai điểm. Script GAME: 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HSK1-29: Địa điểm và vị trí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../Audio/HSK1-30_MODEL.mp3. Sau khi tải, giữ thư mục Audio cạnh thư mục Slides. Script: 医院。饭店。商场。车站。住。地方。学校在医院前面，饭店在学校右边。小林住在车站后面。他每天去学校。。饭店在学校哪边？。小林住在哪儿？.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右边。 / 车站后面。.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医院 (yī yuàn). Chọn đáp án bằng chuột trong trình chiếu. Chế độ đội: 20 giây trao đổi, 10 giây giải thích. Nhóm đúng và giải thích được nhận hai điểm. Script GAME: 医院</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HSK1-30: Địa điểm và vị trí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191fe386cd4d8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49fb91e8b874df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5df8da23950490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85e5f22aad2440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14eed755417444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a5cf92a95504cb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4E2A6B-F6A1-4C51-B051-B7157B6A203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685634C-7323-4977-91EE-4C44C947964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E929AF9-7C51-4CBC-B944-52AE9978C9C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CE957C0-FFA0-491F-8EEC-847E7F9ADA1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1C76182-D556-4B8C-8FFD-A02C5335A97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CAEB822-BFC1-45D9-A9E4-B6F78274F2C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11450E4-B46B-4B17-9D3D-7691A5CFB22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AE87589-1ED7-4741-90E6-31AE564B5F8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9A65547-2449-4CFA-B715-6A07B79280A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36A6A05-9BFC-4498-8435-5FF1BD20C39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d965fd35f374bf6" /><Relationship Type="http://schemas.openxmlformats.org/officeDocument/2006/relationships/slideLayout" Target="/ppt/slideLayouts/slideLayout1.xml" Id="R0bdae01d72524ed4" /><Relationship Type="http://schemas.openxmlformats.org/officeDocument/2006/relationships/slideLayout" Target="/ppt/slideLayouts/slideLayout2.xml" Id="R60dda825fcc34d7f" /><Relationship Type="http://schemas.openxmlformats.org/officeDocument/2006/relationships/slideLayout" Target="/ppt/slideLayouts/slideLayout3.xml" Id="R9a3536a611b241b5" /><Relationship Type="http://schemas.openxmlformats.org/officeDocument/2006/relationships/slideLayout" Target="/ppt/slideLayouts/slideLayout4.xml" Id="R5409e04c1f8244ee" /><Relationship Type="http://schemas.openxmlformats.org/officeDocument/2006/relationships/slideLayout" Target="/ppt/slideLayouts/slideLayout5.xml" Id="Rdc93b53733884bdc" /><Relationship Type="http://schemas.openxmlformats.org/officeDocument/2006/relationships/slideLayout" Target="/ppt/slideLayouts/slideLayout6.xml" Id="R452dd55af3a54cd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dae01d72524ed4"/>
    <p:sldLayoutId xmlns:r="http://schemas.openxmlformats.org/officeDocument/2006/relationships" id="2147483650" r:id="R60dda825fcc34d7f"/>
    <p:sldLayoutId xmlns:r="http://schemas.openxmlformats.org/officeDocument/2006/relationships" id="2147483651" r:id="R9a3536a611b241b5"/>
    <p:sldLayoutId xmlns:r="http://schemas.openxmlformats.org/officeDocument/2006/relationships" id="2147483652" r:id="R5409e04c1f8244ee"/>
    <p:sldLayoutId xmlns:r="http://schemas.openxmlformats.org/officeDocument/2006/relationships" id="2147483653" r:id="Rdc93b53733884bdc"/>
    <p:sldLayoutId xmlns:r="http://schemas.openxmlformats.org/officeDocument/2006/relationships" id="2147483654" r:id="R452dd55af3a54cd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6c71dca88934a72" /><Relationship Type="http://schemas.openxmlformats.org/officeDocument/2006/relationships/notesSlide" Target="/ppt/notesSlides/notesSlide1.xml" Id="Ra7f1e04c3fe849e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321292d36424319" /><Relationship Type="http://schemas.openxmlformats.org/officeDocument/2006/relationships/notesSlide" Target="/ppt/notesSlides/notesSlide2.xml" Id="R832424272b9141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670408bd99d4131" /><Relationship Type="http://schemas.openxmlformats.org/officeDocument/2006/relationships/notesSlide" Target="/ppt/notesSlides/notesSlide3.xml" Id="R26b591b2c62d43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4b8ae45ec314646" /><Relationship Type="http://schemas.openxmlformats.org/officeDocument/2006/relationships/notesSlide" Target="/ppt/notesSlides/notesSlide4.xml" Id="R34d0247c5bf9424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54ab214770147df" /><Relationship Type="http://schemas.openxmlformats.org/officeDocument/2006/relationships/notesSlide" Target="/ppt/notesSlides/notesSlide5.xml" Id="R8c1d76922bd14fb2"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f2403c6227834a03"/><Relationship Type="http://schemas.openxmlformats.org/officeDocument/2006/relationships/notesSlide" Target="/ppt/notesSlides/notesSlide6.xml" Id="R77de7572319d4c90"/><Relationship Id="rIdInteractive3" Type="http://schemas.openxmlformats.org/officeDocument/2006/relationships/hyperlink" Target="../Audio/HSK1-28_MODEL.mp3" TargetMode="External"/><Relationship Id="rIdEmbeddedAudio4" Type="http://schemas.openxmlformats.org/officeDocument/2006/relationships/audio" Target="../media/HSK1-28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c400da6f5e84574" /><Relationship Type="http://schemas.openxmlformats.org/officeDocument/2006/relationships/notesSlide" Target="/ppt/notesSlides/notesSlide7.xml" Id="Rfa0e9d7f677548ce"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74aef87dcd2e427f"/><Relationship Type="http://schemas.openxmlformats.org/officeDocument/2006/relationships/notesSlide" Target="/ppt/notesSlides/notesSlide8.xml" Id="Rfea8868515f7489a"/><Relationship Id="rIdInteractive3" Type="http://schemas.openxmlformats.org/officeDocument/2006/relationships/hyperlink" Target="../Audio/HSK1-28_GAME.mp3" TargetMode="External"/><Relationship Id="rIdEmbeddedAudio4" Type="http://schemas.openxmlformats.org/officeDocument/2006/relationships/audio" Target="../media/HSK1-28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860faeb8173743d4"/><Relationship Type="http://schemas.openxmlformats.org/officeDocument/2006/relationships/notesSlide" Target="/ppt/notesSlides/notesSlide9.xml" Id="Ra82c05a0e0984e18"/><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c70b072cbb564990"/><Relationship Type="http://schemas.openxmlformats.org/officeDocument/2006/relationships/notesSlide" Target="/ppt/notesSlides/notesSlide10.xml" Id="R9e95a60e370244cb"/><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f02fba6ba9249a3" /><Relationship Type="http://schemas.openxmlformats.org/officeDocument/2006/relationships/notesSlide" Target="/ppt/notesSlides/notesSlide11.xml" Id="R2cc0d900ad6d48dd"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f4a8ce89122c4b37"/><Relationship Type="http://schemas.openxmlformats.org/officeDocument/2006/relationships/notesSlide" Target="/ppt/notesSlides/notesSlide12.xml" Id="Ra84710a9c2f24f82"/><Relationship Id="rIdGif3" Type="http://schemas.openxmlformats.org/officeDocument/2006/relationships/image" Target="../media/stroke_22312.gif"/><Relationship Id="rIdGif4" Type="http://schemas.openxmlformats.org/officeDocument/2006/relationships/image" Target="../media/stroke_21738.gif"/><Relationship Id="rIdGif5" Type="http://schemas.openxmlformats.org/officeDocument/2006/relationships/image" Target="../media/stroke_20799.gif"/><Relationship Id="rIdGif6" Type="http://schemas.openxmlformats.org/officeDocument/2006/relationships/image" Target="../media/stroke_36825.gif"/><Relationship Id="rIdGif7" Type="http://schemas.openxmlformats.org/officeDocument/2006/relationships/image" Target="../media/stroke_37324.gif"/><Relationship Id="rIdGif8" Type="http://schemas.openxmlformats.org/officeDocument/2006/relationships/image" Target="../media/stroke_37027.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e8e65cf302c049c3"/><Relationship Type="http://schemas.openxmlformats.org/officeDocument/2006/relationships/notesSlide" Target="/ppt/notesSlides/notesSlide13.xml" Id="R1b57ccd0632a4224"/><Relationship Id="rIdInteractive3" Type="http://schemas.openxmlformats.org/officeDocument/2006/relationships/hyperlink" Target="../Audio/HSK1-28_MODEL.mp3" TargetMode="External"/><Relationship Id="rIdEmbeddedAudio4" Type="http://schemas.openxmlformats.org/officeDocument/2006/relationships/audio" Target="../media/HSK1-28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a0e72d8738d40c5" /><Relationship Type="http://schemas.openxmlformats.org/officeDocument/2006/relationships/notesSlide" Target="/ppt/notesSlides/notesSlide14.xml" Id="R6c466a47cdd449b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544bde84d4b4183" /><Relationship Type="http://schemas.openxmlformats.org/officeDocument/2006/relationships/notesSlide" Target="/ppt/notesSlides/notesSlide15.xml" Id="Ra9cb2d071722466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7c886b6b1254264" /><Relationship Type="http://schemas.openxmlformats.org/officeDocument/2006/relationships/notesSlide" Target="/ppt/notesSlides/notesSlide16.xml" Id="R44de91b832f34f1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188a10650654047" /><Relationship Type="http://schemas.openxmlformats.org/officeDocument/2006/relationships/notesSlide" Target="/ppt/notesSlides/notesSlide17.xml" Id="R3bbdfab7d4144df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5670a3bede74b41" /><Relationship Type="http://schemas.openxmlformats.org/officeDocument/2006/relationships/notesSlide" Target="/ppt/notesSlides/notesSlide18.xml" Id="Rda0adc3ffb9249e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2067b3e1997483d" /><Relationship Type="http://schemas.openxmlformats.org/officeDocument/2006/relationships/notesSlide" Target="/ppt/notesSlides/notesSlide19.xml" Id="R28bd452787154a0d"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4de46c08d999482d"/><Relationship Type="http://schemas.openxmlformats.org/officeDocument/2006/relationships/notesSlide" Target="/ppt/notesSlides/notesSlide20.xml" Id="R3db47e4336f84427"/><Relationship Id="rIdInteractive3" Type="http://schemas.openxmlformats.org/officeDocument/2006/relationships/hyperlink" Target="../Audio/HSK1-29_MODEL.mp3" TargetMode="External"/><Relationship Id="rIdEmbeddedAudio4" Type="http://schemas.openxmlformats.org/officeDocument/2006/relationships/audio" Target="../media/HSK1-29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610b75cd35f04e48" /><Relationship Type="http://schemas.openxmlformats.org/officeDocument/2006/relationships/notesSlide" Target="/ppt/notesSlides/notesSlide21.xml" Id="R3cff8a6630ed4029"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5e1650983b214fdf"/><Relationship Type="http://schemas.openxmlformats.org/officeDocument/2006/relationships/notesSlide" Target="/ppt/notesSlides/notesSlide22.xml" Id="Re9d827e84b264986"/><Relationship Id="rIdInteractive3" Type="http://schemas.openxmlformats.org/officeDocument/2006/relationships/hyperlink" Target="../Audio/HSK1-29_GAME.mp3" TargetMode="External"/><Relationship Id="rIdEmbeddedAudio4" Type="http://schemas.openxmlformats.org/officeDocument/2006/relationships/audio" Target="../media/HSK1-29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af3c1b1c0e27492f"/><Relationship Type="http://schemas.openxmlformats.org/officeDocument/2006/relationships/notesSlide" Target="/ppt/notesSlides/notesSlide23.xml" Id="R62d03d7b52204846"/><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21b0483d27cc43e4"/><Relationship Type="http://schemas.openxmlformats.org/officeDocument/2006/relationships/notesSlide" Target="/ppt/notesSlides/notesSlide24.xml" Id="R2eab4221ca924db0"/><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e7ab9c78ffb14699" /><Relationship Type="http://schemas.openxmlformats.org/officeDocument/2006/relationships/notesSlide" Target="/ppt/notesSlides/notesSlide25.xml" Id="Rc40f427c69d64df0"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eee8eae13ec144de"/><Relationship Type="http://schemas.openxmlformats.org/officeDocument/2006/relationships/notesSlide" Target="/ppt/notesSlides/notesSlide26.xml" Id="R9bcfa8ca34c64115"/><Relationship Id="rIdGif3" Type="http://schemas.openxmlformats.org/officeDocument/2006/relationships/image" Target="../media/stroke_37324.gif"/><Relationship Id="rIdGif4" Type="http://schemas.openxmlformats.org/officeDocument/2006/relationships/image" Target="../media/stroke_21069.gif"/><Relationship Id="rIdGif5" Type="http://schemas.openxmlformats.org/officeDocument/2006/relationships/image" Target="../media/stroke_38754.gif"/><Relationship Id="rIdGif6" Type="http://schemas.openxmlformats.org/officeDocument/2006/relationships/image" Target="../media/stroke_21518.gif"/><Relationship Id="rIdGif7" Type="http://schemas.openxmlformats.org/officeDocument/2006/relationships/image" Target="../media/stroke_24038.gif"/><Relationship Id="rIdGif8" Type="http://schemas.openxmlformats.org/officeDocument/2006/relationships/image" Target="../media/stroke_36793.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c5b595ddfd894a4a"/><Relationship Type="http://schemas.openxmlformats.org/officeDocument/2006/relationships/notesSlide" Target="/ppt/notesSlides/notesSlide27.xml" Id="R88142379aab7405c"/><Relationship Id="rIdInteractive3" Type="http://schemas.openxmlformats.org/officeDocument/2006/relationships/hyperlink" Target="../Audio/HSK1-29_MODEL.mp3" TargetMode="External"/><Relationship Id="rIdEmbeddedAudio4" Type="http://schemas.openxmlformats.org/officeDocument/2006/relationships/audio" Target="../media/HSK1-29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87943d5c57e045c0" /><Relationship Type="http://schemas.openxmlformats.org/officeDocument/2006/relationships/notesSlide" Target="/ppt/notesSlides/notesSlide28.xml" Id="Rd0ab788f86584c6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6448522835e84890" /><Relationship Type="http://schemas.openxmlformats.org/officeDocument/2006/relationships/notesSlide" Target="/ppt/notesSlides/notesSlide29.xml" Id="R9a19f00ea2e948a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8f2a46e14e0a4388" /><Relationship Type="http://schemas.openxmlformats.org/officeDocument/2006/relationships/notesSlide" Target="/ppt/notesSlides/notesSlide30.xml" Id="Rdc71011312e74a8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b58f225a9714b9d" /><Relationship Type="http://schemas.openxmlformats.org/officeDocument/2006/relationships/notesSlide" Target="/ppt/notesSlides/notesSlide31.xml" Id="R49c1c9205dff414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03ca1dd03c0f48bd" /><Relationship Type="http://schemas.openxmlformats.org/officeDocument/2006/relationships/notesSlide" Target="/ppt/notesSlides/notesSlide32.xml" Id="Reb16e2c4305b427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1bdb0e7d43e44433" /><Relationship Type="http://schemas.openxmlformats.org/officeDocument/2006/relationships/notesSlide" Target="/ppt/notesSlides/notesSlide33.xml" Id="R9e9a20045eb44738"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4b850d502eef4c1e"/><Relationship Type="http://schemas.openxmlformats.org/officeDocument/2006/relationships/notesSlide" Target="/ppt/notesSlides/notesSlide34.xml" Id="Re637cf907dde4f3f"/><Relationship Id="rIdInteractive3" Type="http://schemas.openxmlformats.org/officeDocument/2006/relationships/hyperlink" Target="../Audio/HSK1-30_MODEL.mp3" TargetMode="External"/><Relationship Id="rIdEmbeddedAudio4" Type="http://schemas.openxmlformats.org/officeDocument/2006/relationships/audio" Target="../media/HSK1-30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66a7aadbfa4f4f15" /><Relationship Type="http://schemas.openxmlformats.org/officeDocument/2006/relationships/notesSlide" Target="/ppt/notesSlides/notesSlide35.xml" Id="R3c59496d00444047"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94cdce06cc8c449f"/><Relationship Type="http://schemas.openxmlformats.org/officeDocument/2006/relationships/notesSlide" Target="/ppt/notesSlides/notesSlide36.xml" Id="R44bb39b6bde348d7"/><Relationship Id="rIdInteractive3" Type="http://schemas.openxmlformats.org/officeDocument/2006/relationships/hyperlink" Target="../Audio/HSK1-30_GAME.mp3" TargetMode="External"/><Relationship Id="rIdEmbeddedAudio4" Type="http://schemas.openxmlformats.org/officeDocument/2006/relationships/audio" Target="../media/HSK1-30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79893154776749a9"/><Relationship Type="http://schemas.openxmlformats.org/officeDocument/2006/relationships/notesSlide" Target="/ppt/notesSlides/notesSlide37.xml" Id="R705e25d87f444dc3"/><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8be3de1f4a464c9e"/><Relationship Type="http://schemas.openxmlformats.org/officeDocument/2006/relationships/notesSlide" Target="/ppt/notesSlides/notesSlide38.xml" Id="R5e95ae80599d44c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fd19c78ea8da4f57" /><Relationship Type="http://schemas.openxmlformats.org/officeDocument/2006/relationships/notesSlide" Target="/ppt/notesSlides/notesSlide39.xml" Id="R82c872db60cf433f"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f68f3eb73421470b"/><Relationship Type="http://schemas.openxmlformats.org/officeDocument/2006/relationships/notesSlide" Target="/ppt/notesSlides/notesSlide40.xml" Id="R69e61bd812ce4512"/><Relationship Id="rIdGif3" Type="http://schemas.openxmlformats.org/officeDocument/2006/relationships/image" Target="../media/stroke_21307.gif"/><Relationship Id="rIdGif4" Type="http://schemas.openxmlformats.org/officeDocument/2006/relationships/image" Target="../media/stroke_38498.gif"/><Relationship Id="rIdGif5" Type="http://schemas.openxmlformats.org/officeDocument/2006/relationships/image" Target="../media/stroke_39277.gif"/><Relationship Id="rIdGif6" Type="http://schemas.openxmlformats.org/officeDocument/2006/relationships/image" Target="../media/stroke_24215.gif"/><Relationship Id="rIdGif7" Type="http://schemas.openxmlformats.org/officeDocument/2006/relationships/image" Target="../media/stroke_21830.gif"/><Relationship Id="rIdGif8" Type="http://schemas.openxmlformats.org/officeDocument/2006/relationships/image" Target="../media/stroke_2233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9b551c38116a43fd"/><Relationship Type="http://schemas.openxmlformats.org/officeDocument/2006/relationships/notesSlide" Target="/ppt/notesSlides/notesSlide41.xml" Id="R15438531c8c249db"/><Relationship Id="rIdInteractive3" Type="http://schemas.openxmlformats.org/officeDocument/2006/relationships/hyperlink" Target="../Audio/HSK1-30_MODEL.mp3" TargetMode="External"/><Relationship Id="rIdEmbeddedAudio4" Type="http://schemas.openxmlformats.org/officeDocument/2006/relationships/audio" Target="../media/HSK1-30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aa53013c6a3e4e70" /><Relationship Type="http://schemas.openxmlformats.org/officeDocument/2006/relationships/notesSlide" Target="/ppt/notesSlides/notesSlide42.xml" Id="R6feb1feb17124401"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636BF7-6272-4210-A9FF-539CAA5D555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57A08402-B671-4506-84D5-426C7578D4F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Địa điểm và vị trí</a:t>
            </a:r>
          </a:p>
        </p:txBody>
      </p:sp>
      <p:sp>
        <p:nvSpPr>
          <p:cNvPr id="3" name="page">
            <a:extLst xmlns:a="http://schemas.openxmlformats.org/drawingml/2006/main">
              <a:ext uri="{FF2B5EF4-FFF2-40B4-BE49-F238E27FC236}">
                <a16:creationId xmlns:a16="http://schemas.microsoft.com/office/drawing/2014/main" id="{E2B18C0B-FC63-4B67-8A08-43574CC0C7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4F49EF9D-FA42-42C8-94C6-3095266E8B2C}"/>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địa điểm và vị trí;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BABA4925-3885-418D-95D0-00CD1484047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2273210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8C76D4D-2509-4E7B-8743-644D66E048C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C6DCF02D-59E5-4930-AA32-6939A65F71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0FD9361-CAA3-4FDA-A0C1-1FC6B36306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D843C03-DD13-4052-9B07-A1D5F274EFB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商店     东西     衣服</a:t>
            </a:r>
          </a:p>
        </p:txBody>
      </p:sp>
      <p:sp>
        <p:nvSpPr>
          <p:cNvPr id="5" name="retrieval">
            <a:extLst xmlns:a="http://schemas.openxmlformats.org/drawingml/2006/main">
              <a:ext uri="{FF2B5EF4-FFF2-40B4-BE49-F238E27FC236}">
                <a16:creationId xmlns:a16="http://schemas.microsoft.com/office/drawing/2014/main" id="{5F234D9F-36E4-48E8-992C-A634045375C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824708733"/>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22EB3F61-E940-44AD-9257-152BABF375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EA987FD5-089B-4F86-8EAC-7D0EF0B3F7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5980A5AA-FC5E-480E-A97B-B7F219F7B9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DB25E72-81D6-4F3B-A267-23632F78DA9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在</a:t>
            </a:r>
          </a:p>
        </p:txBody>
      </p:sp>
      <p:sp>
        <p:nvSpPr>
          <p:cNvPr id="5" name="py0">
            <a:extLst xmlns:a="http://schemas.openxmlformats.org/drawingml/2006/main">
              <a:ext uri="{FF2B5EF4-FFF2-40B4-BE49-F238E27FC236}">
                <a16:creationId xmlns:a16="http://schemas.microsoft.com/office/drawing/2014/main" id="{EBF2F35F-FDA1-46AE-8563-9E5A69EEBAD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zài</a:t>
            </a:r>
          </a:p>
        </p:txBody>
      </p:sp>
      <p:sp>
        <p:nvSpPr>
          <p:cNvPr id="6" name="vi0">
            <a:extLst xmlns:a="http://schemas.openxmlformats.org/drawingml/2006/main">
              <a:ext uri="{FF2B5EF4-FFF2-40B4-BE49-F238E27FC236}">
                <a16:creationId xmlns:a16="http://schemas.microsoft.com/office/drawing/2014/main" id="{1A5755BC-4E87-48FA-AFC2-3216193A81C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ở</a:t>
            </a:r>
          </a:p>
        </p:txBody>
      </p:sp>
      <p:sp>
        <p:nvSpPr>
          <p:cNvPr id="7" name="zh1">
            <a:extLst xmlns:a="http://schemas.openxmlformats.org/drawingml/2006/main">
              <a:ext uri="{FF2B5EF4-FFF2-40B4-BE49-F238E27FC236}">
                <a16:creationId xmlns:a16="http://schemas.microsoft.com/office/drawing/2014/main" id="{8AE6EEC3-6213-4E4E-999E-84BD60645BB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哪儿</a:t>
            </a:r>
          </a:p>
        </p:txBody>
      </p:sp>
      <p:sp>
        <p:nvSpPr>
          <p:cNvPr id="8" name="py1">
            <a:extLst xmlns:a="http://schemas.openxmlformats.org/drawingml/2006/main">
              <a:ext uri="{FF2B5EF4-FFF2-40B4-BE49-F238E27FC236}">
                <a16:creationId xmlns:a16="http://schemas.microsoft.com/office/drawing/2014/main" id="{0D08FBF9-0024-4330-B932-A2D000AA8D2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nǎr</a:t>
            </a:r>
          </a:p>
        </p:txBody>
      </p:sp>
      <p:sp>
        <p:nvSpPr>
          <p:cNvPr id="9" name="vi1">
            <a:extLst xmlns:a="http://schemas.openxmlformats.org/drawingml/2006/main">
              <a:ext uri="{FF2B5EF4-FFF2-40B4-BE49-F238E27FC236}">
                <a16:creationId xmlns:a16="http://schemas.microsoft.com/office/drawing/2014/main" id="{02571238-215D-408B-BFB9-A59BCBC71BE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đâu</a:t>
            </a:r>
          </a:p>
        </p:txBody>
      </p:sp>
      <p:sp>
        <p:nvSpPr>
          <p:cNvPr id="10" name="zh2">
            <a:extLst xmlns:a="http://schemas.openxmlformats.org/drawingml/2006/main">
              <a:ext uri="{FF2B5EF4-FFF2-40B4-BE49-F238E27FC236}">
                <a16:creationId xmlns:a16="http://schemas.microsoft.com/office/drawing/2014/main" id="{E8E64042-0036-4804-B2AB-6DD856E7CFB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这里</a:t>
            </a:r>
          </a:p>
        </p:txBody>
      </p:sp>
      <p:sp>
        <p:nvSpPr>
          <p:cNvPr id="11" name="py2">
            <a:extLst xmlns:a="http://schemas.openxmlformats.org/drawingml/2006/main">
              <a:ext uri="{FF2B5EF4-FFF2-40B4-BE49-F238E27FC236}">
                <a16:creationId xmlns:a16="http://schemas.microsoft.com/office/drawing/2014/main" id="{0D972020-D76F-47A7-830C-66089B0D84E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zhèlǐ</a:t>
            </a:r>
          </a:p>
        </p:txBody>
      </p:sp>
      <p:sp>
        <p:nvSpPr>
          <p:cNvPr id="12" name="vi2">
            <a:extLst xmlns:a="http://schemas.openxmlformats.org/drawingml/2006/main">
              <a:ext uri="{FF2B5EF4-FFF2-40B4-BE49-F238E27FC236}">
                <a16:creationId xmlns:a16="http://schemas.microsoft.com/office/drawing/2014/main" id="{B8C8C645-82C2-41EC-B685-AB9B9C85311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ở đây</a:t>
            </a:r>
          </a:p>
        </p:txBody>
      </p:sp>
      <p:sp>
        <p:nvSpPr>
          <p:cNvPr id="13" name="zh3">
            <a:extLst xmlns:a="http://schemas.openxmlformats.org/drawingml/2006/main">
              <a:ext uri="{FF2B5EF4-FFF2-40B4-BE49-F238E27FC236}">
                <a16:creationId xmlns:a16="http://schemas.microsoft.com/office/drawing/2014/main" id="{46E0C556-F07A-4D10-A2BC-2F31E7E755B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那里</a:t>
            </a:r>
          </a:p>
        </p:txBody>
      </p:sp>
      <p:sp>
        <p:nvSpPr>
          <p:cNvPr id="14" name="py3">
            <a:extLst xmlns:a="http://schemas.openxmlformats.org/drawingml/2006/main">
              <a:ext uri="{FF2B5EF4-FFF2-40B4-BE49-F238E27FC236}">
                <a16:creationId xmlns:a16="http://schemas.microsoft.com/office/drawing/2014/main" id="{8E8E5E76-F01B-4EB5-8F93-AF191CC58A2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nàlǐ</a:t>
            </a:r>
          </a:p>
        </p:txBody>
      </p:sp>
      <p:sp>
        <p:nvSpPr>
          <p:cNvPr id="15" name="vi3">
            <a:extLst xmlns:a="http://schemas.openxmlformats.org/drawingml/2006/main">
              <a:ext uri="{FF2B5EF4-FFF2-40B4-BE49-F238E27FC236}">
                <a16:creationId xmlns:a16="http://schemas.microsoft.com/office/drawing/2014/main" id="{62ED294F-54C2-4EFC-98CE-AE1A6D8E5E8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ở kia</a:t>
            </a:r>
          </a:p>
        </p:txBody>
      </p:sp>
      <p:sp>
        <p:nvSpPr>
          <p:cNvPr id="16" name="zh4">
            <a:extLst xmlns:a="http://schemas.openxmlformats.org/drawingml/2006/main">
              <a:ext uri="{FF2B5EF4-FFF2-40B4-BE49-F238E27FC236}">
                <a16:creationId xmlns:a16="http://schemas.microsoft.com/office/drawing/2014/main" id="{60705CAE-CC0C-4667-8848-5897102B506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a:t>
            </a:r>
          </a:p>
        </p:txBody>
      </p:sp>
      <p:sp>
        <p:nvSpPr>
          <p:cNvPr id="17" name="py4">
            <a:extLst xmlns:a="http://schemas.openxmlformats.org/drawingml/2006/main">
              <a:ext uri="{FF2B5EF4-FFF2-40B4-BE49-F238E27FC236}">
                <a16:creationId xmlns:a16="http://schemas.microsoft.com/office/drawing/2014/main" id="{FB64C19D-3358-4B54-8175-78635F55573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a:t>
            </a:r>
          </a:p>
        </p:txBody>
      </p:sp>
      <p:sp>
        <p:nvSpPr>
          <p:cNvPr id="18" name="vi4">
            <a:extLst xmlns:a="http://schemas.openxmlformats.org/drawingml/2006/main">
              <a:ext uri="{FF2B5EF4-FFF2-40B4-BE49-F238E27FC236}">
                <a16:creationId xmlns:a16="http://schemas.microsoft.com/office/drawing/2014/main" id="{9296C00F-7397-4555-8E6C-7097300B5DC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trên</a:t>
            </a:r>
          </a:p>
        </p:txBody>
      </p:sp>
      <p:sp>
        <p:nvSpPr>
          <p:cNvPr id="19" name="zh5">
            <a:extLst xmlns:a="http://schemas.openxmlformats.org/drawingml/2006/main">
              <a:ext uri="{FF2B5EF4-FFF2-40B4-BE49-F238E27FC236}">
                <a16:creationId xmlns:a16="http://schemas.microsoft.com/office/drawing/2014/main" id="{80825D35-AFDA-49E4-B437-2B5F6A46CB7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a:t>
            </a:r>
          </a:p>
        </p:txBody>
      </p:sp>
      <p:sp>
        <p:nvSpPr>
          <p:cNvPr id="20" name="py5">
            <a:extLst xmlns:a="http://schemas.openxmlformats.org/drawingml/2006/main">
              <a:ext uri="{FF2B5EF4-FFF2-40B4-BE49-F238E27FC236}">
                <a16:creationId xmlns:a16="http://schemas.microsoft.com/office/drawing/2014/main" id="{125C946E-F03D-4F2A-8504-85C6BBAB2C64}"/>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a:t>
            </a:r>
          </a:p>
        </p:txBody>
      </p:sp>
      <p:sp>
        <p:nvSpPr>
          <p:cNvPr id="21" name="vi5">
            <a:extLst xmlns:a="http://schemas.openxmlformats.org/drawingml/2006/main">
              <a:ext uri="{FF2B5EF4-FFF2-40B4-BE49-F238E27FC236}">
                <a16:creationId xmlns:a16="http://schemas.microsoft.com/office/drawing/2014/main" id="{E3A9D8CF-17D5-4BA3-98D8-2A7D78E8300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dưới</a:t>
            </a:r>
          </a:p>
        </p:txBody>
      </p:sp>
    </p:spTree>
    <p:extLst>
      <p:ext uri="{BB962C8B-B14F-4D97-AF65-F5344CB8AC3E}">
        <p14:creationId xmlns:p14="http://schemas.microsoft.com/office/powerpoint/2010/main" val="110094082"/>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E823EF2A-3022-4BE2-AE35-6D2B1F6FB9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0E8B0463-9F1F-4601-912E-E933682A989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C35C86D-66D2-489E-9DA8-3DA2014178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EA5D944-B171-4622-A599-AE97637FEEC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狗</a:t>
            </a:r>
          </a:p>
        </p:txBody>
      </p:sp>
      <p:sp>
        <p:nvSpPr>
          <p:cNvPr id="5" name="py0">
            <a:extLst xmlns:a="http://schemas.openxmlformats.org/drawingml/2006/main">
              <a:ext uri="{FF2B5EF4-FFF2-40B4-BE49-F238E27FC236}">
                <a16:creationId xmlns:a16="http://schemas.microsoft.com/office/drawing/2014/main" id="{5C24BD17-6427-4A8D-B088-8F3A218BC1A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gǒu</a:t>
            </a:r>
          </a:p>
        </p:txBody>
      </p:sp>
      <p:sp>
        <p:nvSpPr>
          <p:cNvPr id="6" name="vi0">
            <a:extLst xmlns:a="http://schemas.openxmlformats.org/drawingml/2006/main">
              <a:ext uri="{FF2B5EF4-FFF2-40B4-BE49-F238E27FC236}">
                <a16:creationId xmlns:a16="http://schemas.microsoft.com/office/drawing/2014/main" id="{B9354C62-BC36-42CA-ADEC-12DA6AFDDD7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chó</a:t>
            </a:r>
          </a:p>
        </p:txBody>
      </p:sp>
      <p:sp>
        <p:nvSpPr>
          <p:cNvPr id="7" name="zh1">
            <a:extLst xmlns:a="http://schemas.openxmlformats.org/drawingml/2006/main">
              <a:ext uri="{FF2B5EF4-FFF2-40B4-BE49-F238E27FC236}">
                <a16:creationId xmlns:a16="http://schemas.microsoft.com/office/drawing/2014/main" id="{78C71E81-5BCE-4BE3-A002-D64DA5F0402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漂亮</a:t>
            </a:r>
          </a:p>
        </p:txBody>
      </p:sp>
      <p:sp>
        <p:nvSpPr>
          <p:cNvPr id="8" name="py1">
            <a:extLst xmlns:a="http://schemas.openxmlformats.org/drawingml/2006/main">
              <a:ext uri="{FF2B5EF4-FFF2-40B4-BE49-F238E27FC236}">
                <a16:creationId xmlns:a16="http://schemas.microsoft.com/office/drawing/2014/main" id="{1AD298A4-04D9-495C-80D7-081E4B5E7EE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piàoliang</a:t>
            </a:r>
          </a:p>
        </p:txBody>
      </p:sp>
      <p:sp>
        <p:nvSpPr>
          <p:cNvPr id="9" name="vi1">
            <a:extLst xmlns:a="http://schemas.openxmlformats.org/drawingml/2006/main">
              <a:ext uri="{FF2B5EF4-FFF2-40B4-BE49-F238E27FC236}">
                <a16:creationId xmlns:a16="http://schemas.microsoft.com/office/drawing/2014/main" id="{AA1F5FE1-DA67-4582-B52D-C8BA1F1197B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đẹp</a:t>
            </a:r>
          </a:p>
        </p:txBody>
      </p:sp>
      <p:sp>
        <p:nvSpPr>
          <p:cNvPr id="10" name="zh2">
            <a:extLst xmlns:a="http://schemas.openxmlformats.org/drawingml/2006/main">
              <a:ext uri="{FF2B5EF4-FFF2-40B4-BE49-F238E27FC236}">
                <a16:creationId xmlns:a16="http://schemas.microsoft.com/office/drawing/2014/main" id="{1F5C1546-08D2-496A-8E92-9A544620727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一半</a:t>
            </a:r>
          </a:p>
        </p:txBody>
      </p:sp>
      <p:sp>
        <p:nvSpPr>
          <p:cNvPr id="11" name="py2">
            <a:extLst xmlns:a="http://schemas.openxmlformats.org/drawingml/2006/main">
              <a:ext uri="{FF2B5EF4-FFF2-40B4-BE49-F238E27FC236}">
                <a16:creationId xmlns:a16="http://schemas.microsoft.com/office/drawing/2014/main" id="{EF20D265-63F8-4DDB-AC16-929792FCEB1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yíbàn</a:t>
            </a:r>
          </a:p>
        </p:txBody>
      </p:sp>
      <p:sp>
        <p:nvSpPr>
          <p:cNvPr id="12" name="vi2">
            <a:extLst xmlns:a="http://schemas.openxmlformats.org/drawingml/2006/main">
              <a:ext uri="{FF2B5EF4-FFF2-40B4-BE49-F238E27FC236}">
                <a16:creationId xmlns:a16="http://schemas.microsoft.com/office/drawing/2014/main" id="{C1C45E15-481B-47C9-B72C-A8EF71072BD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nửa</a:t>
            </a:r>
          </a:p>
        </p:txBody>
      </p:sp>
    </p:spTree>
    <p:extLst>
      <p:ext uri="{BB962C8B-B14F-4D97-AF65-F5344CB8AC3E}">
        <p14:creationId xmlns:p14="http://schemas.microsoft.com/office/powerpoint/2010/main" val="1221341438"/>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189B3B-D2FF-4C14-B252-231B2A6AEE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BF35C635-9CA7-4ABB-9203-4127A4C4ECC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4371523-899B-4C73-93D0-493858975C8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C4168EE-E25D-4CBF-B54F-6CFA39001A0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在 加 địa điểm</a:t>
            </a:r>
          </a:p>
        </p:txBody>
      </p:sp>
      <p:sp>
        <p:nvSpPr>
          <p:cNvPr id="5" name="rule">
            <a:extLst xmlns:a="http://schemas.openxmlformats.org/drawingml/2006/main">
              <a:ext uri="{FF2B5EF4-FFF2-40B4-BE49-F238E27FC236}">
                <a16:creationId xmlns:a16="http://schemas.microsoft.com/office/drawing/2014/main" id="{223A4D35-07B5-45FE-8C63-F2B3CBB51FF5}"/>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我住在学校旁边。 Tôi sống cạnh trường.</a:t>
            </a:r>
          </a:p>
        </p:txBody>
      </p:sp>
    </p:spTree>
    <p:extLst>
      <p:ext uri="{BB962C8B-B14F-4D97-AF65-F5344CB8AC3E}">
        <p14:creationId xmlns:p14="http://schemas.microsoft.com/office/powerpoint/2010/main" val="316271545"/>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4E5ABC1-19A8-4C20-9059-5E712BB0EF5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36BBFA24-7F13-479C-919A-13EAB19ECB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EAB3AD9-5C0F-4AEF-A24D-B89508ED59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E0150C6-C4B3-4EB7-AEF4-F562AAD7A905}"/>
              </a:ext>
            </a:extLst>
            <ns0:hlinkClick xmlns:ns0="http://schemas.openxmlformats.org/drawingml/2006/main" xmlns:ns1="http://schemas.openxmlformats.org/officeDocument/2006/relationships" ns1:id="rIdInteractive3">
              <ns0:snd ns1:embed="rIdEmbeddedAudio4" name="HSK1-2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D61ABEB-58BF-49CD-8219-F50AF78B6FB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49C2EA8-57E2-4FFF-9C5D-1CD01E02419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674952818"/>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0220225-15F3-4230-8189-647B561B2B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B6A33A84-8DED-46F4-A856-5757B1F442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1F6F6BF-A050-4DA5-932A-8AC04919BF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26A3B15A-F359-4465-9006-D9CA132BCBA0}"/>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学校在医院前面，饭店在学校右边。小林住在车站后面。他每天去学校。</a:t>
            </a:r>
          </a:p>
        </p:txBody>
      </p:sp>
      <p:sp>
        <p:nvSpPr>
          <p:cNvPr id="5" name="q0">
            <a:extLst xmlns:a="http://schemas.openxmlformats.org/drawingml/2006/main">
              <a:ext uri="{FF2B5EF4-FFF2-40B4-BE49-F238E27FC236}">
                <a16:creationId xmlns:a16="http://schemas.microsoft.com/office/drawing/2014/main" id="{8321E197-BBCA-4B5B-AA99-083D968BB9C1}"/>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饭店在学校哪边？</a:t>
            </a:r>
          </a:p>
        </p:txBody>
      </p:sp>
      <p:sp>
        <p:nvSpPr>
          <p:cNvPr id="6" name="q1">
            <a:extLst xmlns:a="http://schemas.openxmlformats.org/drawingml/2006/main">
              <a:ext uri="{FF2B5EF4-FFF2-40B4-BE49-F238E27FC236}">
                <a16:creationId xmlns:a16="http://schemas.microsoft.com/office/drawing/2014/main" id="{023916CA-C75D-4B7A-B3F9-22980B20A796}"/>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小林住在哪儿？</a:t>
            </a:r>
          </a:p>
        </p:txBody>
      </p:sp>
    </p:spTree>
    <p:extLst>
      <p:ext uri="{BB962C8B-B14F-4D97-AF65-F5344CB8AC3E}">
        <p14:creationId xmlns:p14="http://schemas.microsoft.com/office/powerpoint/2010/main" val="193536486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0B1B956-4696-4E80-9ECF-270E8A20FB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998467A9-E45E-4188-A086-8AF9809809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E8F7D21-8BD2-4087-8CCD-2055A6FB452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2391C141-5710-4BFC-900D-4E422D94CD9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“ở”?</a:t>
            </a:r>
          </a:p>
        </p:txBody>
      </p:sp>
      <p:sp>
        <p:nvSpPr>
          <p:cNvPr id="5" name="audio_game">
            <a:extLst xmlns:a="http://schemas.openxmlformats.org/drawingml/2006/main">
              <a:ext uri="{FF2B5EF4-FFF2-40B4-BE49-F238E27FC236}">
                <a16:creationId xmlns:a16="http://schemas.microsoft.com/office/drawing/2014/main" id="{6853FC81-D9AF-4E78-A726-57E7E6FC6A68}"/>
              </a:ext>
            </a:extLst>
            <ns0:hlinkClick xmlns:ns0="http://schemas.openxmlformats.org/drawingml/2006/main" xmlns:ns1="http://schemas.openxmlformats.org/officeDocument/2006/relationships" ns1:id="rIdInteractive3">
              <ns0:snd ns1:embed="rIdEmbeddedAudio4" name="HSK1-2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68C6651C-1EA5-4032-B467-69CE20E3F8B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在</a:t>
            </a:r>
          </a:p>
        </p:txBody>
      </p:sp>
      <p:sp>
        <p:nvSpPr>
          <p:cNvPr id="7" name="choice_1">
            <a:extLst xmlns:a="http://schemas.openxmlformats.org/drawingml/2006/main">
              <a:ext uri="{FF2B5EF4-FFF2-40B4-BE49-F238E27FC236}">
                <a16:creationId xmlns:a16="http://schemas.microsoft.com/office/drawing/2014/main" id="{1275381E-5D14-4C7D-BEEC-8CCAF1B747F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哪儿</a:t>
            </a:r>
          </a:p>
        </p:txBody>
      </p:sp>
      <p:sp>
        <p:nvSpPr>
          <p:cNvPr id="8" name="choice_2">
            <a:extLst xmlns:a="http://schemas.openxmlformats.org/drawingml/2006/main">
              <a:ext uri="{FF2B5EF4-FFF2-40B4-BE49-F238E27FC236}">
                <a16:creationId xmlns:a16="http://schemas.microsoft.com/office/drawing/2014/main" id="{20811492-E8FD-42B7-BE8E-6D69B69B590C}"/>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这里</a:t>
            </a:r>
          </a:p>
        </p:txBody>
      </p:sp>
    </p:spTree>
    <p:extLst>
      <p:ext uri="{BB962C8B-B14F-4D97-AF65-F5344CB8AC3E}">
        <p14:creationId xmlns:p14="http://schemas.microsoft.com/office/powerpoint/2010/main" val="357510155"/>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8AAB363-62A5-4F88-A6BD-8C1BD77E21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1ABEF70E-B573-4E72-BB2F-587D1D0592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E3B8A6D-3D8B-49BC-9162-B352CACF48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669F80FD-19B1-46F3-A416-4D5782B92D1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在 (zài) = ở.</a:t>
            </a:r>
          </a:p>
        </p:txBody>
      </p:sp>
      <p:sp>
        <p:nvSpPr>
          <p:cNvPr id="5" name="stretch">
            <a:extLst xmlns:a="http://schemas.openxmlformats.org/drawingml/2006/main">
              <a:ext uri="{FF2B5EF4-FFF2-40B4-BE49-F238E27FC236}">
                <a16:creationId xmlns:a16="http://schemas.microsoft.com/office/drawing/2014/main" id="{367D74F0-46A6-427F-B987-EE25BBB8FB6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5A9CEAC-8C6B-471F-A6A7-B3473893CE3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76225504"/>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90F4C77-4D63-4BB1-8D22-073C69C430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B1918C24-4312-4A12-B4A2-659FD1717C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BE243D2-1484-4102-8149-DCAFE63609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945109EC-E9AB-49BE-A4FF-12125D601F17}"/>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FEDDD200-6335-4F9B-A5B8-A1F1694049C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433435819"/>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BE8514B-5660-4776-BDA8-1D209F2312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86EDAF3A-F559-4AE5-AF5E-5D2A0B9D67C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D89CC6E-1BDF-463B-86B0-B96CB7A9FA1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BC75BDBC-DFA4-47E3-B5E5-8124A05DE27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bạn nhận hai bản đồ thiếu địa danh khác nhau. Hỏi vị</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trí và hoàn thiện bản đồ bằng lời.</a:t>
            </a:r>
          </a:p>
        </p:txBody>
      </p:sp>
      <p:sp>
        <p:nvSpPr>
          <p:cNvPr id="5" name="taskrule">
            <a:extLst xmlns:a="http://schemas.openxmlformats.org/drawingml/2006/main">
              <a:ext uri="{FF2B5EF4-FFF2-40B4-BE49-F238E27FC236}">
                <a16:creationId xmlns:a16="http://schemas.microsoft.com/office/drawing/2014/main" id="{F95AC8DF-7309-47AE-8D59-48E6F3AC701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88327089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36C984D-8C48-4C8F-A48A-2EB388E2DEF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1D520C81-9F23-47F8-B930-1C3A87E7F87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B36A58B7-7E7B-4827-8EFC-DC8BE308E42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在"/>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哪"/>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儿"/>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这"/>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里"/>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那"/>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6442977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9138458-5C7B-4659-9612-5AB0E8A5D8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2814983A-EBB8-4630-B158-E89D5D56842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25EA983-420C-4FDB-8642-E14223C4ED3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57D9DFA-4CCB-41C0-B2B6-E5C680DEB48D}"/>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D330C98-A383-4EE4-BD98-4D0FC7D0C09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2C5A1F8-A635-4C69-93AF-9C27D18A7B4B}"/>
              </a:ext>
            </a:extLst>
            <ns0:hlinkClick xmlns:ns0="http://schemas.openxmlformats.org/drawingml/2006/main" xmlns:ns1="http://schemas.openxmlformats.org/officeDocument/2006/relationships" ns1:id="rIdInteractive3">
              <ns0:snd ns1:embed="rIdEmbeddedAudio4" name="HSK1-2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7788297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3BA29D5-6E00-4417-985E-585F97E9AA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HSK1-28</a:t>
            </a:r>
          </a:p>
        </p:txBody>
      </p:sp>
      <p:sp>
        <p:nvSpPr>
          <p:cNvPr id="2" name="heading">
            <a:extLst xmlns:a="http://schemas.openxmlformats.org/drawingml/2006/main">
              <a:ext uri="{FF2B5EF4-FFF2-40B4-BE49-F238E27FC236}">
                <a16:creationId xmlns:a16="http://schemas.microsoft.com/office/drawing/2014/main" id="{0CDCD889-B40F-4777-A2B7-46FF6EFB333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074A2D4-B346-4205-9F1C-B61AE5E519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73FB5E7-7298-467B-85D4-5729C4012BAF}"/>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859E47C-C8F2-4583-921A-406B3160FA7E}"/>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4800433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FB26494-8D32-4F5E-B4A9-D73293F544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C5A7ACB5-0CDC-4BC1-860C-2400D21986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Địa điểm và vị trí</a:t>
            </a:r>
          </a:p>
        </p:txBody>
      </p:sp>
      <p:sp>
        <p:nvSpPr>
          <p:cNvPr id="3" name="page">
            <a:extLst xmlns:a="http://schemas.openxmlformats.org/drawingml/2006/main">
              <a:ext uri="{FF2B5EF4-FFF2-40B4-BE49-F238E27FC236}">
                <a16:creationId xmlns:a16="http://schemas.microsoft.com/office/drawing/2014/main" id="{A2EFEE7A-8AE6-4412-8D46-CA47ECDC7C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5024A8C4-9C50-4030-B637-2856BC6BDEA8}"/>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Danh từ 加 方位词 và đọc tìm chi tiết.</a:t>
            </a:r>
          </a:p>
        </p:txBody>
      </p:sp>
      <p:sp>
        <p:nvSpPr>
          <p:cNvPr id="5" name="duration">
            <a:extLst xmlns:a="http://schemas.openxmlformats.org/drawingml/2006/main">
              <a:ext uri="{FF2B5EF4-FFF2-40B4-BE49-F238E27FC236}">
                <a16:creationId xmlns:a16="http://schemas.microsoft.com/office/drawing/2014/main" id="{7FC61676-F416-48B3-A3CB-FEBEE21F2A3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34772054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7A1FBA-3AEA-4BBE-B3A4-10F5ADB67E2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5440F6EC-632F-4CD2-AF7D-1C377341C8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FA5DE5B-0351-4B20-880C-F08C86A8B3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5F37AD7-F18B-4E1B-8212-B90D03D348AC}"/>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少     贵     便宜</a:t>
            </a:r>
          </a:p>
        </p:txBody>
      </p:sp>
      <p:sp>
        <p:nvSpPr>
          <p:cNvPr id="5" name="retrieval">
            <a:extLst xmlns:a="http://schemas.openxmlformats.org/drawingml/2006/main">
              <a:ext uri="{FF2B5EF4-FFF2-40B4-BE49-F238E27FC236}">
                <a16:creationId xmlns:a16="http://schemas.microsoft.com/office/drawing/2014/main" id="{FAF35D57-2B52-44B8-AD1B-E6A6D903D63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10336450"/>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7CA6056-F60B-472C-AFA9-89FD5137B2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76003B51-017D-47A0-B881-D217109D9E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9AC9C28-FC34-4BB3-A953-795D86147F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A5D7999-D8CD-464A-BF18-01B3895C6C9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里</a:t>
            </a:r>
          </a:p>
        </p:txBody>
      </p:sp>
      <p:sp>
        <p:nvSpPr>
          <p:cNvPr id="5" name="py0">
            <a:extLst xmlns:a="http://schemas.openxmlformats.org/drawingml/2006/main">
              <a:ext uri="{FF2B5EF4-FFF2-40B4-BE49-F238E27FC236}">
                <a16:creationId xmlns:a16="http://schemas.microsoft.com/office/drawing/2014/main" id="{CD1BB603-5581-47F3-828C-B41C51B0739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lǐ</a:t>
            </a:r>
          </a:p>
        </p:txBody>
      </p:sp>
      <p:sp>
        <p:nvSpPr>
          <p:cNvPr id="6" name="vi0">
            <a:extLst xmlns:a="http://schemas.openxmlformats.org/drawingml/2006/main">
              <a:ext uri="{FF2B5EF4-FFF2-40B4-BE49-F238E27FC236}">
                <a16:creationId xmlns:a16="http://schemas.microsoft.com/office/drawing/2014/main" id="{830FCB44-411B-42BD-8F2F-B52DE1C98C6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trong</a:t>
            </a:r>
          </a:p>
        </p:txBody>
      </p:sp>
      <p:sp>
        <p:nvSpPr>
          <p:cNvPr id="7" name="zh1">
            <a:extLst xmlns:a="http://schemas.openxmlformats.org/drawingml/2006/main">
              <a:ext uri="{FF2B5EF4-FFF2-40B4-BE49-F238E27FC236}">
                <a16:creationId xmlns:a16="http://schemas.microsoft.com/office/drawing/2014/main" id="{5090A228-47BE-4B9F-A15C-7D086490EC3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前面</a:t>
            </a:r>
          </a:p>
        </p:txBody>
      </p:sp>
      <p:sp>
        <p:nvSpPr>
          <p:cNvPr id="8" name="py1">
            <a:extLst xmlns:a="http://schemas.openxmlformats.org/drawingml/2006/main">
              <a:ext uri="{FF2B5EF4-FFF2-40B4-BE49-F238E27FC236}">
                <a16:creationId xmlns:a16="http://schemas.microsoft.com/office/drawing/2014/main" id="{555D7743-850D-4464-B235-9E1FC97E581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qián miàn</a:t>
            </a:r>
          </a:p>
        </p:txBody>
      </p:sp>
      <p:sp>
        <p:nvSpPr>
          <p:cNvPr id="9" name="vi1">
            <a:extLst xmlns:a="http://schemas.openxmlformats.org/drawingml/2006/main">
              <a:ext uri="{FF2B5EF4-FFF2-40B4-BE49-F238E27FC236}">
                <a16:creationId xmlns:a16="http://schemas.microsoft.com/office/drawing/2014/main" id="{D8C033A9-FFB9-4AF6-8D20-337B0B41B0D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phía trước</a:t>
            </a:r>
          </a:p>
        </p:txBody>
      </p:sp>
      <p:sp>
        <p:nvSpPr>
          <p:cNvPr id="10" name="zh2">
            <a:extLst xmlns:a="http://schemas.openxmlformats.org/drawingml/2006/main">
              <a:ext uri="{FF2B5EF4-FFF2-40B4-BE49-F238E27FC236}">
                <a16:creationId xmlns:a16="http://schemas.microsoft.com/office/drawing/2014/main" id="{647106A0-EB96-4278-8E54-B1554A88E8F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后面</a:t>
            </a:r>
          </a:p>
        </p:txBody>
      </p:sp>
      <p:sp>
        <p:nvSpPr>
          <p:cNvPr id="11" name="py2">
            <a:extLst xmlns:a="http://schemas.openxmlformats.org/drawingml/2006/main">
              <a:ext uri="{FF2B5EF4-FFF2-40B4-BE49-F238E27FC236}">
                <a16:creationId xmlns:a16="http://schemas.microsoft.com/office/drawing/2014/main" id="{5C9B9BD8-9A14-41BB-BD47-7BCB51D4D64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hòu miàn</a:t>
            </a:r>
          </a:p>
        </p:txBody>
      </p:sp>
      <p:sp>
        <p:nvSpPr>
          <p:cNvPr id="12" name="vi2">
            <a:extLst xmlns:a="http://schemas.openxmlformats.org/drawingml/2006/main">
              <a:ext uri="{FF2B5EF4-FFF2-40B4-BE49-F238E27FC236}">
                <a16:creationId xmlns:a16="http://schemas.microsoft.com/office/drawing/2014/main" id="{3901B5DB-186C-47AB-AC9C-5100FA61815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phía sau</a:t>
            </a:r>
          </a:p>
        </p:txBody>
      </p:sp>
      <p:sp>
        <p:nvSpPr>
          <p:cNvPr id="13" name="zh3">
            <a:extLst xmlns:a="http://schemas.openxmlformats.org/drawingml/2006/main">
              <a:ext uri="{FF2B5EF4-FFF2-40B4-BE49-F238E27FC236}">
                <a16:creationId xmlns:a16="http://schemas.microsoft.com/office/drawing/2014/main" id="{E223BF20-4A0D-4BA9-9A59-F54ED32AF34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左边</a:t>
            </a:r>
          </a:p>
        </p:txBody>
      </p:sp>
      <p:sp>
        <p:nvSpPr>
          <p:cNvPr id="14" name="py3">
            <a:extLst xmlns:a="http://schemas.openxmlformats.org/drawingml/2006/main">
              <a:ext uri="{FF2B5EF4-FFF2-40B4-BE49-F238E27FC236}">
                <a16:creationId xmlns:a16="http://schemas.microsoft.com/office/drawing/2014/main" id="{65819FDE-7C75-417D-99D7-95C789D81C3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zuǒ biān</a:t>
            </a:r>
          </a:p>
        </p:txBody>
      </p:sp>
      <p:sp>
        <p:nvSpPr>
          <p:cNvPr id="15" name="vi3">
            <a:extLst xmlns:a="http://schemas.openxmlformats.org/drawingml/2006/main">
              <a:ext uri="{FF2B5EF4-FFF2-40B4-BE49-F238E27FC236}">
                <a16:creationId xmlns:a16="http://schemas.microsoft.com/office/drawing/2014/main" id="{FDC4B35B-E72C-406F-A07E-124A3F77DF9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trái</a:t>
            </a:r>
          </a:p>
        </p:txBody>
      </p:sp>
      <p:sp>
        <p:nvSpPr>
          <p:cNvPr id="16" name="zh4">
            <a:extLst xmlns:a="http://schemas.openxmlformats.org/drawingml/2006/main">
              <a:ext uri="{FF2B5EF4-FFF2-40B4-BE49-F238E27FC236}">
                <a16:creationId xmlns:a16="http://schemas.microsoft.com/office/drawing/2014/main" id="{D0EAF5CE-5198-4EB3-8EB5-EF20E628D08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右边</a:t>
            </a:r>
          </a:p>
        </p:txBody>
      </p:sp>
      <p:sp>
        <p:nvSpPr>
          <p:cNvPr id="17" name="py4">
            <a:extLst xmlns:a="http://schemas.openxmlformats.org/drawingml/2006/main">
              <a:ext uri="{FF2B5EF4-FFF2-40B4-BE49-F238E27FC236}">
                <a16:creationId xmlns:a16="http://schemas.microsoft.com/office/drawing/2014/main" id="{42D8D8B8-8091-4CD9-8B29-4722D6FD8C8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yòu biān</a:t>
            </a:r>
          </a:p>
        </p:txBody>
      </p:sp>
      <p:sp>
        <p:nvSpPr>
          <p:cNvPr id="18" name="vi4">
            <a:extLst xmlns:a="http://schemas.openxmlformats.org/drawingml/2006/main">
              <a:ext uri="{FF2B5EF4-FFF2-40B4-BE49-F238E27FC236}">
                <a16:creationId xmlns:a16="http://schemas.microsoft.com/office/drawing/2014/main" id="{56CFF9F3-E8F9-40BB-9ED5-2E97297F35DA}"/>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phải</a:t>
            </a:r>
          </a:p>
        </p:txBody>
      </p:sp>
      <p:sp>
        <p:nvSpPr>
          <p:cNvPr id="19" name="zh5">
            <a:extLst xmlns:a="http://schemas.openxmlformats.org/drawingml/2006/main">
              <a:ext uri="{FF2B5EF4-FFF2-40B4-BE49-F238E27FC236}">
                <a16:creationId xmlns:a16="http://schemas.microsoft.com/office/drawing/2014/main" id="{628538BF-A240-48A4-963C-174934C9AA14}"/>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家里</a:t>
            </a:r>
          </a:p>
        </p:txBody>
      </p:sp>
      <p:sp>
        <p:nvSpPr>
          <p:cNvPr id="20" name="py5">
            <a:extLst xmlns:a="http://schemas.openxmlformats.org/drawingml/2006/main">
              <a:ext uri="{FF2B5EF4-FFF2-40B4-BE49-F238E27FC236}">
                <a16:creationId xmlns:a16="http://schemas.microsoft.com/office/drawing/2014/main" id="{24164B6E-3CA5-4E96-91C1-5992A2447E40}"/>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jiā lǐ</a:t>
            </a:r>
          </a:p>
        </p:txBody>
      </p:sp>
      <p:sp>
        <p:nvSpPr>
          <p:cNvPr id="21" name="vi5">
            <a:extLst xmlns:a="http://schemas.openxmlformats.org/drawingml/2006/main">
              <a:ext uri="{FF2B5EF4-FFF2-40B4-BE49-F238E27FC236}">
                <a16:creationId xmlns:a16="http://schemas.microsoft.com/office/drawing/2014/main" id="{C3836988-0838-4979-BACB-E5BBD254A0D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trong nhà</a:t>
            </a:r>
          </a:p>
        </p:txBody>
      </p:sp>
    </p:spTree>
    <p:extLst>
      <p:ext uri="{BB962C8B-B14F-4D97-AF65-F5344CB8AC3E}">
        <p14:creationId xmlns:p14="http://schemas.microsoft.com/office/powerpoint/2010/main" val="114209810"/>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EF43A6D7-E591-41B9-A64B-93DAB60F8F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C9DA4E04-41D0-42EC-AF7F-F02BA83718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717F010-7ECA-42C8-89A8-09C2E05CC8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8BCB831C-5829-4579-94F0-611EAFE29E9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还</a:t>
            </a:r>
          </a:p>
        </p:txBody>
      </p:sp>
      <p:sp>
        <p:nvSpPr>
          <p:cNvPr id="5" name="py0">
            <a:extLst xmlns:a="http://schemas.openxmlformats.org/drawingml/2006/main">
              <a:ext uri="{FF2B5EF4-FFF2-40B4-BE49-F238E27FC236}">
                <a16:creationId xmlns:a16="http://schemas.microsoft.com/office/drawing/2014/main" id="{4077C6C1-D978-4984-9925-5E0770EFA77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hái</a:t>
            </a:r>
          </a:p>
        </p:txBody>
      </p:sp>
      <p:sp>
        <p:nvSpPr>
          <p:cNvPr id="6" name="vi0">
            <a:extLst xmlns:a="http://schemas.openxmlformats.org/drawingml/2006/main">
              <a:ext uri="{FF2B5EF4-FFF2-40B4-BE49-F238E27FC236}">
                <a16:creationId xmlns:a16="http://schemas.microsoft.com/office/drawing/2014/main" id="{F04B7EFE-8884-4AE1-977B-B41BB77BFE9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còn vẫn</a:t>
            </a:r>
          </a:p>
        </p:txBody>
      </p:sp>
      <p:sp>
        <p:nvSpPr>
          <p:cNvPr id="7" name="zh1">
            <a:extLst xmlns:a="http://schemas.openxmlformats.org/drawingml/2006/main">
              <a:ext uri="{FF2B5EF4-FFF2-40B4-BE49-F238E27FC236}">
                <a16:creationId xmlns:a16="http://schemas.microsoft.com/office/drawing/2014/main" id="{EE45C50A-2B87-4E6C-A71E-BB954289DFC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千</a:t>
            </a:r>
          </a:p>
        </p:txBody>
      </p:sp>
      <p:sp>
        <p:nvSpPr>
          <p:cNvPr id="8" name="py1">
            <a:extLst xmlns:a="http://schemas.openxmlformats.org/drawingml/2006/main">
              <a:ext uri="{FF2B5EF4-FFF2-40B4-BE49-F238E27FC236}">
                <a16:creationId xmlns:a16="http://schemas.microsoft.com/office/drawing/2014/main" id="{3C12AEF2-DBEF-447D-B51F-045EB35CBB1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qiān</a:t>
            </a:r>
          </a:p>
        </p:txBody>
      </p:sp>
      <p:sp>
        <p:nvSpPr>
          <p:cNvPr id="9" name="vi1">
            <a:extLst xmlns:a="http://schemas.openxmlformats.org/drawingml/2006/main">
              <a:ext uri="{FF2B5EF4-FFF2-40B4-BE49-F238E27FC236}">
                <a16:creationId xmlns:a16="http://schemas.microsoft.com/office/drawing/2014/main" id="{4CF8C517-4475-42B9-BA03-BFA237F5DAD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nghìn</a:t>
            </a:r>
          </a:p>
        </p:txBody>
      </p:sp>
      <p:sp>
        <p:nvSpPr>
          <p:cNvPr id="10" name="zh2">
            <a:extLst xmlns:a="http://schemas.openxmlformats.org/drawingml/2006/main">
              <a:ext uri="{FF2B5EF4-FFF2-40B4-BE49-F238E27FC236}">
                <a16:creationId xmlns:a16="http://schemas.microsoft.com/office/drawing/2014/main" id="{4EC76C2D-4EB6-4C05-83E9-BA8A813B56C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一下</a:t>
            </a:r>
          </a:p>
        </p:txBody>
      </p:sp>
      <p:sp>
        <p:nvSpPr>
          <p:cNvPr id="11" name="py2">
            <a:extLst xmlns:a="http://schemas.openxmlformats.org/drawingml/2006/main">
              <a:ext uri="{FF2B5EF4-FFF2-40B4-BE49-F238E27FC236}">
                <a16:creationId xmlns:a16="http://schemas.microsoft.com/office/drawing/2014/main" id="{D0F65BC1-3A5A-412E-B32F-694D25337E5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yíxià</a:t>
            </a:r>
          </a:p>
        </p:txBody>
      </p:sp>
      <p:sp>
        <p:nvSpPr>
          <p:cNvPr id="12" name="vi2">
            <a:extLst xmlns:a="http://schemas.openxmlformats.org/drawingml/2006/main">
              <a:ext uri="{FF2B5EF4-FFF2-40B4-BE49-F238E27FC236}">
                <a16:creationId xmlns:a16="http://schemas.microsoft.com/office/drawing/2014/main" id="{7B4B40A4-1053-4916-81DA-7CB2A3B0821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chút một lượt ngắn</a:t>
            </a:r>
          </a:p>
        </p:txBody>
      </p:sp>
    </p:spTree>
    <p:extLst>
      <p:ext uri="{BB962C8B-B14F-4D97-AF65-F5344CB8AC3E}">
        <p14:creationId xmlns:p14="http://schemas.microsoft.com/office/powerpoint/2010/main" val="1824323178"/>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6CCFCF7-D0AD-4A27-B956-C8AB375BC8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385B1D9F-A05B-4F59-BF84-B54BBF15A20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E32590F-9E6F-4551-894F-EB6AF97B69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60A8B69-1839-46B0-9E8F-F1ADA1E57B4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Danh từ 加 方位词</a:t>
            </a:r>
          </a:p>
        </p:txBody>
      </p:sp>
      <p:sp>
        <p:nvSpPr>
          <p:cNvPr id="5" name="rule">
            <a:extLst xmlns:a="http://schemas.openxmlformats.org/drawingml/2006/main">
              <a:ext uri="{FF2B5EF4-FFF2-40B4-BE49-F238E27FC236}">
                <a16:creationId xmlns:a16="http://schemas.microsoft.com/office/drawing/2014/main" id="{B22063DF-D5AD-49B9-9127-16349F8F20D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书在桌子上。 Sách ở trên bàn.</a:t>
            </a:r>
          </a:p>
        </p:txBody>
      </p:sp>
    </p:spTree>
    <p:extLst>
      <p:ext uri="{BB962C8B-B14F-4D97-AF65-F5344CB8AC3E}">
        <p14:creationId xmlns:p14="http://schemas.microsoft.com/office/powerpoint/2010/main" val="1869485833"/>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DB194F9-C81A-4D7B-AACC-D3D9F678DED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6B865330-85D7-463B-B558-6825D8975B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AA78ABC6-59D9-4C2E-8670-E6E3DA3E250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F77DE9F-9F8D-4D78-9213-2FAE9C10113C}"/>
              </a:ext>
            </a:extLst>
            <ns0:hlinkClick xmlns:ns0="http://schemas.openxmlformats.org/drawingml/2006/main" xmlns:ns1="http://schemas.openxmlformats.org/officeDocument/2006/relationships" ns1:id="rIdInteractive3">
              <ns0:snd ns1:embed="rIdEmbeddedAudio4" name="HSK1-2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AD0D2D1D-2B5E-4A81-99A7-F22987473B1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FFAFF35-18BA-40B6-A1E6-02306C2261F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923850466"/>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E2C3841-E1DA-4BB9-8D48-F9142C74A9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E442805A-1FFB-4863-A402-F6BF392535F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2453C78-AD56-47C6-8F99-D0F3561F640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6DDDD51-A9D7-4FA7-8236-836150405714}"/>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学校在医院前面，饭店在学校右边。小林住在车站后面。他每天去学校。</a:t>
            </a:r>
          </a:p>
        </p:txBody>
      </p:sp>
      <p:sp>
        <p:nvSpPr>
          <p:cNvPr id="5" name="q0">
            <a:extLst xmlns:a="http://schemas.openxmlformats.org/drawingml/2006/main">
              <a:ext uri="{FF2B5EF4-FFF2-40B4-BE49-F238E27FC236}">
                <a16:creationId xmlns:a16="http://schemas.microsoft.com/office/drawing/2014/main" id="{A008EABF-CA5C-4226-B6F4-387186A7921D}"/>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饭店在学校哪边？</a:t>
            </a:r>
          </a:p>
        </p:txBody>
      </p:sp>
      <p:sp>
        <p:nvSpPr>
          <p:cNvPr id="6" name="q1">
            <a:extLst xmlns:a="http://schemas.openxmlformats.org/drawingml/2006/main">
              <a:ext uri="{FF2B5EF4-FFF2-40B4-BE49-F238E27FC236}">
                <a16:creationId xmlns:a16="http://schemas.microsoft.com/office/drawing/2014/main" id="{F2927801-56CA-4A86-8967-038AFB1055C5}"/>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小林住在哪儿？</a:t>
            </a:r>
          </a:p>
        </p:txBody>
      </p:sp>
    </p:spTree>
    <p:extLst>
      <p:ext uri="{BB962C8B-B14F-4D97-AF65-F5344CB8AC3E}">
        <p14:creationId xmlns:p14="http://schemas.microsoft.com/office/powerpoint/2010/main" val="160169382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92AEDBA-CB21-482C-8A4C-6A68EDFAC5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0509912B-D980-4644-9478-E8A5638A9B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BE8D75D-0B1B-42C8-83D1-53729223677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8D1FC76-B89F-41AC-912B-0A0AC422E36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小林住在哪儿？</a:t>
            </a:r>
          </a:p>
        </p:txBody>
      </p:sp>
      <p:sp>
        <p:nvSpPr>
          <p:cNvPr id="5" name="audio_game">
            <a:extLst xmlns:a="http://schemas.openxmlformats.org/drawingml/2006/main">
              <a:ext uri="{FF2B5EF4-FFF2-40B4-BE49-F238E27FC236}">
                <a16:creationId xmlns:a16="http://schemas.microsoft.com/office/drawing/2014/main" id="{BB6362B5-61C0-465F-B4D1-BD89FF3346F5}"/>
              </a:ext>
            </a:extLst>
            <ns0:hlinkClick xmlns:ns0="http://schemas.openxmlformats.org/drawingml/2006/main" xmlns:ns1="http://schemas.openxmlformats.org/officeDocument/2006/relationships" ns1:id="rIdInteractive3">
              <ns0:snd ns1:embed="rIdEmbeddedAudio4" name="HSK1-2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2EB3E38-AFBD-437C-A9C1-14E775BD33F8}"/>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98D27B7D-616E-471C-B399-F9C8B282F23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车站后面。</a:t>
            </a:r>
          </a:p>
        </p:txBody>
      </p:sp>
      <p:sp>
        <p:nvSpPr>
          <p:cNvPr id="8" name="choice_2">
            <a:extLst xmlns:a="http://schemas.openxmlformats.org/drawingml/2006/main">
              <a:ext uri="{FF2B5EF4-FFF2-40B4-BE49-F238E27FC236}">
                <a16:creationId xmlns:a16="http://schemas.microsoft.com/office/drawing/2014/main" id="{55C27242-7991-41DC-A44F-E4FADEFA9A4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右边。</a:t>
            </a:r>
          </a:p>
        </p:txBody>
      </p:sp>
    </p:spTree>
    <p:extLst>
      <p:ext uri="{BB962C8B-B14F-4D97-AF65-F5344CB8AC3E}">
        <p14:creationId xmlns:p14="http://schemas.microsoft.com/office/powerpoint/2010/main" val="1467987444"/>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4EF7357-3F93-4A9C-83E7-4C7C68BF74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D3513812-22C8-4BAB-B3F4-3A5EBC8A41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E63814B-7FD5-424D-919A-9EF6A925EA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4CB312E-5C98-4AA9-86BC-4269F704E9A8}"/>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车站后面。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7CB42E4F-B78A-441B-8246-928517DC31F9}"/>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29FCD5E-32F3-42C5-A987-49956BDE611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567070035"/>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82C778-EEF9-4CAA-A623-B04E8C5E9F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C247F349-1594-44D7-BF32-FD6D7D0C78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1CAAF05-6910-49D9-845E-911679E630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6CAE31F7-F8EC-46E3-B27D-A3D875F0DA6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DD74C61-7B87-45ED-A4C2-E82C05DB9F4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89953730"/>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1F25BD0-26E4-4304-B207-875FC58F79F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74397A9D-09E0-49C7-89F8-D4E6F149258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706A04A-E5F6-4DB8-9C01-E1C29D3975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B014337-F7AD-412A-82B9-229E76BC92C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bạn nhận hai bản đồ thiếu địa danh khác nhau. Hỏi vị</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trí và hoàn thiện bản đồ bằng lời.</a:t>
            </a:r>
          </a:p>
        </p:txBody>
      </p:sp>
      <p:sp>
        <p:nvSpPr>
          <p:cNvPr id="5" name="taskrule">
            <a:extLst xmlns:a="http://schemas.openxmlformats.org/drawingml/2006/main">
              <a:ext uri="{FF2B5EF4-FFF2-40B4-BE49-F238E27FC236}">
                <a16:creationId xmlns:a16="http://schemas.microsoft.com/office/drawing/2014/main" id="{0D0288DB-2B06-40E8-9A07-9106B1C2A53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51868152"/>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7F6329D-E446-412B-B5DD-14F32EDABA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A87007A4-A585-472F-94CB-8AE12A96D58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149AC2CC-5199-4CF1-B46E-2FEBA4764A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里"/>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前"/>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面"/>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后"/>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左"/>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边"/>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94441025"/>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D3BD218-6CE9-4C30-9796-04E955D53F5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C13C0F7E-0374-4ABA-9B34-08E0013528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F090586F-7A59-4CFE-81F3-2116ED36B3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F89DFFE-B736-4B5C-90E8-CFD10E1E0BC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53DB2D9-34C3-4343-8753-FFE81E8AAD3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3E6CA39-BB9B-4801-9107-7461063EA934}"/>
              </a:ext>
            </a:extLst>
            <ns0:hlinkClick xmlns:ns0="http://schemas.openxmlformats.org/drawingml/2006/main" xmlns:ns1="http://schemas.openxmlformats.org/officeDocument/2006/relationships" ns1:id="rIdInteractive3">
              <ns0:snd ns1:embed="rIdEmbeddedAudio4" name="HSK1-2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86984782"/>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F94757-31BA-467A-978F-207D636536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HSK1-29</a:t>
            </a:r>
          </a:p>
        </p:txBody>
      </p:sp>
      <p:sp>
        <p:nvSpPr>
          <p:cNvPr id="2" name="heading">
            <a:extLst xmlns:a="http://schemas.openxmlformats.org/drawingml/2006/main">
              <a:ext uri="{FF2B5EF4-FFF2-40B4-BE49-F238E27FC236}">
                <a16:creationId xmlns:a16="http://schemas.microsoft.com/office/drawing/2014/main" id="{E07955CA-D8D9-4ED6-B3E5-42FE95BBE1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CD7D912-384B-4AEF-9D69-65325C17E8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39795D9B-073E-462E-8769-53B729AEFE69}"/>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0468DABC-0EAD-4AEE-8E34-0D436005551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44463202"/>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3EC6ADD-5311-47ED-8DD2-254AC3C4CA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C6DF4468-CC89-4B86-9583-16C0AF6927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Địa điểm và vị trí</a:t>
            </a:r>
          </a:p>
        </p:txBody>
      </p:sp>
      <p:sp>
        <p:nvSpPr>
          <p:cNvPr id="3" name="page">
            <a:extLst xmlns:a="http://schemas.openxmlformats.org/drawingml/2006/main">
              <a:ext uri="{FF2B5EF4-FFF2-40B4-BE49-F238E27FC236}">
                <a16:creationId xmlns:a16="http://schemas.microsoft.com/office/drawing/2014/main" id="{658F21D4-E7E9-459C-8019-1CF9B3C122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529F9FCF-172C-42D2-B334-D2303D2222AE}"/>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địa điểm và vị trí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64B1BEDB-C731-4081-BD9F-7C24770D296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514679975"/>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E033CC3-81C0-4F62-9CC8-D0A851DB4E5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E2CD4F00-82FD-4F50-8D35-337D4F31E0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9414CC08-70A1-492A-8DB6-2AD7D0CFB3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4AFCCE1-4646-41FD-892F-5B74A179A9E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在     哪儿     这里</a:t>
            </a:r>
          </a:p>
        </p:txBody>
      </p:sp>
      <p:sp>
        <p:nvSpPr>
          <p:cNvPr id="5" name="retrieval">
            <a:extLst xmlns:a="http://schemas.openxmlformats.org/drawingml/2006/main">
              <a:ext uri="{FF2B5EF4-FFF2-40B4-BE49-F238E27FC236}">
                <a16:creationId xmlns:a16="http://schemas.microsoft.com/office/drawing/2014/main" id="{767D3FB6-5BCC-44EA-9754-7A365D4E0133}"/>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95259190"/>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B2D7FBD7-4BF6-46E9-A59B-48BF1EB346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A80EF939-1B9A-4AF6-8A0C-29924B67A8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8C35391-6F3B-411C-B0C0-380E89B0DD0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28CEA18-A91E-4BBB-8767-61DB4720716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医院</a:t>
            </a:r>
          </a:p>
        </p:txBody>
      </p:sp>
      <p:sp>
        <p:nvSpPr>
          <p:cNvPr id="5" name="py0">
            <a:extLst xmlns:a="http://schemas.openxmlformats.org/drawingml/2006/main">
              <a:ext uri="{FF2B5EF4-FFF2-40B4-BE49-F238E27FC236}">
                <a16:creationId xmlns:a16="http://schemas.microsoft.com/office/drawing/2014/main" id="{50B75D13-7BF7-4DAB-9F6C-B140C95C35D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yīyuàn</a:t>
            </a:r>
          </a:p>
        </p:txBody>
      </p:sp>
      <p:sp>
        <p:nvSpPr>
          <p:cNvPr id="6" name="vi0">
            <a:extLst xmlns:a="http://schemas.openxmlformats.org/drawingml/2006/main">
              <a:ext uri="{FF2B5EF4-FFF2-40B4-BE49-F238E27FC236}">
                <a16:creationId xmlns:a16="http://schemas.microsoft.com/office/drawing/2014/main" id="{D268EC62-B078-4263-B6EE-92536E6FFA4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bệnh viện</a:t>
            </a:r>
          </a:p>
        </p:txBody>
      </p:sp>
      <p:sp>
        <p:nvSpPr>
          <p:cNvPr id="7" name="zh1">
            <a:extLst xmlns:a="http://schemas.openxmlformats.org/drawingml/2006/main">
              <a:ext uri="{FF2B5EF4-FFF2-40B4-BE49-F238E27FC236}">
                <a16:creationId xmlns:a16="http://schemas.microsoft.com/office/drawing/2014/main" id="{19026152-498B-4F0D-894B-4078DE116A2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饭店</a:t>
            </a:r>
          </a:p>
        </p:txBody>
      </p:sp>
      <p:sp>
        <p:nvSpPr>
          <p:cNvPr id="8" name="py1">
            <a:extLst xmlns:a="http://schemas.openxmlformats.org/drawingml/2006/main">
              <a:ext uri="{FF2B5EF4-FFF2-40B4-BE49-F238E27FC236}">
                <a16:creationId xmlns:a16="http://schemas.microsoft.com/office/drawing/2014/main" id="{F8614F32-78B8-4D3D-970C-BAA1623404DE}"/>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fàndiàn</a:t>
            </a:r>
          </a:p>
        </p:txBody>
      </p:sp>
      <p:sp>
        <p:nvSpPr>
          <p:cNvPr id="9" name="vi1">
            <a:extLst xmlns:a="http://schemas.openxmlformats.org/drawingml/2006/main">
              <a:ext uri="{FF2B5EF4-FFF2-40B4-BE49-F238E27FC236}">
                <a16:creationId xmlns:a16="http://schemas.microsoft.com/office/drawing/2014/main" id="{21EE8846-B573-421C-A99A-F561DC7AFED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nhà hàng</a:t>
            </a:r>
          </a:p>
        </p:txBody>
      </p:sp>
      <p:sp>
        <p:nvSpPr>
          <p:cNvPr id="10" name="zh2">
            <a:extLst xmlns:a="http://schemas.openxmlformats.org/drawingml/2006/main">
              <a:ext uri="{FF2B5EF4-FFF2-40B4-BE49-F238E27FC236}">
                <a16:creationId xmlns:a16="http://schemas.microsoft.com/office/drawing/2014/main" id="{66C4F9C6-359C-4675-BFDD-B660FF543F8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商场</a:t>
            </a:r>
          </a:p>
        </p:txBody>
      </p:sp>
      <p:sp>
        <p:nvSpPr>
          <p:cNvPr id="11" name="py2">
            <a:extLst xmlns:a="http://schemas.openxmlformats.org/drawingml/2006/main">
              <a:ext uri="{FF2B5EF4-FFF2-40B4-BE49-F238E27FC236}">
                <a16:creationId xmlns:a16="http://schemas.microsoft.com/office/drawing/2014/main" id="{ACAD97C1-67BA-4903-A1DD-3CDA695CAC9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shāng chǎng</a:t>
            </a:r>
          </a:p>
        </p:txBody>
      </p:sp>
      <p:sp>
        <p:nvSpPr>
          <p:cNvPr id="12" name="vi2">
            <a:extLst xmlns:a="http://schemas.openxmlformats.org/drawingml/2006/main">
              <a:ext uri="{FF2B5EF4-FFF2-40B4-BE49-F238E27FC236}">
                <a16:creationId xmlns:a16="http://schemas.microsoft.com/office/drawing/2014/main" id="{E70F09F8-4F73-41ED-A543-D02E2259A03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trung tâm mua sắm</a:t>
            </a:r>
          </a:p>
        </p:txBody>
      </p:sp>
      <p:sp>
        <p:nvSpPr>
          <p:cNvPr id="13" name="zh3">
            <a:extLst xmlns:a="http://schemas.openxmlformats.org/drawingml/2006/main">
              <a:ext uri="{FF2B5EF4-FFF2-40B4-BE49-F238E27FC236}">
                <a16:creationId xmlns:a16="http://schemas.microsoft.com/office/drawing/2014/main" id="{C7F6EADC-640A-41E2-9A6D-0691264358F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车站</a:t>
            </a:r>
          </a:p>
        </p:txBody>
      </p:sp>
      <p:sp>
        <p:nvSpPr>
          <p:cNvPr id="14" name="py3">
            <a:extLst xmlns:a="http://schemas.openxmlformats.org/drawingml/2006/main">
              <a:ext uri="{FF2B5EF4-FFF2-40B4-BE49-F238E27FC236}">
                <a16:creationId xmlns:a16="http://schemas.microsoft.com/office/drawing/2014/main" id="{3C7EED23-6BCF-423F-9583-CB57C761AF4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chē zhàn</a:t>
            </a:r>
          </a:p>
        </p:txBody>
      </p:sp>
      <p:sp>
        <p:nvSpPr>
          <p:cNvPr id="15" name="vi3">
            <a:extLst xmlns:a="http://schemas.openxmlformats.org/drawingml/2006/main">
              <a:ext uri="{FF2B5EF4-FFF2-40B4-BE49-F238E27FC236}">
                <a16:creationId xmlns:a16="http://schemas.microsoft.com/office/drawing/2014/main" id="{89062538-D4EE-4A04-AC86-F31E7A2AC25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trạm xe</a:t>
            </a:r>
          </a:p>
        </p:txBody>
      </p:sp>
      <p:sp>
        <p:nvSpPr>
          <p:cNvPr id="16" name="zh4">
            <a:extLst xmlns:a="http://schemas.openxmlformats.org/drawingml/2006/main">
              <a:ext uri="{FF2B5EF4-FFF2-40B4-BE49-F238E27FC236}">
                <a16:creationId xmlns:a16="http://schemas.microsoft.com/office/drawing/2014/main" id="{BBD5D66C-785C-4DA6-B9F1-17AA5AE119E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住</a:t>
            </a:r>
          </a:p>
        </p:txBody>
      </p:sp>
      <p:sp>
        <p:nvSpPr>
          <p:cNvPr id="17" name="py4">
            <a:extLst xmlns:a="http://schemas.openxmlformats.org/drawingml/2006/main">
              <a:ext uri="{FF2B5EF4-FFF2-40B4-BE49-F238E27FC236}">
                <a16:creationId xmlns:a16="http://schemas.microsoft.com/office/drawing/2014/main" id="{D0DFAF51-48D6-47F4-A1E0-12C14AB4369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zhù</a:t>
            </a:r>
          </a:p>
        </p:txBody>
      </p:sp>
      <p:sp>
        <p:nvSpPr>
          <p:cNvPr id="18" name="vi4">
            <a:extLst xmlns:a="http://schemas.openxmlformats.org/drawingml/2006/main">
              <a:ext uri="{FF2B5EF4-FFF2-40B4-BE49-F238E27FC236}">
                <a16:creationId xmlns:a16="http://schemas.microsoft.com/office/drawing/2014/main" id="{4F22241E-D99B-4C11-8E22-08E78E24881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sống ở</a:t>
            </a:r>
          </a:p>
        </p:txBody>
      </p:sp>
      <p:sp>
        <p:nvSpPr>
          <p:cNvPr id="19" name="zh5">
            <a:extLst xmlns:a="http://schemas.openxmlformats.org/drawingml/2006/main">
              <a:ext uri="{FF2B5EF4-FFF2-40B4-BE49-F238E27FC236}">
                <a16:creationId xmlns:a16="http://schemas.microsoft.com/office/drawing/2014/main" id="{21871D27-FCEF-44A9-A915-3D856DA1CDE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地方</a:t>
            </a:r>
          </a:p>
        </p:txBody>
      </p:sp>
      <p:sp>
        <p:nvSpPr>
          <p:cNvPr id="20" name="py5">
            <a:extLst xmlns:a="http://schemas.openxmlformats.org/drawingml/2006/main">
              <a:ext uri="{FF2B5EF4-FFF2-40B4-BE49-F238E27FC236}">
                <a16:creationId xmlns:a16="http://schemas.microsoft.com/office/drawing/2014/main" id="{FFD5FEBC-8B94-4A84-807A-B93BBCBCF94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 fāng</a:t>
            </a:r>
          </a:p>
        </p:txBody>
      </p:sp>
      <p:sp>
        <p:nvSpPr>
          <p:cNvPr id="21" name="vi5">
            <a:extLst xmlns:a="http://schemas.openxmlformats.org/drawingml/2006/main">
              <a:ext uri="{FF2B5EF4-FFF2-40B4-BE49-F238E27FC236}">
                <a16:creationId xmlns:a16="http://schemas.microsoft.com/office/drawing/2014/main" id="{58020BEB-BDDC-412A-99DC-DE9C8A8F3B6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nơi</a:t>
            </a:r>
          </a:p>
        </p:txBody>
      </p:sp>
    </p:spTree>
    <p:extLst>
      <p:ext uri="{BB962C8B-B14F-4D97-AF65-F5344CB8AC3E}">
        <p14:creationId xmlns:p14="http://schemas.microsoft.com/office/powerpoint/2010/main" val="1381623339"/>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7DEFE7B8-2726-4438-B7AB-EC1C61BBDC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581CB533-05CC-46FE-94E4-F85A15630F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5F866B3-BF0A-47F2-9613-9E3EC38FD8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357ED25-002D-4511-BF3B-2CC84383BEE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孩子</a:t>
            </a:r>
          </a:p>
        </p:txBody>
      </p:sp>
      <p:sp>
        <p:nvSpPr>
          <p:cNvPr id="5" name="py0">
            <a:extLst xmlns:a="http://schemas.openxmlformats.org/drawingml/2006/main">
              <a:ext uri="{FF2B5EF4-FFF2-40B4-BE49-F238E27FC236}">
                <a16:creationId xmlns:a16="http://schemas.microsoft.com/office/drawing/2014/main" id="{10847F8F-BF88-44CB-B37C-F0382A5B956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háizi</a:t>
            </a:r>
          </a:p>
        </p:txBody>
      </p:sp>
      <p:sp>
        <p:nvSpPr>
          <p:cNvPr id="6" name="vi0">
            <a:extLst xmlns:a="http://schemas.openxmlformats.org/drawingml/2006/main">
              <a:ext uri="{FF2B5EF4-FFF2-40B4-BE49-F238E27FC236}">
                <a16:creationId xmlns:a16="http://schemas.microsoft.com/office/drawing/2014/main" id="{EA703C7A-B7E7-4A72-966E-50CE0B14AE0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trẻ con</a:t>
            </a:r>
          </a:p>
        </p:txBody>
      </p:sp>
      <p:sp>
        <p:nvSpPr>
          <p:cNvPr id="7" name="zh1">
            <a:extLst xmlns:a="http://schemas.openxmlformats.org/drawingml/2006/main">
              <a:ext uri="{FF2B5EF4-FFF2-40B4-BE49-F238E27FC236}">
                <a16:creationId xmlns:a16="http://schemas.microsoft.com/office/drawing/2014/main" id="{FC48957A-3FCB-4387-AE1C-9FA7C830FF1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前</a:t>
            </a:r>
          </a:p>
        </p:txBody>
      </p:sp>
      <p:sp>
        <p:nvSpPr>
          <p:cNvPr id="8" name="py1">
            <a:extLst xmlns:a="http://schemas.openxmlformats.org/drawingml/2006/main">
              <a:ext uri="{FF2B5EF4-FFF2-40B4-BE49-F238E27FC236}">
                <a16:creationId xmlns:a16="http://schemas.microsoft.com/office/drawing/2014/main" id="{52E8FF83-8A61-4940-B273-E0F77208903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qián</a:t>
            </a:r>
          </a:p>
        </p:txBody>
      </p:sp>
      <p:sp>
        <p:nvSpPr>
          <p:cNvPr id="9" name="vi1">
            <a:extLst xmlns:a="http://schemas.openxmlformats.org/drawingml/2006/main">
              <a:ext uri="{FF2B5EF4-FFF2-40B4-BE49-F238E27FC236}">
                <a16:creationId xmlns:a16="http://schemas.microsoft.com/office/drawing/2014/main" id="{102DF924-A5BC-4805-9C28-F0160ABB31C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trước</a:t>
            </a:r>
          </a:p>
        </p:txBody>
      </p:sp>
      <p:sp>
        <p:nvSpPr>
          <p:cNvPr id="10" name="zh2">
            <a:extLst xmlns:a="http://schemas.openxmlformats.org/drawingml/2006/main">
              <a:ext uri="{FF2B5EF4-FFF2-40B4-BE49-F238E27FC236}">
                <a16:creationId xmlns:a16="http://schemas.microsoft.com/office/drawing/2014/main" id="{EBA53502-7C2C-458C-9C33-5DB0B6D0B6F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一些</a:t>
            </a:r>
          </a:p>
        </p:txBody>
      </p:sp>
      <p:sp>
        <p:nvSpPr>
          <p:cNvPr id="11" name="py2">
            <a:extLst xmlns:a="http://schemas.openxmlformats.org/drawingml/2006/main">
              <a:ext uri="{FF2B5EF4-FFF2-40B4-BE49-F238E27FC236}">
                <a16:creationId xmlns:a16="http://schemas.microsoft.com/office/drawing/2014/main" id="{7FE86B40-A5A0-4894-A946-04809AE93DB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yìxiē</a:t>
            </a:r>
          </a:p>
        </p:txBody>
      </p:sp>
      <p:sp>
        <p:nvSpPr>
          <p:cNvPr id="12" name="vi2">
            <a:extLst xmlns:a="http://schemas.openxmlformats.org/drawingml/2006/main">
              <a:ext uri="{FF2B5EF4-FFF2-40B4-BE49-F238E27FC236}">
                <a16:creationId xmlns:a16="http://schemas.microsoft.com/office/drawing/2014/main" id="{5A42F95E-D58F-4419-B493-85D11525A81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số</a:t>
            </a:r>
          </a:p>
        </p:txBody>
      </p:sp>
    </p:spTree>
    <p:extLst>
      <p:ext uri="{BB962C8B-B14F-4D97-AF65-F5344CB8AC3E}">
        <p14:creationId xmlns:p14="http://schemas.microsoft.com/office/powerpoint/2010/main" val="810404469"/>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82230CA-D352-4891-A34E-F664845B6B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DC429ADF-67F2-4B1B-9B35-1BAD1695CD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4AD24E9-C933-4FD0-A35F-5D9987A00FC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5470961-E6DE-474E-BFA4-E742EDCB621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哪儿</a:t>
            </a:r>
          </a:p>
        </p:txBody>
      </p:sp>
      <p:sp>
        <p:nvSpPr>
          <p:cNvPr id="5" name="rule">
            <a:extLst xmlns:a="http://schemas.openxmlformats.org/drawingml/2006/main">
              <a:ext uri="{FF2B5EF4-FFF2-40B4-BE49-F238E27FC236}">
                <a16:creationId xmlns:a16="http://schemas.microsoft.com/office/drawing/2014/main" id="{2338ECAA-0FEC-4E16-AC23-17118A2CE1A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医院在哪儿？ Bệnh viện ở đâu？</a:t>
            </a:r>
          </a:p>
        </p:txBody>
      </p:sp>
    </p:spTree>
    <p:extLst>
      <p:ext uri="{BB962C8B-B14F-4D97-AF65-F5344CB8AC3E}">
        <p14:creationId xmlns:p14="http://schemas.microsoft.com/office/powerpoint/2010/main" val="1206925899"/>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74CD9A9-23DC-45E5-85A3-110A2C6F76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292FF3AD-CCDD-478F-9EF0-63BDD85EF1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FA678B2-BE15-4795-9BB7-1B75635EA0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0857F2D-1E42-4178-BA1F-D4F2EF9AFB4A}"/>
              </a:ext>
            </a:extLst>
            <ns0:hlinkClick xmlns:ns0="http://schemas.openxmlformats.org/drawingml/2006/main" xmlns:ns1="http://schemas.openxmlformats.org/officeDocument/2006/relationships" ns1:id="rIdInteractive3">
              <ns0:snd ns1:embed="rIdEmbeddedAudio4" name="HSK1-3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86844E33-9755-4802-96F5-E00CD4FFAE8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5B6927D-E9DE-491C-9DE2-651211557E9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39347142"/>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8345061-F710-4C1B-90FD-5A190BCD5B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C9596EEF-85AB-4ECE-8849-06E13E9173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D27E197-C838-462E-8772-BA3318EE3A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B7289C40-50EE-469B-A809-33C550F51200}"/>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学校在医院前面，饭店在学校右边。小林住在车站后面。他每天去学校。</a:t>
            </a:r>
          </a:p>
        </p:txBody>
      </p:sp>
      <p:sp>
        <p:nvSpPr>
          <p:cNvPr id="5" name="q0">
            <a:extLst xmlns:a="http://schemas.openxmlformats.org/drawingml/2006/main">
              <a:ext uri="{FF2B5EF4-FFF2-40B4-BE49-F238E27FC236}">
                <a16:creationId xmlns:a16="http://schemas.microsoft.com/office/drawing/2014/main" id="{9FEE7272-AFB2-4C86-880C-718B1DEAF7DF}"/>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饭店在学校哪边？</a:t>
            </a:r>
          </a:p>
        </p:txBody>
      </p:sp>
      <p:sp>
        <p:nvSpPr>
          <p:cNvPr id="6" name="q1">
            <a:extLst xmlns:a="http://schemas.openxmlformats.org/drawingml/2006/main">
              <a:ext uri="{FF2B5EF4-FFF2-40B4-BE49-F238E27FC236}">
                <a16:creationId xmlns:a16="http://schemas.microsoft.com/office/drawing/2014/main" id="{89865DD6-95A7-4B06-AAB5-F4888D4C0DEC}"/>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小林住在哪儿？</a:t>
            </a:r>
          </a:p>
        </p:txBody>
      </p:sp>
    </p:spTree>
    <p:extLst>
      <p:ext uri="{BB962C8B-B14F-4D97-AF65-F5344CB8AC3E}">
        <p14:creationId xmlns:p14="http://schemas.microsoft.com/office/powerpoint/2010/main" val="55166113"/>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5003534-FA40-4379-8C7D-81A279B063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A445BA45-0F49-4FCC-A164-05954C60E4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D29F22E-66E4-4786-98EC-394B3685DE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AEF4424-D147-4BC4-844C-AA541A47150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CBED552A-E863-446A-AF0B-87B777ABFDCE}"/>
              </a:ext>
            </a:extLst>
            <ns0:hlinkClick xmlns:ns0="http://schemas.openxmlformats.org/drawingml/2006/main" xmlns:ns1="http://schemas.openxmlformats.org/officeDocument/2006/relationships" ns1:id="rIdInteractive3">
              <ns0:snd ns1:embed="rIdEmbeddedAudio4" name="HSK1-3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2D3B2B07-1C9B-4372-A02A-C36F92FD427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饭店</a:t>
            </a:r>
          </a:p>
        </p:txBody>
      </p:sp>
      <p:sp>
        <p:nvSpPr>
          <p:cNvPr id="7" name="choice_1">
            <a:extLst xmlns:a="http://schemas.openxmlformats.org/drawingml/2006/main">
              <a:ext uri="{FF2B5EF4-FFF2-40B4-BE49-F238E27FC236}">
                <a16:creationId xmlns:a16="http://schemas.microsoft.com/office/drawing/2014/main" id="{DC93F5DC-1468-4F2B-868C-5E2B22DD9995}"/>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商场</a:t>
            </a:r>
          </a:p>
        </p:txBody>
      </p:sp>
      <p:sp>
        <p:nvSpPr>
          <p:cNvPr id="8" name="choice_2">
            <a:extLst xmlns:a="http://schemas.openxmlformats.org/drawingml/2006/main">
              <a:ext uri="{FF2B5EF4-FFF2-40B4-BE49-F238E27FC236}">
                <a16:creationId xmlns:a16="http://schemas.microsoft.com/office/drawing/2014/main" id="{5C00305E-D366-4A93-BFB2-3BD0ED488F2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医院</a:t>
            </a:r>
          </a:p>
        </p:txBody>
      </p:sp>
    </p:spTree>
    <p:extLst>
      <p:ext uri="{BB962C8B-B14F-4D97-AF65-F5344CB8AC3E}">
        <p14:creationId xmlns:p14="http://schemas.microsoft.com/office/powerpoint/2010/main" val="690936444"/>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1C87FF7-9E1D-44E5-935C-A1C9628DF9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4D9C7B30-A92A-4D0D-93DF-AC0E1BA7A0B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706D162-9E18-47B3-BAF6-A1500260A5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B81831AA-32A1-4ED0-8AAD-22DAE1D1D74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医院 (yī yuàn).</a:t>
            </a:r>
          </a:p>
        </p:txBody>
      </p:sp>
      <p:sp>
        <p:nvSpPr>
          <p:cNvPr id="5" name="stretch">
            <a:extLst xmlns:a="http://schemas.openxmlformats.org/drawingml/2006/main">
              <a:ext uri="{FF2B5EF4-FFF2-40B4-BE49-F238E27FC236}">
                <a16:creationId xmlns:a16="http://schemas.microsoft.com/office/drawing/2014/main" id="{0F5DED9B-8045-424C-B9DA-A2E988C03D8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32D95EB-E033-4C28-AA04-D1281C318B3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87851224"/>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00B936-301A-429B-8B81-E930E156283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D39615F4-BC2B-4BC7-8799-3F2127582D0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95B8D35-C167-4A01-980B-2694695327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B7AC135-099B-4FAE-91E4-D89C8803EED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7523049-3459-4B1A-9A52-44EA9BE374A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38011087"/>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19DD154-BAD7-4630-953B-E69C17EDA3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49BE8275-0B26-452A-9958-91FC2F6FFB1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20D5D9C-40D8-4B67-BDE0-5369276FCB8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BBCB6EA9-5538-45E4-ADCF-DAE134850E3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bạn nhận hai bản đồ thiếu địa danh khác nhau. Hỏi vị</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trí và hoàn thiện bản đồ bằng lời.</a:t>
            </a:r>
          </a:p>
        </p:txBody>
      </p:sp>
      <p:sp>
        <p:nvSpPr>
          <p:cNvPr id="5" name="taskrule">
            <a:extLst xmlns:a="http://schemas.openxmlformats.org/drawingml/2006/main">
              <a:ext uri="{FF2B5EF4-FFF2-40B4-BE49-F238E27FC236}">
                <a16:creationId xmlns:a16="http://schemas.microsoft.com/office/drawing/2014/main" id="{3D297BAE-5124-4E2F-820C-364ABCD3555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42163013"/>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3941487-BAAB-4877-A0B9-327CBA869F4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2F91B22C-6BF8-4D6D-B187-0B0FC4CBF2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B0A1A3E-299F-4D70-A68F-85B469D787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医"/>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院"/>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饭"/>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店"/>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商"/>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场"/>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07608655"/>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1068A4D-8079-41D5-9819-8F489B7802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E7CB8B2E-FCFC-4450-9154-0B5A5D8FA3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7BF1646-DAF2-4622-AEBA-6D90256699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87817A0-C430-4B5D-ADCC-E1156205D4E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223A8ED-4BC4-468F-A247-FFAEAE81298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9CA4A483-E819-4531-ABD6-A143B77E531C}"/>
              </a:ext>
            </a:extLst>
            <ns0:hlinkClick xmlns:ns0="http://schemas.openxmlformats.org/drawingml/2006/main" xmlns:ns1="http://schemas.openxmlformats.org/officeDocument/2006/relationships" ns1:id="rIdInteractive3">
              <ns0:snd ns1:embed="rIdEmbeddedAudio4" name="HSK1-3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00330550"/>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788C2A-8C50-42D4-86A6-5AF638AD1A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HSK1-30</a:t>
            </a:r>
          </a:p>
        </p:txBody>
      </p:sp>
      <p:sp>
        <p:nvSpPr>
          <p:cNvPr id="2" name="heading">
            <a:extLst xmlns:a="http://schemas.openxmlformats.org/drawingml/2006/main">
              <a:ext uri="{FF2B5EF4-FFF2-40B4-BE49-F238E27FC236}">
                <a16:creationId xmlns:a16="http://schemas.microsoft.com/office/drawing/2014/main" id="{2F5501C2-AAD6-4C30-9156-EE338B3C55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18159CF5-4D48-4B90-A485-ECD6E3C95BD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E4EFD8D-C312-4886-A68D-79E61572B57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F4F8C2E4-108A-45DA-9F63-E2294D46F82A}"/>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1369644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2026-10-18T07:26:22.0730000Z</dcterms:created>
  <dcterms:modified xsi:type="dcterms:W3CDTF">2026-10-18T07:26:22.0730000Z</dcterms:modified>
</coreProperties>
</file>