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505988d9c09e4da9" /><Relationship Type="http://schemas.openxmlformats.org/officeDocument/2006/relationships/extended-properties" Target="/docProps/app.xml" Id="Rd62e48d4425b443d" /><Relationship Type="http://schemas.openxmlformats.org/officeDocument/2006/relationships/officeDocument" Target="/ppt/presentation.xml" Id="R5cdc7cd12846493e" /></Relationships>
</file>

<file path=ppt/presentation.xml><?xml version="1.0" encoding="utf-8"?>
<p:presentation xmlns:p="http://schemas.openxmlformats.org/presentationml/2006/main">
  <p:sldMasterIdLst>
    <p:sldMasterId xmlns:r="http://schemas.openxmlformats.org/officeDocument/2006/relationships" id="2147483648" r:id="R377f192356b94d20"/>
  </p:sldMasterIdLst>
  <p:notesMasterIdLst>
    <p:notesMasterId xmlns:r="http://schemas.openxmlformats.org/officeDocument/2006/relationships" r:id="Rfc2a0a101b2b418c"/>
  </p:notesMasterIdLst>
  <p:sldIdLst>
    <p:sldId xmlns:r="http://schemas.openxmlformats.org/officeDocument/2006/relationships" id="256" r:id="R49cb6c74ba424fda"/>
    <p:sldId xmlns:r="http://schemas.openxmlformats.org/officeDocument/2006/relationships" id="257" r:id="R5c6a7fa6223f456c"/>
    <p:sldId xmlns:r="http://schemas.openxmlformats.org/officeDocument/2006/relationships" id="258" r:id="Re451ff0bdbf24904"/>
    <p:sldId xmlns:r="http://schemas.openxmlformats.org/officeDocument/2006/relationships" id="259" r:id="R2099efba7aaa4bbb"/>
    <p:sldId xmlns:r="http://schemas.openxmlformats.org/officeDocument/2006/relationships" id="260" r:id="R0e30620b9de54304"/>
    <p:sldId xmlns:r="http://schemas.openxmlformats.org/officeDocument/2006/relationships" id="261" r:id="R6324d6093b9249b7"/>
    <p:sldId xmlns:r="http://schemas.openxmlformats.org/officeDocument/2006/relationships" id="262" r:id="R8f138c91d6ae4616"/>
    <p:sldId xmlns:r="http://schemas.openxmlformats.org/officeDocument/2006/relationships" id="263" r:id="R18d5b0ad186d4810"/>
    <p:sldId xmlns:r="http://schemas.openxmlformats.org/officeDocument/2006/relationships" id="264" r:id="Ra3630e433ea2472a"/>
    <p:sldId xmlns:r="http://schemas.openxmlformats.org/officeDocument/2006/relationships" id="265" r:id="Rba59352dfadb4a3b"/>
    <p:sldId xmlns:r="http://schemas.openxmlformats.org/officeDocument/2006/relationships" id="266" r:id="Re9b7a5edece748ab"/>
    <p:sldId xmlns:r="http://schemas.openxmlformats.org/officeDocument/2006/relationships" id="267" r:id="R6205b0f9d42d40cb"/>
    <p:sldId xmlns:r="http://schemas.openxmlformats.org/officeDocument/2006/relationships" id="268" r:id="R062a32be20f94791"/>
    <p:sldId xmlns:r="http://schemas.openxmlformats.org/officeDocument/2006/relationships" id="269" r:id="R5fabb1573f204263"/>
    <p:sldId xmlns:r="http://schemas.openxmlformats.org/officeDocument/2006/relationships" id="270" r:id="R9da83f5dc9c3459b"/>
    <p:sldId xmlns:r="http://schemas.openxmlformats.org/officeDocument/2006/relationships" id="271" r:id="R0a42ddca6cfc482e"/>
    <p:sldId xmlns:r="http://schemas.openxmlformats.org/officeDocument/2006/relationships" id="272" r:id="R76484fec87b14b3e"/>
    <p:sldId xmlns:r="http://schemas.openxmlformats.org/officeDocument/2006/relationships" id="273" r:id="R295196d9cbb44c43"/>
    <p:sldId xmlns:r="http://schemas.openxmlformats.org/officeDocument/2006/relationships" id="274" r:id="R0b9fcdd5e978451a"/>
    <p:sldId xmlns:r="http://schemas.openxmlformats.org/officeDocument/2006/relationships" id="275" r:id="R5a193175d97e44fa"/>
    <p:sldId xmlns:r="http://schemas.openxmlformats.org/officeDocument/2006/relationships" id="276" r:id="R9dd1f6bc9cac4cd7"/>
    <p:sldId xmlns:r="http://schemas.openxmlformats.org/officeDocument/2006/relationships" id="277" r:id="R3e38639cf14b4686"/>
    <p:sldId xmlns:r="http://schemas.openxmlformats.org/officeDocument/2006/relationships" id="278" r:id="Rbbb05302018d4172"/>
    <p:sldId xmlns:r="http://schemas.openxmlformats.org/officeDocument/2006/relationships" id="279" r:id="R50dd5bb1652448b4"/>
    <p:sldId xmlns:r="http://schemas.openxmlformats.org/officeDocument/2006/relationships" id="280" r:id="R16e455772e74498c"/>
    <p:sldId xmlns:r="http://schemas.openxmlformats.org/officeDocument/2006/relationships" id="281" r:id="Rc66cdade2cff4c2f"/>
    <p:sldId xmlns:r="http://schemas.openxmlformats.org/officeDocument/2006/relationships" id="282" r:id="R69f0aecbb487455d"/>
    <p:sldId xmlns:r="http://schemas.openxmlformats.org/officeDocument/2006/relationships" id="283" r:id="Rd213a9dc727847a4"/>
    <p:sldId xmlns:r="http://schemas.openxmlformats.org/officeDocument/2006/relationships" id="284" r:id="R93fd2a6bc4594bfb"/>
    <p:sldId xmlns:r="http://schemas.openxmlformats.org/officeDocument/2006/relationships" id="285" r:id="Re31cbcff3f074825"/>
    <p:sldId xmlns:r="http://schemas.openxmlformats.org/officeDocument/2006/relationships" id="286" r:id="Rab284d2f256946fb"/>
    <p:sldId xmlns:r="http://schemas.openxmlformats.org/officeDocument/2006/relationships" id="287" r:id="R19927325780e4819"/>
    <p:sldId xmlns:r="http://schemas.openxmlformats.org/officeDocument/2006/relationships" id="288" r:id="Rac29b38d5bfb4957"/>
    <p:sldId xmlns:r="http://schemas.openxmlformats.org/officeDocument/2006/relationships" id="289" r:id="Rfb64b84de3e4422f"/>
    <p:sldId xmlns:r="http://schemas.openxmlformats.org/officeDocument/2006/relationships" id="290" r:id="Raac2049bf6bd4c0a"/>
    <p:sldId xmlns:r="http://schemas.openxmlformats.org/officeDocument/2006/relationships" id="291" r:id="R04b80117a60646d6"/>
    <p:sldId xmlns:r="http://schemas.openxmlformats.org/officeDocument/2006/relationships" id="292" r:id="Rfb54d9a71ebc4ce5"/>
    <p:sldId xmlns:r="http://schemas.openxmlformats.org/officeDocument/2006/relationships" id="293" r:id="Rbed671a6ccac4e78"/>
    <p:sldId xmlns:r="http://schemas.openxmlformats.org/officeDocument/2006/relationships" id="294" r:id="R1551974df42b4db1"/>
    <p:sldId xmlns:r="http://schemas.openxmlformats.org/officeDocument/2006/relationships" id="295" r:id="Ra8f46d9d5ccd4524"/>
    <p:sldId xmlns:r="http://schemas.openxmlformats.org/officeDocument/2006/relationships" id="296" r:id="R3ac56989b82f480b"/>
    <p:sldId xmlns:r="http://schemas.openxmlformats.org/officeDocument/2006/relationships" id="297" r:id="R9348ead3d2264d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5a0597a55f4d09" /><Relationship Type="http://schemas.openxmlformats.org/officeDocument/2006/relationships/slideMaster" Target="/ppt/slideMasters/slideMaster1.xml" Id="R377f192356b94d20" /><Relationship Type="http://schemas.openxmlformats.org/officeDocument/2006/relationships/notesMaster" Target="/ppt/notesMasters/notesMaster1.xml" Id="Rfc2a0a101b2b418c" /><Relationship Type="http://schemas.openxmlformats.org/officeDocument/2006/relationships/presProps" Target="/ppt/presProps.xml" Id="R2b70c25767f24a5f" /><Relationship Type="http://schemas.openxmlformats.org/officeDocument/2006/relationships/tableStyles" Target="/ppt/tableStyles.xml" Id="Race35a3f6a554068" /><Relationship Type="http://schemas.openxmlformats.org/officeDocument/2006/relationships/slide" Target="/ppt/slides/slide1.xml" Id="R49cb6c74ba424fda" /><Relationship Type="http://schemas.openxmlformats.org/officeDocument/2006/relationships/slide" Target="/ppt/slides/slide2.xml" Id="R5c6a7fa6223f456c" /><Relationship Type="http://schemas.openxmlformats.org/officeDocument/2006/relationships/slide" Target="/ppt/slides/slide3.xml" Id="Re451ff0bdbf24904" /><Relationship Type="http://schemas.openxmlformats.org/officeDocument/2006/relationships/slide" Target="/ppt/slides/slide4.xml" Id="R2099efba7aaa4bbb" /><Relationship Type="http://schemas.openxmlformats.org/officeDocument/2006/relationships/slide" Target="/ppt/slides/slide5.xml" Id="R0e30620b9de54304" /><Relationship Type="http://schemas.openxmlformats.org/officeDocument/2006/relationships/slide" Target="/ppt/slides/slide6.xml" Id="R6324d6093b9249b7" /><Relationship Type="http://schemas.openxmlformats.org/officeDocument/2006/relationships/slide" Target="/ppt/slides/slide7.xml" Id="R8f138c91d6ae4616" /><Relationship Type="http://schemas.openxmlformats.org/officeDocument/2006/relationships/slide" Target="/ppt/slides/slide8.xml" Id="R18d5b0ad186d4810" /><Relationship Type="http://schemas.openxmlformats.org/officeDocument/2006/relationships/slide" Target="/ppt/slides/slide9.xml" Id="Ra3630e433ea2472a" /><Relationship Type="http://schemas.openxmlformats.org/officeDocument/2006/relationships/slide" Target="/ppt/slides/slide10.xml" Id="Rba59352dfadb4a3b" /><Relationship Type="http://schemas.openxmlformats.org/officeDocument/2006/relationships/slide" Target="/ppt/slides/slide11.xml" Id="Re9b7a5edece748ab" /><Relationship Type="http://schemas.openxmlformats.org/officeDocument/2006/relationships/slide" Target="/ppt/slides/slide12.xml" Id="R6205b0f9d42d40cb" /><Relationship Type="http://schemas.openxmlformats.org/officeDocument/2006/relationships/slide" Target="/ppt/slides/slide13.xml" Id="R062a32be20f94791" /><Relationship Type="http://schemas.openxmlformats.org/officeDocument/2006/relationships/slide" Target="/ppt/slides/slide14.xml" Id="R5fabb1573f204263" /><Relationship Type="http://schemas.openxmlformats.org/officeDocument/2006/relationships/slide" Target="/ppt/slides/slide15.xml" Id="R9da83f5dc9c3459b" /><Relationship Type="http://schemas.openxmlformats.org/officeDocument/2006/relationships/slide" Target="/ppt/slides/slide16.xml" Id="R0a42ddca6cfc482e" /><Relationship Type="http://schemas.openxmlformats.org/officeDocument/2006/relationships/slide" Target="/ppt/slides/slide17.xml" Id="R76484fec87b14b3e" /><Relationship Type="http://schemas.openxmlformats.org/officeDocument/2006/relationships/slide" Target="/ppt/slides/slide18.xml" Id="R295196d9cbb44c43" /><Relationship Type="http://schemas.openxmlformats.org/officeDocument/2006/relationships/slide" Target="/ppt/slides/slide19.xml" Id="R0b9fcdd5e978451a" /><Relationship Type="http://schemas.openxmlformats.org/officeDocument/2006/relationships/slide" Target="/ppt/slides/slide20.xml" Id="R5a193175d97e44fa" /><Relationship Type="http://schemas.openxmlformats.org/officeDocument/2006/relationships/slide" Target="/ppt/slides/slide21.xml" Id="R9dd1f6bc9cac4cd7" /><Relationship Type="http://schemas.openxmlformats.org/officeDocument/2006/relationships/slide" Target="/ppt/slides/slide22.xml" Id="R3e38639cf14b4686" /><Relationship Type="http://schemas.openxmlformats.org/officeDocument/2006/relationships/slide" Target="/ppt/slides/slide23.xml" Id="Rbbb05302018d4172" /><Relationship Type="http://schemas.openxmlformats.org/officeDocument/2006/relationships/slide" Target="/ppt/slides/slide24.xml" Id="R50dd5bb1652448b4" /><Relationship Type="http://schemas.openxmlformats.org/officeDocument/2006/relationships/slide" Target="/ppt/slides/slide25.xml" Id="R16e455772e74498c" /><Relationship Type="http://schemas.openxmlformats.org/officeDocument/2006/relationships/slide" Target="/ppt/slides/slide26.xml" Id="Rc66cdade2cff4c2f" /><Relationship Type="http://schemas.openxmlformats.org/officeDocument/2006/relationships/slide" Target="/ppt/slides/slide27.xml" Id="R69f0aecbb487455d" /><Relationship Type="http://schemas.openxmlformats.org/officeDocument/2006/relationships/slide" Target="/ppt/slides/slide28.xml" Id="Rd213a9dc727847a4" /><Relationship Type="http://schemas.openxmlformats.org/officeDocument/2006/relationships/slide" Target="/ppt/slides/slide29.xml" Id="R93fd2a6bc4594bfb" /><Relationship Type="http://schemas.openxmlformats.org/officeDocument/2006/relationships/slide" Target="/ppt/slides/slide30.xml" Id="Re31cbcff3f074825" /><Relationship Type="http://schemas.openxmlformats.org/officeDocument/2006/relationships/slide" Target="/ppt/slides/slide31.xml" Id="Rab284d2f256946fb" /><Relationship Type="http://schemas.openxmlformats.org/officeDocument/2006/relationships/slide" Target="/ppt/slides/slide32.xml" Id="R19927325780e4819" /><Relationship Type="http://schemas.openxmlformats.org/officeDocument/2006/relationships/slide" Target="/ppt/slides/slide33.xml" Id="Rac29b38d5bfb4957" /><Relationship Type="http://schemas.openxmlformats.org/officeDocument/2006/relationships/slide" Target="/ppt/slides/slide34.xml" Id="Rfb64b84de3e4422f" /><Relationship Type="http://schemas.openxmlformats.org/officeDocument/2006/relationships/slide" Target="/ppt/slides/slide35.xml" Id="Raac2049bf6bd4c0a" /><Relationship Type="http://schemas.openxmlformats.org/officeDocument/2006/relationships/slide" Target="/ppt/slides/slide36.xml" Id="R04b80117a60646d6" /><Relationship Type="http://schemas.openxmlformats.org/officeDocument/2006/relationships/slide" Target="/ppt/slides/slide37.xml" Id="Rfb54d9a71ebc4ce5" /><Relationship Type="http://schemas.openxmlformats.org/officeDocument/2006/relationships/slide" Target="/ppt/slides/slide38.xml" Id="Rbed671a6ccac4e78" /><Relationship Type="http://schemas.openxmlformats.org/officeDocument/2006/relationships/slide" Target="/ppt/slides/slide39.xml" Id="R1551974df42b4db1" /><Relationship Type="http://schemas.openxmlformats.org/officeDocument/2006/relationships/slide" Target="/ppt/slides/slide40.xml" Id="Ra8f46d9d5ccd4524" /><Relationship Type="http://schemas.openxmlformats.org/officeDocument/2006/relationships/slide" Target="/ppt/slides/slide41.xml" Id="R3ac56989b82f480b" /><Relationship Type="http://schemas.openxmlformats.org/officeDocument/2006/relationships/slide" Target="/ppt/slides/slide42.xml" Id="R9348ead3d2264d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6ee649ed3541c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ed93b724cb4d73" /><Relationship Type="http://schemas.openxmlformats.org/officeDocument/2006/relationships/notesMaster" Target="/ppt/notesMasters/notesMaster1.xml" Id="Rbf4495ad42944a1e"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70165fa5974284" /><Relationship Type="http://schemas.openxmlformats.org/officeDocument/2006/relationships/notesMaster" Target="/ppt/notesMasters/notesMaster1.xml" Id="R444d751bb15b45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5bab7b38244acf" /><Relationship Type="http://schemas.openxmlformats.org/officeDocument/2006/relationships/notesMaster" Target="/ppt/notesMasters/notesMaster1.xml" Id="R3e8eeb9f4c4d4e5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0557af249c04736" /><Relationship Type="http://schemas.openxmlformats.org/officeDocument/2006/relationships/notesMaster" Target="/ppt/notesMasters/notesMaster1.xml" Id="R544b641078924dc1" /></Relationships>
</file>

<file path=ppt/notesSlides/_rels/notesSlide5.xml.rels>&#65279;<?xml version="1.0" encoding="utf-8"?><Relationships xmlns="http://schemas.openxmlformats.org/package/2006/relationships"><Relationship Type="http://schemas.openxmlformats.org/officeDocument/2006/relationships/slide" Target="/ppt/slides/slide5.xml" Id="Rc3e1479044fd47b1" /><Relationship Type="http://schemas.openxmlformats.org/officeDocument/2006/relationships/notesMaster" Target="/ppt/notesMasters/notesMaster1.xml" Id="R92ef563b835144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8c7fc5629e45bc" /><Relationship Type="http://schemas.openxmlformats.org/officeDocument/2006/relationships/notesMaster" Target="/ppt/notesMasters/notesMaster1.xml" Id="Rd02aff5ad1594f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8ad7bb09a1464a7e" /><Relationship Type="http://schemas.openxmlformats.org/officeDocument/2006/relationships/notesMaster" Target="/ppt/notesMasters/notesMaster1.xml" Id="Rab21ff1810db4f89" /></Relationships>
</file>

<file path=ppt/notesSlides/_rels/notesSlide8.xml.rels>&#65279;<?xml version="1.0" encoding="utf-8"?><Relationships xmlns="http://schemas.openxmlformats.org/package/2006/relationships"><Relationship Type="http://schemas.openxmlformats.org/officeDocument/2006/relationships/slide" Target="/ppt/slides/slide8.xml" Id="R1204f51b23cd4bd5" /><Relationship Type="http://schemas.openxmlformats.org/officeDocument/2006/relationships/notesMaster" Target="/ppt/notesMasters/notesMaster1.xml" Id="R87fe7536841d49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b51454cd8f254275" /><Relationship Type="http://schemas.openxmlformats.org/officeDocument/2006/relationships/notesMaster" Target="/ppt/notesMasters/notesMaster1.xml" Id="R98795f50477841b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0c7cccdf6b14488" /><Relationship Type="http://schemas.openxmlformats.org/officeDocument/2006/relationships/notesMaster" Target="/ppt/notesMasters/notesMaster1.xml" Id="R7f0ba702ec9442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5e1001d78b4a22" /><Relationship Type="http://schemas.openxmlformats.org/officeDocument/2006/relationships/notesMaster" Target="/ppt/notesMasters/notesMaster1.xml" Id="Rbaf21bc163ec49d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a37a23e2b254d3e" /><Relationship Type="http://schemas.openxmlformats.org/officeDocument/2006/relationships/notesMaster" Target="/ppt/notesMasters/notesMaster1.xml" Id="Ra007efa09251453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9c88e6502c4314" /><Relationship Type="http://schemas.openxmlformats.org/officeDocument/2006/relationships/notesMaster" Target="/ppt/notesMasters/notesMaster1.xml" Id="Rd03858514c294b8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ff8ba0e9a604340" /><Relationship Type="http://schemas.openxmlformats.org/officeDocument/2006/relationships/notesMaster" Target="/ppt/notesMasters/notesMaster1.xml" Id="Rf3ddf69468be4f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50282edc75347a1" /><Relationship Type="http://schemas.openxmlformats.org/officeDocument/2006/relationships/notesMaster" Target="/ppt/notesMasters/notesMaster1.xml" Id="Rba00f7268893449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37781ef14ba4a5f" /><Relationship Type="http://schemas.openxmlformats.org/officeDocument/2006/relationships/notesMaster" Target="/ppt/notesMasters/notesMaster1.xml" Id="Rd1846cce638a4f0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56bbb946ddd400c" /><Relationship Type="http://schemas.openxmlformats.org/officeDocument/2006/relationships/notesMaster" Target="/ppt/notesMasters/notesMaster1.xml" Id="R896586003a1049f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5dcbef95bea4050" /><Relationship Type="http://schemas.openxmlformats.org/officeDocument/2006/relationships/notesMaster" Target="/ppt/notesMasters/notesMaster1.xml" Id="Rb9e95074ca0e472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967edad6a834941" /><Relationship Type="http://schemas.openxmlformats.org/officeDocument/2006/relationships/notesMaster" Target="/ppt/notesMasters/notesMaster1.xml" Id="Re42d7ef73ec041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38a77aef55c4c20" /><Relationship Type="http://schemas.openxmlformats.org/officeDocument/2006/relationships/notesMaster" Target="/ppt/notesMasters/notesMaster1.xml" Id="R300744aaf874457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25e874dcc7444ef" /><Relationship Type="http://schemas.openxmlformats.org/officeDocument/2006/relationships/notesMaster" Target="/ppt/notesMasters/notesMaster1.xml" Id="R1a8fa0ee5d65477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af9f1369b9b477a" /><Relationship Type="http://schemas.openxmlformats.org/officeDocument/2006/relationships/notesMaster" Target="/ppt/notesMasters/notesMaster1.xml" Id="Rc17231ff4613440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64234573e7b4e30" /><Relationship Type="http://schemas.openxmlformats.org/officeDocument/2006/relationships/notesMaster" Target="/ppt/notesMasters/notesMaster1.xml" Id="Rb045834437a14d6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b78947d8bce46e4" /><Relationship Type="http://schemas.openxmlformats.org/officeDocument/2006/relationships/notesMaster" Target="/ppt/notesMasters/notesMaster1.xml" Id="R34d80760184f4ff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afec7e4f1b542bf" /><Relationship Type="http://schemas.openxmlformats.org/officeDocument/2006/relationships/notesMaster" Target="/ppt/notesMasters/notesMaster1.xml" Id="Rbe3c0341f97f416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f543c73cf37458d" /><Relationship Type="http://schemas.openxmlformats.org/officeDocument/2006/relationships/notesMaster" Target="/ppt/notesMasters/notesMaster1.xml" Id="R273699f220324c4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e5ecd56b1fb48c5" /><Relationship Type="http://schemas.openxmlformats.org/officeDocument/2006/relationships/notesMaster" Target="/ppt/notesMasters/notesMaster1.xml" Id="Rf26d47d6808b436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68c43aaa03f4855" /><Relationship Type="http://schemas.openxmlformats.org/officeDocument/2006/relationships/notesMaster" Target="/ppt/notesMasters/notesMaster1.xml" Id="R86310c1e5a3e40d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9687ce00b744de4" /><Relationship Type="http://schemas.openxmlformats.org/officeDocument/2006/relationships/notesMaster" Target="/ppt/notesMasters/notesMaster1.xml" Id="Rfbdd16b766464a6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4246cf1108f48a9" /><Relationship Type="http://schemas.openxmlformats.org/officeDocument/2006/relationships/notesMaster" Target="/ppt/notesMasters/notesMaster1.xml" Id="Rf3a42d2265ea4fb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ae398d9d05e43a3" /><Relationship Type="http://schemas.openxmlformats.org/officeDocument/2006/relationships/notesMaster" Target="/ppt/notesMasters/notesMaster1.xml" Id="R01586158d3f6402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f1380e82d8341cc" /><Relationship Type="http://schemas.openxmlformats.org/officeDocument/2006/relationships/notesMaster" Target="/ppt/notesMasters/notesMaster1.xml" Id="Rf1162b1a9665467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f10f856ff554464" /><Relationship Type="http://schemas.openxmlformats.org/officeDocument/2006/relationships/notesMaster" Target="/ppt/notesMasters/notesMaster1.xml" Id="R839840864f414fd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feb6fdfe74240af" /><Relationship Type="http://schemas.openxmlformats.org/officeDocument/2006/relationships/notesMaster" Target="/ppt/notesMasters/notesMaster1.xml" Id="Reee8c1b21f8040d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0c66cd582764aaf" /><Relationship Type="http://schemas.openxmlformats.org/officeDocument/2006/relationships/notesMaster" Target="/ppt/notesMasters/notesMaster1.xml" Id="Rad9999f9f39740f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84d02c56d0d4627" /><Relationship Type="http://schemas.openxmlformats.org/officeDocument/2006/relationships/notesMaster" Target="/ppt/notesMasters/notesMaster1.xml" Id="R0df9df1dd6f64e3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0764971d6d441e3" /><Relationship Type="http://schemas.openxmlformats.org/officeDocument/2006/relationships/notesMaster" Target="/ppt/notesMasters/notesMaster1.xml" Id="R3b48d53abc454e1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e23d2efb7a64e25" /><Relationship Type="http://schemas.openxmlformats.org/officeDocument/2006/relationships/notesMaster" Target="/ppt/notesMasters/notesMaster1.xml" Id="R9f135c61393e439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106febd86264ae1" /><Relationship Type="http://schemas.openxmlformats.org/officeDocument/2006/relationships/notesMaster" Target="/ppt/notesMasters/notesMaster1.xml" Id="Rcea85c062b0f45f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0fd88fbdc8149b3" /><Relationship Type="http://schemas.openxmlformats.org/officeDocument/2006/relationships/notesMaster" Target="/ppt/notesMasters/notesMaster1.xml" Id="R421c17ce4c4f489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de0b83d76e947fe" /><Relationship Type="http://schemas.openxmlformats.org/officeDocument/2006/relationships/notesMaster" Target="/ppt/notesMasters/notesMaster1.xml" Id="R18c2abc4d8a3414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3f765428eed477d" /><Relationship Type="http://schemas.openxmlformats.org/officeDocument/2006/relationships/notesMaster" Target="/ppt/notesMasters/notesMaster1.xml" Id="R75a47cd5463249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../Audio/HSK1-31_MODEL.mp3. Sau khi tải, giữ thư mục Audio cạnh thư mục Slides. Script: 天气。冷。热。下雨。下雪。晴。今天天气怎么样？。很热。你想去游泳吗？。想。我们下午去吧。。好，几点去？。三点。。好，下午三点见！.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很热。 / 下午三点。.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天气 (tiān qì) = thời tiết. Chọn đáp án bằng chuột trong trình chiếu. Chế độ đội: 20 giây trao đổi, 10 giây giải thích. Nhóm đúng và giải thích được nhận hai điểm. Script GAME: 天气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HSK1-31: Thời tiết và sở thích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../Audio/HSK1-32_MODEL.mp3. Sau khi tải, giữ thư mục Audio cạnh thư mục Slides. Script: 风。太。了。怎么样。运动。跑步。今天很热。小林和小安想去游泳。他们约好下午三点见面。.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很热。 / 下午三点。.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下午三点。 Đối chiếu bài đọc để nêu bằng chứng. Chọn đáp án bằng chuột trong trình chiếu. Chế độ đội: 20 giây trao đổi, 10 giây giải thích. Nhóm đúng và giải thích được nhận hai điểm. Script GAME: 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HSK1-32: Thời tiết và sở thích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../Audio/HSK1-33_MODEL.mp3. Sau khi tải, giữ thư mục Audio cạnh thư mục Slides. Script: 游泳。看书。电影。音乐。能。一起。今天很热。小林和小安想去游泳。他们约好下午三点见面。。今天天气怎么样？。他们几点见？.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很热。 / 下午三点。.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游泳 (yóu yǒng). Chọn đáp án bằng chuột trong trình chiếu. Chế độ đội: 20 giây trao đổi, 10 giây giải thích. Nhóm đúng và giải thích được nhận hai điểm. Script GAME: 游泳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HSK1-33: Thời tiết và sở thích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be4b83534e34ef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e1c0dc283e44d4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b417a3727a142b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2dc590358ee42b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db0d0c9a1c1458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5586c46b4134c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4E05D6B-3650-4DDA-876C-DCE86D34678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AD7431A-E2D8-42DD-9EE1-55B7F1E2E7D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00F6BB1-A78C-4FE2-BE07-FBE02484F92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735A9C-E4BA-44CD-A09E-94B32A11C0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C86EB69-66C1-4004-9739-C3E7F00648A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748D9B4-E595-4EE4-B473-8E6EB9458E1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2BCC64D-6231-4815-A498-C439C7AB43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0251194-1AF0-46BE-9ED2-7C2C3D777BB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DBABF5E-747D-4FFE-A192-8B6DA5AE662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64C6A89-8114-4491-BC40-60B5E28B7B5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261231ba214b4d" /><Relationship Type="http://schemas.openxmlformats.org/officeDocument/2006/relationships/slideLayout" Target="/ppt/slideLayouts/slideLayout1.xml" Id="Rce500a5fc8b34c65" /><Relationship Type="http://schemas.openxmlformats.org/officeDocument/2006/relationships/slideLayout" Target="/ppt/slideLayouts/slideLayout2.xml" Id="R0de1916a84904cac" /><Relationship Type="http://schemas.openxmlformats.org/officeDocument/2006/relationships/slideLayout" Target="/ppt/slideLayouts/slideLayout3.xml" Id="Rfa90dd3616b14dba" /><Relationship Type="http://schemas.openxmlformats.org/officeDocument/2006/relationships/slideLayout" Target="/ppt/slideLayouts/slideLayout4.xml" Id="R5f042411491c44e6" /><Relationship Type="http://schemas.openxmlformats.org/officeDocument/2006/relationships/slideLayout" Target="/ppt/slideLayouts/slideLayout5.xml" Id="Rfcbd6c9b8d0e491c" /><Relationship Type="http://schemas.openxmlformats.org/officeDocument/2006/relationships/slideLayout" Target="/ppt/slideLayouts/slideLayout6.xml" Id="Rc7c7d2433c274eb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e500a5fc8b34c65"/>
    <p:sldLayoutId xmlns:r="http://schemas.openxmlformats.org/officeDocument/2006/relationships" id="2147483650" r:id="R0de1916a84904cac"/>
    <p:sldLayoutId xmlns:r="http://schemas.openxmlformats.org/officeDocument/2006/relationships" id="2147483651" r:id="Rfa90dd3616b14dba"/>
    <p:sldLayoutId xmlns:r="http://schemas.openxmlformats.org/officeDocument/2006/relationships" id="2147483652" r:id="R5f042411491c44e6"/>
    <p:sldLayoutId xmlns:r="http://schemas.openxmlformats.org/officeDocument/2006/relationships" id="2147483653" r:id="Rfcbd6c9b8d0e491c"/>
    <p:sldLayoutId xmlns:r="http://schemas.openxmlformats.org/officeDocument/2006/relationships" id="2147483654" r:id="Rc7c7d2433c274eb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43b2464488a4123" /><Relationship Type="http://schemas.openxmlformats.org/officeDocument/2006/relationships/notesSlide" Target="/ppt/notesSlides/notesSlide1.xml" Id="Re34040e4695f4a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64cc86aa1de4ccf" /><Relationship Type="http://schemas.openxmlformats.org/officeDocument/2006/relationships/notesSlide" Target="/ppt/notesSlides/notesSlide2.xml" Id="Re9fac78c890c43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647e1ea2c3e45d9" /><Relationship Type="http://schemas.openxmlformats.org/officeDocument/2006/relationships/notesSlide" Target="/ppt/notesSlides/notesSlide3.xml" Id="Rd2201ca368f548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e73e4c3eab54fa8" /><Relationship Type="http://schemas.openxmlformats.org/officeDocument/2006/relationships/notesSlide" Target="/ppt/notesSlides/notesSlide4.xml" Id="R6b5e3946753d4a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c44a564f58546a0" /><Relationship Type="http://schemas.openxmlformats.org/officeDocument/2006/relationships/notesSlide" Target="/ppt/notesSlides/notesSlide5.xml" Id="Rf646f7a702504225"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84d0b2f40598460e"/><Relationship Type="http://schemas.openxmlformats.org/officeDocument/2006/relationships/notesSlide" Target="/ppt/notesSlides/notesSlide6.xml" Id="R8712dcce56814c1c"/><Relationship Id="rIdInteractive3" Type="http://schemas.openxmlformats.org/officeDocument/2006/relationships/hyperlink" Target="../Audio/HSK1-31_MODEL.mp3" TargetMode="External"/><Relationship Id="rIdEmbeddedAudio4" Type="http://schemas.openxmlformats.org/officeDocument/2006/relationships/audio" Target="../media/HSK1-3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56303bb5e834067" /><Relationship Type="http://schemas.openxmlformats.org/officeDocument/2006/relationships/notesSlide" Target="/ppt/notesSlides/notesSlide7.xml" Id="R8b7987c2306749ca"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0d2fa837e95b43a8"/><Relationship Type="http://schemas.openxmlformats.org/officeDocument/2006/relationships/notesSlide" Target="/ppt/notesSlides/notesSlide8.xml" Id="R65c614846f514764"/><Relationship Id="rIdInteractive3" Type="http://schemas.openxmlformats.org/officeDocument/2006/relationships/hyperlink" Target="../Audio/HSK1-31_GAME.mp3" TargetMode="External"/><Relationship Id="rIdEmbeddedAudio4" Type="http://schemas.openxmlformats.org/officeDocument/2006/relationships/audio" Target="../media/HSK1-31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f961bdb62750463f"/><Relationship Type="http://schemas.openxmlformats.org/officeDocument/2006/relationships/notesSlide" Target="/ppt/notesSlides/notesSlide9.xml" Id="Rbf6e0a62a0604dd6"/><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a82927d26cdd4ebe"/><Relationship Type="http://schemas.openxmlformats.org/officeDocument/2006/relationships/notesSlide" Target="/ppt/notesSlides/notesSlide10.xml" Id="Rf0a40e1af595413f"/><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5bc3fcf60ea4f32" /><Relationship Type="http://schemas.openxmlformats.org/officeDocument/2006/relationships/notesSlide" Target="/ppt/notesSlides/notesSlide11.xml" Id="R62543abe4c554036"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3bdea12117014a01"/><Relationship Type="http://schemas.openxmlformats.org/officeDocument/2006/relationships/notesSlide" Target="/ppt/notesSlides/notesSlide12.xml" Id="Rdfdb47f93aea4ee2"/><Relationship Id="rIdGif3" Type="http://schemas.openxmlformats.org/officeDocument/2006/relationships/image" Target="../media/stroke_22825.gif"/><Relationship Id="rIdGif4" Type="http://schemas.openxmlformats.org/officeDocument/2006/relationships/image" Target="../media/stroke_27668.gif"/><Relationship Id="rIdGif5" Type="http://schemas.openxmlformats.org/officeDocument/2006/relationships/image" Target="../media/stroke_20919.gif"/><Relationship Id="rIdGif6" Type="http://schemas.openxmlformats.org/officeDocument/2006/relationships/image" Target="../media/stroke_28909.gif"/><Relationship Id="rIdGif7" Type="http://schemas.openxmlformats.org/officeDocument/2006/relationships/image" Target="../media/stroke_19979.gif"/><Relationship Id="rIdGif8" Type="http://schemas.openxmlformats.org/officeDocument/2006/relationships/image" Target="../media/stroke_38632.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d4d32d7bb2114a42"/><Relationship Type="http://schemas.openxmlformats.org/officeDocument/2006/relationships/notesSlide" Target="/ppt/notesSlides/notesSlide13.xml" Id="Rd84f6dfd56604c69"/><Relationship Id="rIdInteractive3" Type="http://schemas.openxmlformats.org/officeDocument/2006/relationships/hyperlink" Target="../Audio/HSK1-31_MODEL.mp3" TargetMode="External"/><Relationship Id="rIdEmbeddedAudio4" Type="http://schemas.openxmlformats.org/officeDocument/2006/relationships/audio" Target="../media/HSK1-3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8ac5c99065343f3" /><Relationship Type="http://schemas.openxmlformats.org/officeDocument/2006/relationships/notesSlide" Target="/ppt/notesSlides/notesSlide14.xml" Id="R53cb1637044340d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87a9e2239e14f44" /><Relationship Type="http://schemas.openxmlformats.org/officeDocument/2006/relationships/notesSlide" Target="/ppt/notesSlides/notesSlide15.xml" Id="R1e004e89d587470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4d97f1679594337" /><Relationship Type="http://schemas.openxmlformats.org/officeDocument/2006/relationships/notesSlide" Target="/ppt/notesSlides/notesSlide16.xml" Id="Rc71b71e9dd25437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34a7ecf865a44ca" /><Relationship Type="http://schemas.openxmlformats.org/officeDocument/2006/relationships/notesSlide" Target="/ppt/notesSlides/notesSlide17.xml" Id="R8647081214b0480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ce46c00420c472e" /><Relationship Type="http://schemas.openxmlformats.org/officeDocument/2006/relationships/notesSlide" Target="/ppt/notesSlides/notesSlide18.xml" Id="R409cc26ff82c476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b5d9fb71e8548af" /><Relationship Type="http://schemas.openxmlformats.org/officeDocument/2006/relationships/notesSlide" Target="/ppt/notesSlides/notesSlide19.xml" Id="R74d7df176c894989"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a4173323f14e41d6"/><Relationship Type="http://schemas.openxmlformats.org/officeDocument/2006/relationships/notesSlide" Target="/ppt/notesSlides/notesSlide20.xml" Id="R349e0f44f37941c1"/><Relationship Id="rIdInteractive3" Type="http://schemas.openxmlformats.org/officeDocument/2006/relationships/hyperlink" Target="../Audio/HSK1-32_MODEL.mp3" TargetMode="External"/><Relationship Id="rIdEmbeddedAudio4" Type="http://schemas.openxmlformats.org/officeDocument/2006/relationships/audio" Target="../media/HSK1-32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54828f859ca64a70" /><Relationship Type="http://schemas.openxmlformats.org/officeDocument/2006/relationships/notesSlide" Target="/ppt/notesSlides/notesSlide21.xml" Id="R8e49bb4ad4c54320"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8b576578ecca47f4"/><Relationship Type="http://schemas.openxmlformats.org/officeDocument/2006/relationships/notesSlide" Target="/ppt/notesSlides/notesSlide22.xml" Id="R99fc9b11bd0f4b74"/><Relationship Id="rIdInteractive3" Type="http://schemas.openxmlformats.org/officeDocument/2006/relationships/hyperlink" Target="../Audio/HSK1-32_GAME.mp3" TargetMode="External"/><Relationship Id="rIdEmbeddedAudio4" Type="http://schemas.openxmlformats.org/officeDocument/2006/relationships/audio" Target="../media/HSK1-32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8212718a95e0440e"/><Relationship Type="http://schemas.openxmlformats.org/officeDocument/2006/relationships/notesSlide" Target="/ppt/notesSlides/notesSlide23.xml" Id="R36f1e8c39afa4b99"/><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3731b20539e34c74"/><Relationship Type="http://schemas.openxmlformats.org/officeDocument/2006/relationships/notesSlide" Target="/ppt/notesSlides/notesSlide24.xml" Id="Rc43313867d514108"/><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52e37182fd94988" /><Relationship Type="http://schemas.openxmlformats.org/officeDocument/2006/relationships/notesSlide" Target="/ppt/notesSlides/notesSlide25.xml" Id="R100cb2fb7b1340ed"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2d0762f2c6eb4e72"/><Relationship Type="http://schemas.openxmlformats.org/officeDocument/2006/relationships/notesSlide" Target="/ppt/notesSlides/notesSlide26.xml" Id="R56f825a5be4047a1"/><Relationship Id="rIdGif3" Type="http://schemas.openxmlformats.org/officeDocument/2006/relationships/image" Target="../media/stroke_39118.gif"/><Relationship Id="rIdGif4" Type="http://schemas.openxmlformats.org/officeDocument/2006/relationships/image" Target="../media/stroke_22826.gif"/><Relationship Id="rIdGif5" Type="http://schemas.openxmlformats.org/officeDocument/2006/relationships/image" Target="../media/stroke_20102.gif"/><Relationship Id="rIdGif6" Type="http://schemas.openxmlformats.org/officeDocument/2006/relationships/image" Target="../media/stroke_24590.gif"/><Relationship Id="rIdGif7" Type="http://schemas.openxmlformats.org/officeDocument/2006/relationships/image" Target="../media/stroke_20040.gif"/><Relationship Id="rIdGif8" Type="http://schemas.openxmlformats.org/officeDocument/2006/relationships/image" Target="../media/stroke_26679.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5c8ec48a36dc4f2d"/><Relationship Type="http://schemas.openxmlformats.org/officeDocument/2006/relationships/notesSlide" Target="/ppt/notesSlides/notesSlide27.xml" Id="R6815c11326fd474a"/><Relationship Id="rIdInteractive3" Type="http://schemas.openxmlformats.org/officeDocument/2006/relationships/hyperlink" Target="../Audio/HSK1-32_MODEL.mp3" TargetMode="External"/><Relationship Id="rIdEmbeddedAudio4" Type="http://schemas.openxmlformats.org/officeDocument/2006/relationships/audio" Target="../media/HSK1-32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c9d8c9d2ad434cff" /><Relationship Type="http://schemas.openxmlformats.org/officeDocument/2006/relationships/notesSlide" Target="/ppt/notesSlides/notesSlide28.xml" Id="R26a42bc9fd87457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eee5d3e75f8f4cf1" /><Relationship Type="http://schemas.openxmlformats.org/officeDocument/2006/relationships/notesSlide" Target="/ppt/notesSlides/notesSlide29.xml" Id="Ra2b462fb50c8477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846e1f4fcf26469b" /><Relationship Type="http://schemas.openxmlformats.org/officeDocument/2006/relationships/notesSlide" Target="/ppt/notesSlides/notesSlide30.xml" Id="R1c0604a3a93048d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179db68c10534018" /><Relationship Type="http://schemas.openxmlformats.org/officeDocument/2006/relationships/notesSlide" Target="/ppt/notesSlides/notesSlide31.xml" Id="Rc1815a1a4b4b4d3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f8c1d98328594f10" /><Relationship Type="http://schemas.openxmlformats.org/officeDocument/2006/relationships/notesSlide" Target="/ppt/notesSlides/notesSlide32.xml" Id="R9ffddc9ca69c4dd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e66ded93dce14c8e" /><Relationship Type="http://schemas.openxmlformats.org/officeDocument/2006/relationships/notesSlide" Target="/ppt/notesSlides/notesSlide33.xml" Id="R0280ede6a4924192"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70de380673374aaa"/><Relationship Type="http://schemas.openxmlformats.org/officeDocument/2006/relationships/notesSlide" Target="/ppt/notesSlides/notesSlide34.xml" Id="R53b2675092bb449f"/><Relationship Id="rIdInteractive3" Type="http://schemas.openxmlformats.org/officeDocument/2006/relationships/hyperlink" Target="../Audio/HSK1-33_MODEL.mp3" TargetMode="External"/><Relationship Id="rIdEmbeddedAudio4" Type="http://schemas.openxmlformats.org/officeDocument/2006/relationships/audio" Target="../media/HSK1-33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dbb3d11574834e90" /><Relationship Type="http://schemas.openxmlformats.org/officeDocument/2006/relationships/notesSlide" Target="/ppt/notesSlides/notesSlide35.xml" Id="Re45ef9102d4146a2"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a535041c66914374"/><Relationship Type="http://schemas.openxmlformats.org/officeDocument/2006/relationships/notesSlide" Target="/ppt/notesSlides/notesSlide36.xml" Id="Re938f82154fa4a12"/><Relationship Id="rIdInteractive3" Type="http://schemas.openxmlformats.org/officeDocument/2006/relationships/hyperlink" Target="../Audio/HSK1-33_GAME.mp3" TargetMode="External"/><Relationship Id="rIdEmbeddedAudio4" Type="http://schemas.openxmlformats.org/officeDocument/2006/relationships/audio" Target="../media/HSK1-33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d04e3133af964dd8"/><Relationship Type="http://schemas.openxmlformats.org/officeDocument/2006/relationships/notesSlide" Target="/ppt/notesSlides/notesSlide37.xml" Id="Rde568aee19004244"/><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bea4a547abf84499"/><Relationship Type="http://schemas.openxmlformats.org/officeDocument/2006/relationships/notesSlide" Target="/ppt/notesSlides/notesSlide38.xml" Id="R07d57bd99a9a416f"/><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4c96b70a52484939" /><Relationship Type="http://schemas.openxmlformats.org/officeDocument/2006/relationships/notesSlide" Target="/ppt/notesSlides/notesSlide39.xml" Id="R4a168426357b4cc9"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b35b56d18b384945"/><Relationship Type="http://schemas.openxmlformats.org/officeDocument/2006/relationships/notesSlide" Target="/ppt/notesSlides/notesSlide40.xml" Id="R6a759afedf9d496a"/><Relationship Id="rIdGif3" Type="http://schemas.openxmlformats.org/officeDocument/2006/relationships/image" Target="../media/stroke_28216.gif"/><Relationship Id="rIdGif4" Type="http://schemas.openxmlformats.org/officeDocument/2006/relationships/image" Target="../media/stroke_27891.gif"/><Relationship Id="rIdGif5" Type="http://schemas.openxmlformats.org/officeDocument/2006/relationships/image" Target="../media/stroke_30475.gif"/><Relationship Id="rIdGif6" Type="http://schemas.openxmlformats.org/officeDocument/2006/relationships/image" Target="../media/stroke_20070.gif"/><Relationship Id="rIdGif7" Type="http://schemas.openxmlformats.org/officeDocument/2006/relationships/image" Target="../media/stroke_30005.gif"/><Relationship Id="rIdGif8" Type="http://schemas.openxmlformats.org/officeDocument/2006/relationships/image" Target="../media/stroke_24433.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e852c11918064478"/><Relationship Type="http://schemas.openxmlformats.org/officeDocument/2006/relationships/notesSlide" Target="/ppt/notesSlides/notesSlide41.xml" Id="Rbdab9420f3704d1a"/><Relationship Id="rIdInteractive3" Type="http://schemas.openxmlformats.org/officeDocument/2006/relationships/hyperlink" Target="../Audio/HSK1-33_MODEL.mp3" TargetMode="External"/><Relationship Id="rIdEmbeddedAudio4" Type="http://schemas.openxmlformats.org/officeDocument/2006/relationships/audio" Target="../media/HSK1-33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f492e8b210f14f26" /><Relationship Type="http://schemas.openxmlformats.org/officeDocument/2006/relationships/notesSlide" Target="/ppt/notesSlides/notesSlide42.xml" Id="Rc3e6b6b2dcef48db"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920A47-FF85-4AA7-873D-31808DD708C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74FCB085-87E6-421A-9125-8AB9A06F17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Thời tiết và sở thích</a:t>
            </a:r>
          </a:p>
        </p:txBody>
      </p:sp>
      <p:sp>
        <p:nvSpPr>
          <p:cNvPr id="3" name="page">
            <a:extLst xmlns:a="http://schemas.openxmlformats.org/drawingml/2006/main">
              <a:ext uri="{FF2B5EF4-FFF2-40B4-BE49-F238E27FC236}">
                <a16:creationId xmlns:a16="http://schemas.microsoft.com/office/drawing/2014/main" id="{92D1930D-53C5-4B4F-AB11-69C4E1ED2C3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98067B2-D775-4398-AEA1-51FCD487FD8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thời tiết và sở thích;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EC1BC715-0876-4EE9-A46A-99FBCDC0EF5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531732293"/>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0FBA78C-CA0C-4D01-A3FE-C30CF37D77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1F718F43-D60C-4155-985B-ECCCCF6818B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7140750-8B81-464A-8DA2-47146229B12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922A74E-FA64-4149-89EC-6B1ADFA22A14}"/>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里     前面     后面</a:t>
            </a:r>
          </a:p>
        </p:txBody>
      </p:sp>
      <p:sp>
        <p:nvSpPr>
          <p:cNvPr id="5" name="retrieval">
            <a:extLst xmlns:a="http://schemas.openxmlformats.org/drawingml/2006/main">
              <a:ext uri="{FF2B5EF4-FFF2-40B4-BE49-F238E27FC236}">
                <a16:creationId xmlns:a16="http://schemas.microsoft.com/office/drawing/2014/main" id="{38C94A7B-D1B3-4C51-8626-177804A1AFA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1781829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F9D6115-64E4-41DA-9196-FAE1E1AC1E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DB98553C-B920-499F-B1F1-67738BD37F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15DAF4C-38D0-4E9B-AA99-21BBF3A77B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CA5DC78-7426-434A-A0AE-1EDA8AA6A05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天气</a:t>
            </a:r>
          </a:p>
        </p:txBody>
      </p:sp>
      <p:sp>
        <p:nvSpPr>
          <p:cNvPr id="5" name="py0">
            <a:extLst xmlns:a="http://schemas.openxmlformats.org/drawingml/2006/main">
              <a:ext uri="{FF2B5EF4-FFF2-40B4-BE49-F238E27FC236}">
                <a16:creationId xmlns:a16="http://schemas.microsoft.com/office/drawing/2014/main" id="{2F50D84F-91C0-4318-BB0B-128A0380C96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tiānqì</a:t>
            </a:r>
          </a:p>
        </p:txBody>
      </p:sp>
      <p:sp>
        <p:nvSpPr>
          <p:cNvPr id="6" name="vi0">
            <a:extLst xmlns:a="http://schemas.openxmlformats.org/drawingml/2006/main">
              <a:ext uri="{FF2B5EF4-FFF2-40B4-BE49-F238E27FC236}">
                <a16:creationId xmlns:a16="http://schemas.microsoft.com/office/drawing/2014/main" id="{F4CE3F2B-A77F-44BE-812C-D23D15709F3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thời tiết</a:t>
            </a:r>
          </a:p>
        </p:txBody>
      </p:sp>
      <p:sp>
        <p:nvSpPr>
          <p:cNvPr id="7" name="zh1">
            <a:extLst xmlns:a="http://schemas.openxmlformats.org/drawingml/2006/main">
              <a:ext uri="{FF2B5EF4-FFF2-40B4-BE49-F238E27FC236}">
                <a16:creationId xmlns:a16="http://schemas.microsoft.com/office/drawing/2014/main" id="{9910A20F-102D-40E9-BC1E-224E962E60C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冷</a:t>
            </a:r>
          </a:p>
        </p:txBody>
      </p:sp>
      <p:sp>
        <p:nvSpPr>
          <p:cNvPr id="8" name="py1">
            <a:extLst xmlns:a="http://schemas.openxmlformats.org/drawingml/2006/main">
              <a:ext uri="{FF2B5EF4-FFF2-40B4-BE49-F238E27FC236}">
                <a16:creationId xmlns:a16="http://schemas.microsoft.com/office/drawing/2014/main" id="{64E2BF94-C01D-451B-AA1D-9D007D09355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lěng</a:t>
            </a:r>
          </a:p>
        </p:txBody>
      </p:sp>
      <p:sp>
        <p:nvSpPr>
          <p:cNvPr id="9" name="vi1">
            <a:extLst xmlns:a="http://schemas.openxmlformats.org/drawingml/2006/main">
              <a:ext uri="{FF2B5EF4-FFF2-40B4-BE49-F238E27FC236}">
                <a16:creationId xmlns:a16="http://schemas.microsoft.com/office/drawing/2014/main" id="{6288A7AA-88C6-4133-8618-05533806B3B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lạnh</a:t>
            </a:r>
          </a:p>
        </p:txBody>
      </p:sp>
      <p:sp>
        <p:nvSpPr>
          <p:cNvPr id="10" name="zh2">
            <a:extLst xmlns:a="http://schemas.openxmlformats.org/drawingml/2006/main">
              <a:ext uri="{FF2B5EF4-FFF2-40B4-BE49-F238E27FC236}">
                <a16:creationId xmlns:a16="http://schemas.microsoft.com/office/drawing/2014/main" id="{95E1DDB1-5A35-41EA-9135-ADECBF2D50A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热</a:t>
            </a:r>
          </a:p>
        </p:txBody>
      </p:sp>
      <p:sp>
        <p:nvSpPr>
          <p:cNvPr id="11" name="py2">
            <a:extLst xmlns:a="http://schemas.openxmlformats.org/drawingml/2006/main">
              <a:ext uri="{FF2B5EF4-FFF2-40B4-BE49-F238E27FC236}">
                <a16:creationId xmlns:a16="http://schemas.microsoft.com/office/drawing/2014/main" id="{FBE905B1-6F19-4153-BB1A-1385C469FE4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rè</a:t>
            </a:r>
          </a:p>
        </p:txBody>
      </p:sp>
      <p:sp>
        <p:nvSpPr>
          <p:cNvPr id="12" name="vi2">
            <a:extLst xmlns:a="http://schemas.openxmlformats.org/drawingml/2006/main">
              <a:ext uri="{FF2B5EF4-FFF2-40B4-BE49-F238E27FC236}">
                <a16:creationId xmlns:a16="http://schemas.microsoft.com/office/drawing/2014/main" id="{CF91C2EE-4880-4768-8A34-709B31009B9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nóng</a:t>
            </a:r>
          </a:p>
        </p:txBody>
      </p:sp>
      <p:sp>
        <p:nvSpPr>
          <p:cNvPr id="13" name="zh3">
            <a:extLst xmlns:a="http://schemas.openxmlformats.org/drawingml/2006/main">
              <a:ext uri="{FF2B5EF4-FFF2-40B4-BE49-F238E27FC236}">
                <a16:creationId xmlns:a16="http://schemas.microsoft.com/office/drawing/2014/main" id="{68DE53E3-873B-4324-97AC-DD215C78C1C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下雨</a:t>
            </a:r>
          </a:p>
        </p:txBody>
      </p:sp>
      <p:sp>
        <p:nvSpPr>
          <p:cNvPr id="14" name="py3">
            <a:extLst xmlns:a="http://schemas.openxmlformats.org/drawingml/2006/main">
              <a:ext uri="{FF2B5EF4-FFF2-40B4-BE49-F238E27FC236}">
                <a16:creationId xmlns:a16="http://schemas.microsoft.com/office/drawing/2014/main" id="{26FDF8B9-CF0B-4FAA-8769-F66CA3FC75D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 yǔ</a:t>
            </a:r>
          </a:p>
        </p:txBody>
      </p:sp>
      <p:sp>
        <p:nvSpPr>
          <p:cNvPr id="15" name="vi3">
            <a:extLst xmlns:a="http://schemas.openxmlformats.org/drawingml/2006/main">
              <a:ext uri="{FF2B5EF4-FFF2-40B4-BE49-F238E27FC236}">
                <a16:creationId xmlns:a16="http://schemas.microsoft.com/office/drawing/2014/main" id="{D8405EA3-80D4-4463-803C-67CA96225A0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mưa</a:t>
            </a:r>
          </a:p>
        </p:txBody>
      </p:sp>
      <p:sp>
        <p:nvSpPr>
          <p:cNvPr id="16" name="zh4">
            <a:extLst xmlns:a="http://schemas.openxmlformats.org/drawingml/2006/main">
              <a:ext uri="{FF2B5EF4-FFF2-40B4-BE49-F238E27FC236}">
                <a16:creationId xmlns:a16="http://schemas.microsoft.com/office/drawing/2014/main" id="{2A72F816-3343-4501-A5B3-2F0B913F013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下雪</a:t>
            </a:r>
          </a:p>
        </p:txBody>
      </p:sp>
      <p:sp>
        <p:nvSpPr>
          <p:cNvPr id="17" name="py4">
            <a:extLst xmlns:a="http://schemas.openxmlformats.org/drawingml/2006/main">
              <a:ext uri="{FF2B5EF4-FFF2-40B4-BE49-F238E27FC236}">
                <a16:creationId xmlns:a16="http://schemas.microsoft.com/office/drawing/2014/main" id="{E397DC9B-E661-481A-928D-23AA3931949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 xuě</a:t>
            </a:r>
          </a:p>
        </p:txBody>
      </p:sp>
      <p:sp>
        <p:nvSpPr>
          <p:cNvPr id="18" name="vi4">
            <a:extLst xmlns:a="http://schemas.openxmlformats.org/drawingml/2006/main">
              <a:ext uri="{FF2B5EF4-FFF2-40B4-BE49-F238E27FC236}">
                <a16:creationId xmlns:a16="http://schemas.microsoft.com/office/drawing/2014/main" id="{402A1F03-DF46-4261-8FDE-8EAC2932DCB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tuyết rơi</a:t>
            </a:r>
          </a:p>
        </p:txBody>
      </p:sp>
      <p:sp>
        <p:nvSpPr>
          <p:cNvPr id="19" name="zh5">
            <a:extLst xmlns:a="http://schemas.openxmlformats.org/drawingml/2006/main">
              <a:ext uri="{FF2B5EF4-FFF2-40B4-BE49-F238E27FC236}">
                <a16:creationId xmlns:a16="http://schemas.microsoft.com/office/drawing/2014/main" id="{8E22A380-1D55-4EB7-BF33-0AFB89C9AE94}"/>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晴</a:t>
            </a:r>
          </a:p>
        </p:txBody>
      </p:sp>
      <p:sp>
        <p:nvSpPr>
          <p:cNvPr id="20" name="py5">
            <a:extLst xmlns:a="http://schemas.openxmlformats.org/drawingml/2006/main">
              <a:ext uri="{FF2B5EF4-FFF2-40B4-BE49-F238E27FC236}">
                <a16:creationId xmlns:a16="http://schemas.microsoft.com/office/drawing/2014/main" id="{9DD9E4B3-35D3-4616-BE74-B97367CC0994}"/>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qíng</a:t>
            </a:r>
          </a:p>
        </p:txBody>
      </p:sp>
      <p:sp>
        <p:nvSpPr>
          <p:cNvPr id="21" name="vi5">
            <a:extLst xmlns:a="http://schemas.openxmlformats.org/drawingml/2006/main">
              <a:ext uri="{FF2B5EF4-FFF2-40B4-BE49-F238E27FC236}">
                <a16:creationId xmlns:a16="http://schemas.microsoft.com/office/drawing/2014/main" id="{EA6A3511-C27B-4E9D-A03B-37B6E51F0844}"/>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trời nắng quang</a:t>
            </a:r>
          </a:p>
        </p:txBody>
      </p:sp>
    </p:spTree>
    <p:extLst>
      <p:ext uri="{BB962C8B-B14F-4D97-AF65-F5344CB8AC3E}">
        <p14:creationId xmlns:p14="http://schemas.microsoft.com/office/powerpoint/2010/main" val="710917223"/>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C44E0C7C-6B18-4D1C-A67F-D759A53EE90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74CF5094-07BA-40EA-8D0C-C36E150CDD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0FD8359-99F7-4782-B9CE-29CFF1B8B4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14114C07-50AD-41AA-8060-2C7C222BB23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汉字</a:t>
            </a:r>
          </a:p>
        </p:txBody>
      </p:sp>
      <p:sp>
        <p:nvSpPr>
          <p:cNvPr id="5" name="py0">
            <a:extLst xmlns:a="http://schemas.openxmlformats.org/drawingml/2006/main">
              <a:ext uri="{FF2B5EF4-FFF2-40B4-BE49-F238E27FC236}">
                <a16:creationId xmlns:a16="http://schemas.microsoft.com/office/drawing/2014/main" id="{FF59C9C3-7F82-400C-9921-92EF59E0115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Hànzì</a:t>
            </a:r>
          </a:p>
        </p:txBody>
      </p:sp>
      <p:sp>
        <p:nvSpPr>
          <p:cNvPr id="6" name="vi0">
            <a:extLst xmlns:a="http://schemas.openxmlformats.org/drawingml/2006/main">
              <a:ext uri="{FF2B5EF4-FFF2-40B4-BE49-F238E27FC236}">
                <a16:creationId xmlns:a16="http://schemas.microsoft.com/office/drawing/2014/main" id="{FCD1445C-6023-40B4-980A-108350A96C3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chữ Hán</a:t>
            </a:r>
          </a:p>
        </p:txBody>
      </p:sp>
      <p:sp>
        <p:nvSpPr>
          <p:cNvPr id="7" name="zh1">
            <a:extLst xmlns:a="http://schemas.openxmlformats.org/drawingml/2006/main">
              <a:ext uri="{FF2B5EF4-FFF2-40B4-BE49-F238E27FC236}">
                <a16:creationId xmlns:a16="http://schemas.microsoft.com/office/drawing/2014/main" id="{63506269-3ADB-4EEB-836F-E6D9231F529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请问</a:t>
            </a:r>
          </a:p>
        </p:txBody>
      </p:sp>
      <p:sp>
        <p:nvSpPr>
          <p:cNvPr id="8" name="py1">
            <a:extLst xmlns:a="http://schemas.openxmlformats.org/drawingml/2006/main">
              <a:ext uri="{FF2B5EF4-FFF2-40B4-BE49-F238E27FC236}">
                <a16:creationId xmlns:a16="http://schemas.microsoft.com/office/drawing/2014/main" id="{74C7D4BE-F4A9-49AC-8B56-BA13B40D1FC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qǐngwèn</a:t>
            </a:r>
          </a:p>
        </p:txBody>
      </p:sp>
      <p:sp>
        <p:nvSpPr>
          <p:cNvPr id="9" name="vi1">
            <a:extLst xmlns:a="http://schemas.openxmlformats.org/drawingml/2006/main">
              <a:ext uri="{FF2B5EF4-FFF2-40B4-BE49-F238E27FC236}">
                <a16:creationId xmlns:a16="http://schemas.microsoft.com/office/drawing/2014/main" id="{7FE31FF8-CCA6-42AA-855F-4F12212103A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xin hỏi</a:t>
            </a:r>
          </a:p>
        </p:txBody>
      </p:sp>
      <p:sp>
        <p:nvSpPr>
          <p:cNvPr id="10" name="zh2">
            <a:extLst xmlns:a="http://schemas.openxmlformats.org/drawingml/2006/main">
              <a:ext uri="{FF2B5EF4-FFF2-40B4-BE49-F238E27FC236}">
                <a16:creationId xmlns:a16="http://schemas.microsoft.com/office/drawing/2014/main" id="{CEFA1E75-DD44-4D0C-82C5-1CB5FC71F5A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有的</a:t>
            </a:r>
          </a:p>
        </p:txBody>
      </p:sp>
      <p:sp>
        <p:nvSpPr>
          <p:cNvPr id="11" name="py2">
            <a:extLst xmlns:a="http://schemas.openxmlformats.org/drawingml/2006/main">
              <a:ext uri="{FF2B5EF4-FFF2-40B4-BE49-F238E27FC236}">
                <a16:creationId xmlns:a16="http://schemas.microsoft.com/office/drawing/2014/main" id="{B7EE1913-DC41-4DBA-B8D6-EF623B1BE69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yǒude</a:t>
            </a:r>
          </a:p>
        </p:txBody>
      </p:sp>
      <p:sp>
        <p:nvSpPr>
          <p:cNvPr id="12" name="vi2">
            <a:extLst xmlns:a="http://schemas.openxmlformats.org/drawingml/2006/main">
              <a:ext uri="{FF2B5EF4-FFF2-40B4-BE49-F238E27FC236}">
                <a16:creationId xmlns:a16="http://schemas.microsoft.com/office/drawing/2014/main" id="{A54A732E-20CE-4D3D-A9E2-4C5F8AC7A2C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số trong nhóm</a:t>
            </a:r>
          </a:p>
        </p:txBody>
      </p:sp>
    </p:spTree>
    <p:extLst>
      <p:ext uri="{BB962C8B-B14F-4D97-AF65-F5344CB8AC3E}">
        <p14:creationId xmlns:p14="http://schemas.microsoft.com/office/powerpoint/2010/main" val="1708528665"/>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EA74E64-C254-480B-A702-F9DD895D90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373E8851-CD20-49EF-A7E1-24791F816C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4AC0BB1-4F14-4772-AEE9-200E432A263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8CF900B-659E-4B8E-BB03-007ACDF4367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怎么样</a:t>
            </a:r>
          </a:p>
        </p:txBody>
      </p:sp>
      <p:sp>
        <p:nvSpPr>
          <p:cNvPr id="5" name="rule">
            <a:extLst xmlns:a="http://schemas.openxmlformats.org/drawingml/2006/main">
              <a:ext uri="{FF2B5EF4-FFF2-40B4-BE49-F238E27FC236}">
                <a16:creationId xmlns:a16="http://schemas.microsoft.com/office/drawing/2014/main" id="{6409C5D9-DE4E-47E8-B5A7-F7C51DC745F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今天天气怎么样？ Thời tiết hôm nay thế nào？</a:t>
            </a:r>
          </a:p>
        </p:txBody>
      </p:sp>
    </p:spTree>
    <p:extLst>
      <p:ext uri="{BB962C8B-B14F-4D97-AF65-F5344CB8AC3E}">
        <p14:creationId xmlns:p14="http://schemas.microsoft.com/office/powerpoint/2010/main" val="69511802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07DD554-1C44-4C7E-9E3D-F6E4E1AF9E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39651BE4-21C4-4A04-8738-3D9935D32E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4FA1E26-9F25-4EDC-8852-3EDCF42679F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83DA516-61DB-4409-A4A7-B60882CFEC69}"/>
              </a:ext>
            </a:extLst>
            <ns0:hlinkClick xmlns:ns0="http://schemas.openxmlformats.org/drawingml/2006/main" xmlns:ns1="http://schemas.openxmlformats.org/officeDocument/2006/relationships" ns1:id="rIdInteractive3">
              <ns0:snd ns1:embed="rIdEmbeddedAudio4" name="HSK1-3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7A16CE7-07D0-44DC-8B65-2A25CE63378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DE6696E7-984C-4390-8F4C-2D513170EC5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00322090"/>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06C2FB6-B159-4DA6-AA58-46D4CA89069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9A4034AC-7C47-4C3D-887C-E19ADF45BB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9B8A725-4E6D-49FD-A5FF-549DE13C29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DD9ADBE-2630-4784-B51D-7EDFB6440691}"/>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今天很热。小林和小安想去游泳。他们约好下午三点见面。</a:t>
            </a:r>
          </a:p>
        </p:txBody>
      </p:sp>
      <p:sp>
        <p:nvSpPr>
          <p:cNvPr id="5" name="q0">
            <a:extLst xmlns:a="http://schemas.openxmlformats.org/drawingml/2006/main">
              <a:ext uri="{FF2B5EF4-FFF2-40B4-BE49-F238E27FC236}">
                <a16:creationId xmlns:a16="http://schemas.microsoft.com/office/drawing/2014/main" id="{3EFB0BB6-2694-439E-9C93-9EB796309B0D}"/>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今天天气怎么样？</a:t>
            </a:r>
          </a:p>
        </p:txBody>
      </p:sp>
      <p:sp>
        <p:nvSpPr>
          <p:cNvPr id="6" name="q1">
            <a:extLst xmlns:a="http://schemas.openxmlformats.org/drawingml/2006/main">
              <a:ext uri="{FF2B5EF4-FFF2-40B4-BE49-F238E27FC236}">
                <a16:creationId xmlns:a16="http://schemas.microsoft.com/office/drawing/2014/main" id="{92799132-A9FD-478E-9CF2-779C753773A1}"/>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他们几点见？</a:t>
            </a:r>
          </a:p>
        </p:txBody>
      </p:sp>
    </p:spTree>
    <p:extLst>
      <p:ext uri="{BB962C8B-B14F-4D97-AF65-F5344CB8AC3E}">
        <p14:creationId xmlns:p14="http://schemas.microsoft.com/office/powerpoint/2010/main" val="1185821292"/>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9BB0708-348B-4423-B6F0-46714281E4C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6E17B20A-6B99-4D23-A121-ED773CCDCE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2D03683D-BEF8-443D-AD82-77E10364CAE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DDFC9CB-88B0-41A2-B1A8-B3A6CEE03A5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“thời tiết”?</a:t>
            </a:r>
          </a:p>
        </p:txBody>
      </p:sp>
      <p:sp>
        <p:nvSpPr>
          <p:cNvPr id="5" name="audio_game">
            <a:extLst xmlns:a="http://schemas.openxmlformats.org/drawingml/2006/main">
              <a:ext uri="{FF2B5EF4-FFF2-40B4-BE49-F238E27FC236}">
                <a16:creationId xmlns:a16="http://schemas.microsoft.com/office/drawing/2014/main" id="{C17547D8-400C-46B5-A1A0-689832E2EABA}"/>
              </a:ext>
            </a:extLst>
            <ns0:hlinkClick xmlns:ns0="http://schemas.openxmlformats.org/drawingml/2006/main" xmlns:ns1="http://schemas.openxmlformats.org/officeDocument/2006/relationships" ns1:id="rIdInteractive3">
              <ns0:snd ns1:embed="rIdEmbeddedAudio4" name="HSK1-3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8380212-8904-41EC-AA12-985040D1F5F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天气</a:t>
            </a:r>
          </a:p>
        </p:txBody>
      </p:sp>
      <p:sp>
        <p:nvSpPr>
          <p:cNvPr id="7" name="choice_1">
            <a:extLst xmlns:a="http://schemas.openxmlformats.org/drawingml/2006/main">
              <a:ext uri="{FF2B5EF4-FFF2-40B4-BE49-F238E27FC236}">
                <a16:creationId xmlns:a16="http://schemas.microsoft.com/office/drawing/2014/main" id="{6DCD860F-7C59-454F-B5A1-AB6DCAB1DAB7}"/>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冷</a:t>
            </a:r>
          </a:p>
        </p:txBody>
      </p:sp>
      <p:sp>
        <p:nvSpPr>
          <p:cNvPr id="8" name="choice_2">
            <a:extLst xmlns:a="http://schemas.openxmlformats.org/drawingml/2006/main">
              <a:ext uri="{FF2B5EF4-FFF2-40B4-BE49-F238E27FC236}">
                <a16:creationId xmlns:a16="http://schemas.microsoft.com/office/drawing/2014/main" id="{EB85385E-1075-4705-8A7B-FCD6C6F61D9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热</a:t>
            </a:r>
          </a:p>
        </p:txBody>
      </p:sp>
    </p:spTree>
    <p:extLst>
      <p:ext uri="{BB962C8B-B14F-4D97-AF65-F5344CB8AC3E}">
        <p14:creationId xmlns:p14="http://schemas.microsoft.com/office/powerpoint/2010/main" val="537311103"/>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7DBD03F-2A0B-4D4B-B92F-5FB7BBA6539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27B53BC3-288D-4E96-BF3D-8ACA0ED302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1C92FB1D-8839-4594-900B-646594F030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0A080DD-A019-4D1B-9AD0-2918D7D88FDE}"/>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天气 (tiān qì) = thời tiết.</a:t>
            </a:r>
          </a:p>
        </p:txBody>
      </p:sp>
      <p:sp>
        <p:nvSpPr>
          <p:cNvPr id="5" name="stretch">
            <a:extLst xmlns:a="http://schemas.openxmlformats.org/drawingml/2006/main">
              <a:ext uri="{FF2B5EF4-FFF2-40B4-BE49-F238E27FC236}">
                <a16:creationId xmlns:a16="http://schemas.microsoft.com/office/drawing/2014/main" id="{D359A562-6A25-488E-9C64-EE6639D6F55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44B9816-ADD7-4D11-93C4-3B1914A03E8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04410965"/>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FEF572-2FD5-40C2-891C-704B7719FF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A1FA95F5-53B5-4E8B-8EEB-F8A417795F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AD2AD90E-3A87-41C1-8DC0-F39B475AC90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9D1F0FD4-3E0C-44CD-9ED3-911E0D110B5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9B98437-5C64-48AB-A0D5-C82D2A5C408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7193288"/>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23D0D90-0FED-4F7F-AF4E-BCA2A8002D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01D07772-BFE9-41F3-B8F7-CAF802CD31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3BCCFBF-7FC8-4817-896F-41FCCA6E34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669E10C-13E3-4800-9C04-91F3C449E85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hoạt động phù hợp với ba thẻ thời tiết. Thống nhất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giờ và địa điểm hẹn với bạn.</a:t>
            </a:r>
          </a:p>
        </p:txBody>
      </p:sp>
      <p:sp>
        <p:nvSpPr>
          <p:cNvPr id="5" name="taskrule">
            <a:extLst xmlns:a="http://schemas.openxmlformats.org/drawingml/2006/main">
              <a:ext uri="{FF2B5EF4-FFF2-40B4-BE49-F238E27FC236}">
                <a16:creationId xmlns:a16="http://schemas.microsoft.com/office/drawing/2014/main" id="{96B5E87E-C431-4111-8339-9E72970ECE1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03129240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4D6D00D-EE69-4F7C-8590-5A21602052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0FA21075-2659-4D2F-9D2B-97E62BDEAC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CE4B891-BD46-4215-88E5-8359A6D9CDC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天"/>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气"/>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冷"/>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热"/>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下"/>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雨"/>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59712490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28A974C-C823-4B6F-9631-CB807A292F8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247C0B51-ABA5-41DC-9542-CA782CFDF0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AE77F7BC-6E19-48C3-8BCA-46617904CF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8BC66DA-3F8A-4A38-970F-64FDE229950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C22CE95-1E88-49E5-B91B-AD54595B923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4CBFBA5-FBF9-4BD7-825B-56B881D87D90}"/>
              </a:ext>
            </a:extLst>
            <ns0:hlinkClick xmlns:ns0="http://schemas.openxmlformats.org/drawingml/2006/main" xmlns:ns1="http://schemas.openxmlformats.org/officeDocument/2006/relationships" ns1:id="rIdInteractive3">
              <ns0:snd ns1:embed="rIdEmbeddedAudio4" name="HSK1-3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38687631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F93DD36-5867-476E-8C78-2A4CDDFA6D2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HSK1-31</a:t>
            </a:r>
          </a:p>
        </p:txBody>
      </p:sp>
      <p:sp>
        <p:nvSpPr>
          <p:cNvPr id="2" name="heading">
            <a:extLst xmlns:a="http://schemas.openxmlformats.org/drawingml/2006/main">
              <a:ext uri="{FF2B5EF4-FFF2-40B4-BE49-F238E27FC236}">
                <a16:creationId xmlns:a16="http://schemas.microsoft.com/office/drawing/2014/main" id="{16C75C32-9049-45AB-AAAC-E44A1E8C060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E732565-7AAD-47A2-A288-EB1A7D0DA3E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C05C0A2-DF3F-4651-B49D-FC64BF1EF275}"/>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768BBDE-51AD-48E6-9EB7-F281F9C52B5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30348461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E74995E-0BBA-480A-9F12-AB3A9472BF3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CA1B420E-C0D8-4657-A6B5-D05C457DCA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Thời tiết và sở thích</a:t>
            </a:r>
          </a:p>
        </p:txBody>
      </p:sp>
      <p:sp>
        <p:nvSpPr>
          <p:cNvPr id="3" name="page">
            <a:extLst xmlns:a="http://schemas.openxmlformats.org/drawingml/2006/main">
              <a:ext uri="{FF2B5EF4-FFF2-40B4-BE49-F238E27FC236}">
                <a16:creationId xmlns:a16="http://schemas.microsoft.com/office/drawing/2014/main" id="{C21C7CAA-0D95-49CA-8F6C-12138E679D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43CE7FB-39A9-4EC5-99F3-30C7FD1E721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太 加 tính từ 加 了 và đọc tìm chi tiết.</a:t>
            </a:r>
          </a:p>
        </p:txBody>
      </p:sp>
      <p:sp>
        <p:nvSpPr>
          <p:cNvPr id="5" name="duration">
            <a:extLst xmlns:a="http://schemas.openxmlformats.org/drawingml/2006/main">
              <a:ext uri="{FF2B5EF4-FFF2-40B4-BE49-F238E27FC236}">
                <a16:creationId xmlns:a16="http://schemas.microsoft.com/office/drawing/2014/main" id="{5933CD10-65EE-46D2-B414-417F055D3D0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6294607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2AB93DD-B077-4926-AED0-2F770B2ABB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80EE6BC8-BC8C-4926-9426-FB06809E580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964B53F7-F156-4250-82DA-C80ABD9475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8085364-E3C5-47C6-8094-1B1B969154C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医院     饭店     商场</a:t>
            </a:r>
          </a:p>
        </p:txBody>
      </p:sp>
      <p:sp>
        <p:nvSpPr>
          <p:cNvPr id="5" name="retrieval">
            <a:extLst xmlns:a="http://schemas.openxmlformats.org/drawingml/2006/main">
              <a:ext uri="{FF2B5EF4-FFF2-40B4-BE49-F238E27FC236}">
                <a16:creationId xmlns:a16="http://schemas.microsoft.com/office/drawing/2014/main" id="{42F1C52C-7CB8-4B0D-A13C-C0F186BA2A8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19940224"/>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A90F44A-5E84-4B0F-9A93-29DAF35307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24A49F6A-DCE9-489C-B91E-63FF2CF2FF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4B30BF33-4CF3-4827-AD33-5FF7D27761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A23B9B5-9D75-4419-8926-09697CCD828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风</a:t>
            </a:r>
          </a:p>
        </p:txBody>
      </p:sp>
      <p:sp>
        <p:nvSpPr>
          <p:cNvPr id="5" name="py0">
            <a:extLst xmlns:a="http://schemas.openxmlformats.org/drawingml/2006/main">
              <a:ext uri="{FF2B5EF4-FFF2-40B4-BE49-F238E27FC236}">
                <a16:creationId xmlns:a16="http://schemas.microsoft.com/office/drawing/2014/main" id="{83F7A7C1-C368-4437-B0E5-E337D67B459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fēng</a:t>
            </a:r>
          </a:p>
        </p:txBody>
      </p:sp>
      <p:sp>
        <p:nvSpPr>
          <p:cNvPr id="6" name="vi0">
            <a:extLst xmlns:a="http://schemas.openxmlformats.org/drawingml/2006/main">
              <a:ext uri="{FF2B5EF4-FFF2-40B4-BE49-F238E27FC236}">
                <a16:creationId xmlns:a16="http://schemas.microsoft.com/office/drawing/2014/main" id="{991B8943-9CB7-44CB-B34D-394EED52A98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gió</a:t>
            </a:r>
          </a:p>
        </p:txBody>
      </p:sp>
      <p:sp>
        <p:nvSpPr>
          <p:cNvPr id="7" name="zh1">
            <a:extLst xmlns:a="http://schemas.openxmlformats.org/drawingml/2006/main">
              <a:ext uri="{FF2B5EF4-FFF2-40B4-BE49-F238E27FC236}">
                <a16:creationId xmlns:a16="http://schemas.microsoft.com/office/drawing/2014/main" id="{E1246203-331F-42E2-BED1-09788B4D5FF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太</a:t>
            </a:r>
          </a:p>
        </p:txBody>
      </p:sp>
      <p:sp>
        <p:nvSpPr>
          <p:cNvPr id="8" name="py1">
            <a:extLst xmlns:a="http://schemas.openxmlformats.org/drawingml/2006/main">
              <a:ext uri="{FF2B5EF4-FFF2-40B4-BE49-F238E27FC236}">
                <a16:creationId xmlns:a16="http://schemas.microsoft.com/office/drawing/2014/main" id="{5BD1D4F6-4F5F-4FE0-97D2-C9568929104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tài</a:t>
            </a:r>
          </a:p>
        </p:txBody>
      </p:sp>
      <p:sp>
        <p:nvSpPr>
          <p:cNvPr id="9" name="vi1">
            <a:extLst xmlns:a="http://schemas.openxmlformats.org/drawingml/2006/main">
              <a:ext uri="{FF2B5EF4-FFF2-40B4-BE49-F238E27FC236}">
                <a16:creationId xmlns:a16="http://schemas.microsoft.com/office/drawing/2014/main" id="{9826D3EF-2A87-4851-974C-748204813E2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quá</a:t>
            </a:r>
          </a:p>
        </p:txBody>
      </p:sp>
      <p:sp>
        <p:nvSpPr>
          <p:cNvPr id="10" name="zh2">
            <a:extLst xmlns:a="http://schemas.openxmlformats.org/drawingml/2006/main">
              <a:ext uri="{FF2B5EF4-FFF2-40B4-BE49-F238E27FC236}">
                <a16:creationId xmlns:a16="http://schemas.microsoft.com/office/drawing/2014/main" id="{DB49C820-2873-45C4-BDF8-6580AC2C959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了</a:t>
            </a:r>
          </a:p>
        </p:txBody>
      </p:sp>
      <p:sp>
        <p:nvSpPr>
          <p:cNvPr id="11" name="py2">
            <a:extLst xmlns:a="http://schemas.openxmlformats.org/drawingml/2006/main">
              <a:ext uri="{FF2B5EF4-FFF2-40B4-BE49-F238E27FC236}">
                <a16:creationId xmlns:a16="http://schemas.microsoft.com/office/drawing/2014/main" id="{5F8E13E8-4606-4A7D-8BB2-E57D5CB882B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le</a:t>
            </a:r>
          </a:p>
        </p:txBody>
      </p:sp>
      <p:sp>
        <p:nvSpPr>
          <p:cNvPr id="12" name="vi2">
            <a:extLst xmlns:a="http://schemas.openxmlformats.org/drawingml/2006/main">
              <a:ext uri="{FF2B5EF4-FFF2-40B4-BE49-F238E27FC236}">
                <a16:creationId xmlns:a16="http://schemas.microsoft.com/office/drawing/2014/main" id="{A07AA23A-2337-45C6-B072-10391F63D0D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a:t>
            </a:r>
          </a:p>
        </p:txBody>
      </p:sp>
      <p:sp>
        <p:nvSpPr>
          <p:cNvPr id="13" name="zh3">
            <a:extLst xmlns:a="http://schemas.openxmlformats.org/drawingml/2006/main">
              <a:ext uri="{FF2B5EF4-FFF2-40B4-BE49-F238E27FC236}">
                <a16:creationId xmlns:a16="http://schemas.microsoft.com/office/drawing/2014/main" id="{13E1A47F-A7B7-4EBF-9CBE-FB7970198BE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怎么样</a:t>
            </a:r>
          </a:p>
        </p:txBody>
      </p:sp>
      <p:sp>
        <p:nvSpPr>
          <p:cNvPr id="14" name="py3">
            <a:extLst xmlns:a="http://schemas.openxmlformats.org/drawingml/2006/main">
              <a:ext uri="{FF2B5EF4-FFF2-40B4-BE49-F238E27FC236}">
                <a16:creationId xmlns:a16="http://schemas.microsoft.com/office/drawing/2014/main" id="{EB9DC90F-331F-450A-AD4E-C5C1660E59F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zěnmeyàng</a:t>
            </a:r>
          </a:p>
        </p:txBody>
      </p:sp>
      <p:sp>
        <p:nvSpPr>
          <p:cNvPr id="15" name="vi3">
            <a:extLst xmlns:a="http://schemas.openxmlformats.org/drawingml/2006/main">
              <a:ext uri="{FF2B5EF4-FFF2-40B4-BE49-F238E27FC236}">
                <a16:creationId xmlns:a16="http://schemas.microsoft.com/office/drawing/2014/main" id="{019883C1-81F9-4DA4-888D-50A406ADC95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thế nào</a:t>
            </a:r>
          </a:p>
        </p:txBody>
      </p:sp>
      <p:sp>
        <p:nvSpPr>
          <p:cNvPr id="16" name="zh4">
            <a:extLst xmlns:a="http://schemas.openxmlformats.org/drawingml/2006/main">
              <a:ext uri="{FF2B5EF4-FFF2-40B4-BE49-F238E27FC236}">
                <a16:creationId xmlns:a16="http://schemas.microsoft.com/office/drawing/2014/main" id="{BCF7054B-041D-4FE6-AC71-2E54D7900FA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运动</a:t>
            </a:r>
          </a:p>
        </p:txBody>
      </p:sp>
      <p:sp>
        <p:nvSpPr>
          <p:cNvPr id="17" name="py4">
            <a:extLst xmlns:a="http://schemas.openxmlformats.org/drawingml/2006/main">
              <a:ext uri="{FF2B5EF4-FFF2-40B4-BE49-F238E27FC236}">
                <a16:creationId xmlns:a16="http://schemas.microsoft.com/office/drawing/2014/main" id="{1C614216-E6CA-470F-A36E-2FA75D94361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yùn dòng</a:t>
            </a:r>
          </a:p>
        </p:txBody>
      </p:sp>
      <p:sp>
        <p:nvSpPr>
          <p:cNvPr id="18" name="vi4">
            <a:extLst xmlns:a="http://schemas.openxmlformats.org/drawingml/2006/main">
              <a:ext uri="{FF2B5EF4-FFF2-40B4-BE49-F238E27FC236}">
                <a16:creationId xmlns:a16="http://schemas.microsoft.com/office/drawing/2014/main" id="{46C88FC0-2D8E-4B42-A531-209675D74BB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thể thao</a:t>
            </a:r>
          </a:p>
        </p:txBody>
      </p:sp>
      <p:sp>
        <p:nvSpPr>
          <p:cNvPr id="19" name="zh5">
            <a:extLst xmlns:a="http://schemas.openxmlformats.org/drawingml/2006/main">
              <a:ext uri="{FF2B5EF4-FFF2-40B4-BE49-F238E27FC236}">
                <a16:creationId xmlns:a16="http://schemas.microsoft.com/office/drawing/2014/main" id="{9265DF27-3F1E-4CF3-9A26-F5C8101ACBA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跑步</a:t>
            </a:r>
          </a:p>
        </p:txBody>
      </p:sp>
      <p:sp>
        <p:nvSpPr>
          <p:cNvPr id="20" name="py5">
            <a:extLst xmlns:a="http://schemas.openxmlformats.org/drawingml/2006/main">
              <a:ext uri="{FF2B5EF4-FFF2-40B4-BE49-F238E27FC236}">
                <a16:creationId xmlns:a16="http://schemas.microsoft.com/office/drawing/2014/main" id="{440C2AFD-5286-4A56-BE58-C3D6C1C83A23}"/>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pǎo bù</a:t>
            </a:r>
          </a:p>
        </p:txBody>
      </p:sp>
      <p:sp>
        <p:nvSpPr>
          <p:cNvPr id="21" name="vi5">
            <a:extLst xmlns:a="http://schemas.openxmlformats.org/drawingml/2006/main">
              <a:ext uri="{FF2B5EF4-FFF2-40B4-BE49-F238E27FC236}">
                <a16:creationId xmlns:a16="http://schemas.microsoft.com/office/drawing/2014/main" id="{8AD67172-293C-4CB8-B05B-135DB906C4A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chạy bộ</a:t>
            </a:r>
          </a:p>
        </p:txBody>
      </p:sp>
    </p:spTree>
    <p:extLst>
      <p:ext uri="{BB962C8B-B14F-4D97-AF65-F5344CB8AC3E}">
        <p14:creationId xmlns:p14="http://schemas.microsoft.com/office/powerpoint/2010/main" val="59253449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2C33B488-DCDF-4FD4-98F6-BCE7D807AE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F2BE736B-B99C-4AB2-AAB0-03D5A936DF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0560399-CFB9-4EE2-BE34-420098D055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636B536-0BA4-4AB5-A426-51EF31CFE75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好吃</a:t>
            </a:r>
          </a:p>
        </p:txBody>
      </p:sp>
      <p:sp>
        <p:nvSpPr>
          <p:cNvPr id="5" name="py0">
            <a:extLst xmlns:a="http://schemas.openxmlformats.org/drawingml/2006/main">
              <a:ext uri="{FF2B5EF4-FFF2-40B4-BE49-F238E27FC236}">
                <a16:creationId xmlns:a16="http://schemas.microsoft.com/office/drawing/2014/main" id="{CBCA9C8E-F032-4203-A1C3-D73DF19F21F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hǎochī</a:t>
            </a:r>
          </a:p>
        </p:txBody>
      </p:sp>
      <p:sp>
        <p:nvSpPr>
          <p:cNvPr id="6" name="vi0">
            <a:extLst xmlns:a="http://schemas.openxmlformats.org/drawingml/2006/main">
              <a:ext uri="{FF2B5EF4-FFF2-40B4-BE49-F238E27FC236}">
                <a16:creationId xmlns:a16="http://schemas.microsoft.com/office/drawing/2014/main" id="{8802AE62-1CBF-4184-A2BF-E336C584B5F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ngon</a:t>
            </a:r>
          </a:p>
        </p:txBody>
      </p:sp>
      <p:sp>
        <p:nvSpPr>
          <p:cNvPr id="7" name="zh1">
            <a:extLst xmlns:a="http://schemas.openxmlformats.org/drawingml/2006/main">
              <a:ext uri="{FF2B5EF4-FFF2-40B4-BE49-F238E27FC236}">
                <a16:creationId xmlns:a16="http://schemas.microsoft.com/office/drawing/2014/main" id="{9B68F21B-2565-4821-896D-9585EEE9A76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去年</a:t>
            </a:r>
          </a:p>
        </p:txBody>
      </p:sp>
      <p:sp>
        <p:nvSpPr>
          <p:cNvPr id="8" name="py1">
            <a:extLst xmlns:a="http://schemas.openxmlformats.org/drawingml/2006/main">
              <a:ext uri="{FF2B5EF4-FFF2-40B4-BE49-F238E27FC236}">
                <a16:creationId xmlns:a16="http://schemas.microsoft.com/office/drawing/2014/main" id="{53634AC3-4C5A-4B88-9114-E57A6231951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qùnián</a:t>
            </a:r>
          </a:p>
        </p:txBody>
      </p:sp>
      <p:sp>
        <p:nvSpPr>
          <p:cNvPr id="9" name="vi1">
            <a:extLst xmlns:a="http://schemas.openxmlformats.org/drawingml/2006/main">
              <a:ext uri="{FF2B5EF4-FFF2-40B4-BE49-F238E27FC236}">
                <a16:creationId xmlns:a16="http://schemas.microsoft.com/office/drawing/2014/main" id="{471A7B42-A9A2-44A1-85B5-492C722FD4F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 ngoái</a:t>
            </a:r>
          </a:p>
        </p:txBody>
      </p:sp>
      <p:sp>
        <p:nvSpPr>
          <p:cNvPr id="10" name="zh2">
            <a:extLst xmlns:a="http://schemas.openxmlformats.org/drawingml/2006/main">
              <a:ext uri="{FF2B5EF4-FFF2-40B4-BE49-F238E27FC236}">
                <a16:creationId xmlns:a16="http://schemas.microsoft.com/office/drawing/2014/main" id="{1590D1EA-3962-4676-80CF-206D27BA17F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有点儿</a:t>
            </a:r>
          </a:p>
        </p:txBody>
      </p:sp>
      <p:sp>
        <p:nvSpPr>
          <p:cNvPr id="11" name="py2">
            <a:extLst xmlns:a="http://schemas.openxmlformats.org/drawingml/2006/main">
              <a:ext uri="{FF2B5EF4-FFF2-40B4-BE49-F238E27FC236}">
                <a16:creationId xmlns:a16="http://schemas.microsoft.com/office/drawing/2014/main" id="{F31B049C-F604-4220-BFA4-03348D7AB21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yǒudiǎnr</a:t>
            </a:r>
          </a:p>
        </p:txBody>
      </p:sp>
      <p:sp>
        <p:nvSpPr>
          <p:cNvPr id="12" name="vi2">
            <a:extLst xmlns:a="http://schemas.openxmlformats.org/drawingml/2006/main">
              <a:ext uri="{FF2B5EF4-FFF2-40B4-BE49-F238E27FC236}">
                <a16:creationId xmlns:a16="http://schemas.microsoft.com/office/drawing/2014/main" id="{D5363F4E-2EBE-4B95-8419-77C9675FC995}"/>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hơi một chút</a:t>
            </a:r>
          </a:p>
        </p:txBody>
      </p:sp>
    </p:spTree>
    <p:extLst>
      <p:ext uri="{BB962C8B-B14F-4D97-AF65-F5344CB8AC3E}">
        <p14:creationId xmlns:p14="http://schemas.microsoft.com/office/powerpoint/2010/main" val="1907083133"/>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3E7B670-3F38-42A4-85B9-EFFE96ED914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DFB916BE-5EB1-4080-9D77-6ED0CC07FB9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8734CFD-9104-4670-8ED6-280588C60FB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1C9E409-DB4F-4E87-BE89-84D33C9C271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太 加 tính từ 加 了</a:t>
            </a:r>
          </a:p>
        </p:txBody>
      </p:sp>
      <p:sp>
        <p:nvSpPr>
          <p:cNvPr id="5" name="rule">
            <a:extLst xmlns:a="http://schemas.openxmlformats.org/drawingml/2006/main">
              <a:ext uri="{FF2B5EF4-FFF2-40B4-BE49-F238E27FC236}">
                <a16:creationId xmlns:a16="http://schemas.microsoft.com/office/drawing/2014/main" id="{B6DAB24A-32F8-4EA1-A576-6BF333FBC92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今天太热了。 Hôm nay nóng quá.</a:t>
            </a:r>
          </a:p>
        </p:txBody>
      </p:sp>
    </p:spTree>
    <p:extLst>
      <p:ext uri="{BB962C8B-B14F-4D97-AF65-F5344CB8AC3E}">
        <p14:creationId xmlns:p14="http://schemas.microsoft.com/office/powerpoint/2010/main" val="87296251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DE9D83E-04C1-4201-B8E0-5A994693F5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69CEA23E-D28D-4714-89B1-462256085F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5DEADED-22DE-454C-A4DE-6605ECD3F34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80A8C6E8-DA8F-4A91-84AE-98F23271417E}"/>
              </a:ext>
            </a:extLst>
            <ns0:hlinkClick xmlns:ns0="http://schemas.openxmlformats.org/drawingml/2006/main" xmlns:ns1="http://schemas.openxmlformats.org/officeDocument/2006/relationships" ns1:id="rIdInteractive3">
              <ns0:snd ns1:embed="rIdEmbeddedAudio4" name="HSK1-3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C918F29-4E65-4519-84CC-7EA02835FC8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778296C-9C3D-4B08-A4DC-BA9CCC157328}"/>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734592220"/>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BFE5B25-ED9C-4242-8D9A-08908CDD17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7D5CAECD-9950-4D0A-9CB8-F64C0EB3D7E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3AD8FD2-BA2E-4124-97F8-3B0B66207A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B50A1210-1C2C-4F31-8EB0-1FE43360FF87}"/>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今天很热。小林和小安想去游泳。他们约好下午三点见面。</a:t>
            </a:r>
          </a:p>
        </p:txBody>
      </p:sp>
      <p:sp>
        <p:nvSpPr>
          <p:cNvPr id="5" name="q0">
            <a:extLst xmlns:a="http://schemas.openxmlformats.org/drawingml/2006/main">
              <a:ext uri="{FF2B5EF4-FFF2-40B4-BE49-F238E27FC236}">
                <a16:creationId xmlns:a16="http://schemas.microsoft.com/office/drawing/2014/main" id="{80C584A0-1067-4517-8A8D-1089A8AD2510}"/>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今天天气怎么样？</a:t>
            </a:r>
          </a:p>
        </p:txBody>
      </p:sp>
      <p:sp>
        <p:nvSpPr>
          <p:cNvPr id="6" name="q1">
            <a:extLst xmlns:a="http://schemas.openxmlformats.org/drawingml/2006/main">
              <a:ext uri="{FF2B5EF4-FFF2-40B4-BE49-F238E27FC236}">
                <a16:creationId xmlns:a16="http://schemas.microsoft.com/office/drawing/2014/main" id="{29BA784A-6F36-4699-B2F3-D320E002B879}"/>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他们几点见？</a:t>
            </a:r>
          </a:p>
        </p:txBody>
      </p:sp>
    </p:spTree>
    <p:extLst>
      <p:ext uri="{BB962C8B-B14F-4D97-AF65-F5344CB8AC3E}">
        <p14:creationId xmlns:p14="http://schemas.microsoft.com/office/powerpoint/2010/main" val="1010118983"/>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24D3AFF-9239-4336-9456-962DCF9B58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C7DE40D0-5299-478B-B2A4-1581FE10F48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16391E7-2AA7-4AF0-86F3-5EFFE59640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B790FED-98A3-4EA1-AB56-C2AFA449963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他们几点见？</a:t>
            </a:r>
          </a:p>
        </p:txBody>
      </p:sp>
      <p:sp>
        <p:nvSpPr>
          <p:cNvPr id="5" name="audio_game">
            <a:extLst xmlns:a="http://schemas.openxmlformats.org/drawingml/2006/main">
              <a:ext uri="{FF2B5EF4-FFF2-40B4-BE49-F238E27FC236}">
                <a16:creationId xmlns:a16="http://schemas.microsoft.com/office/drawing/2014/main" id="{10B7B1BE-8F1B-49E3-8A71-3BAC907D647F}"/>
              </a:ext>
            </a:extLst>
            <ns0:hlinkClick xmlns:ns0="http://schemas.openxmlformats.org/drawingml/2006/main" xmlns:ns1="http://schemas.openxmlformats.org/officeDocument/2006/relationships" ns1:id="rIdInteractive3">
              <ns0:snd ns1:embed="rIdEmbeddedAudio4" name="HSK1-3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2AF479F-5F94-4CE5-A70B-5A3AD767A45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36A671CA-B9DA-44E9-A5C2-F6E8059764F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下午三点。</a:t>
            </a:r>
          </a:p>
        </p:txBody>
      </p:sp>
      <p:sp>
        <p:nvSpPr>
          <p:cNvPr id="8" name="choice_2">
            <a:extLst xmlns:a="http://schemas.openxmlformats.org/drawingml/2006/main">
              <a:ext uri="{FF2B5EF4-FFF2-40B4-BE49-F238E27FC236}">
                <a16:creationId xmlns:a16="http://schemas.microsoft.com/office/drawing/2014/main" id="{A5022221-0A2B-4EE6-A0DA-168EA021656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很热。</a:t>
            </a:r>
          </a:p>
        </p:txBody>
      </p:sp>
    </p:spTree>
    <p:extLst>
      <p:ext uri="{BB962C8B-B14F-4D97-AF65-F5344CB8AC3E}">
        <p14:creationId xmlns:p14="http://schemas.microsoft.com/office/powerpoint/2010/main" val="180279756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3F6B2AB-55E9-4E68-8C36-D6EB28DC7E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57C67BE3-45BC-4FEF-A8BA-36125EE79AB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172BF6A5-BF9E-4CC3-8D37-9A5106DE87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B206E7F-35CC-43B9-AE3E-447495ECFFFB}"/>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下午三点。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3C4792F5-9D28-4049-8DE3-E8B4B3C3449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E8E784A-4CFB-4C8A-88DE-3706F4FA8C5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93170732"/>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2DEB2C7-707A-41F3-887B-8520AD6E8C6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D80B4975-9C94-4AA1-A421-663E7D51E7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C46716F-2501-4F9B-8F4A-567C5E7D9E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474AFB1-D54C-4BB6-9728-4D7295AF201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7DAF99C-BC31-4D32-8F4E-A5336C76739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534166634"/>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917F4F1-FB5E-4A6F-9ED7-1D4BECA2AC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899FE637-B2A0-47C1-833A-5B62EBA4C3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D27B603-DC35-482B-9E20-AEDF686FD2F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83EBCAA-7CA4-4F86-AD15-95C1F8EEDCD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hoạt động phù hợp với ba thẻ thời tiết. Thống nhất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giờ và địa điểm hẹn với bạn.</a:t>
            </a:r>
          </a:p>
        </p:txBody>
      </p:sp>
      <p:sp>
        <p:nvSpPr>
          <p:cNvPr id="5" name="taskrule">
            <a:extLst xmlns:a="http://schemas.openxmlformats.org/drawingml/2006/main">
              <a:ext uri="{FF2B5EF4-FFF2-40B4-BE49-F238E27FC236}">
                <a16:creationId xmlns:a16="http://schemas.microsoft.com/office/drawing/2014/main" id="{AD87CD14-C7A6-4152-93FE-78B060AC783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999247562"/>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4D60049-349F-4095-A032-54BDF0BD8D1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A5E5C32F-290D-4EDA-B20E-50A3476672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DCBE1B1-26B8-44AD-8490-D9D5964C3C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风"/>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太"/>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了"/>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怎"/>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么"/>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样"/>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28299222"/>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D5EBEF8-62A7-47F2-BDDC-FF465C214F3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524ADEA6-7ECE-4774-9BD1-7A5EA3B800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ED2E3B0-04BE-45B9-8AB8-79083D18B5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997B62B-7313-47C7-B6D1-72842A0D57C4}"/>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156956B-7B5F-4DF7-9DE3-EAF1753D71E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28A49E4-9468-4FB3-994C-014C561382BB}"/>
              </a:ext>
            </a:extLst>
            <ns0:hlinkClick xmlns:ns0="http://schemas.openxmlformats.org/drawingml/2006/main" xmlns:ns1="http://schemas.openxmlformats.org/officeDocument/2006/relationships" ns1:id="rIdInteractive3">
              <ns0:snd ns1:embed="rIdEmbeddedAudio4" name="HSK1-3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3117437"/>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15E6EB-1078-48C8-A742-CB417FA3A6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HSK1-32</a:t>
            </a:r>
          </a:p>
        </p:txBody>
      </p:sp>
      <p:sp>
        <p:nvSpPr>
          <p:cNvPr id="2" name="heading">
            <a:extLst xmlns:a="http://schemas.openxmlformats.org/drawingml/2006/main">
              <a:ext uri="{FF2B5EF4-FFF2-40B4-BE49-F238E27FC236}">
                <a16:creationId xmlns:a16="http://schemas.microsoft.com/office/drawing/2014/main" id="{6DF705D4-226F-4574-890F-C7F6F2F9B3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CFBAAD9-464C-43F6-AA4C-DAA4177BB28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FE2DE99-BD36-4F29-A24C-40A56880B80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01F7B0CA-22BE-45AC-860D-1CCEA7B9AC8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12693066"/>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F1DB18-94F8-46C0-AED4-A1D0712F7D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2FCDCEB7-B956-4C19-87BB-7F1CD085EC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Thời tiết và sở thích</a:t>
            </a:r>
          </a:p>
        </p:txBody>
      </p:sp>
      <p:sp>
        <p:nvSpPr>
          <p:cNvPr id="3" name="page">
            <a:extLst xmlns:a="http://schemas.openxmlformats.org/drawingml/2006/main">
              <a:ext uri="{FF2B5EF4-FFF2-40B4-BE49-F238E27FC236}">
                <a16:creationId xmlns:a16="http://schemas.microsoft.com/office/drawing/2014/main" id="{12D765AE-DE06-49D7-AB43-A1C5974126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2AD086C-07F6-4B4B-BA93-E617100580D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thời tiết và sở thích</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1C8B9A27-DB18-4A33-A363-0999EB6D3D44}"/>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903515957"/>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E7EEB56-CD12-4D42-BCA8-A0D20068ED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5F413D44-0A2E-4DC0-9F73-B634B1C87E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0DAD4AC-CEE4-4C97-85EF-C9D974915C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01C2BF8-F598-467F-9ECC-2FB273918CD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天气     冷     热</a:t>
            </a:r>
          </a:p>
        </p:txBody>
      </p:sp>
      <p:sp>
        <p:nvSpPr>
          <p:cNvPr id="5" name="retrieval">
            <a:extLst xmlns:a="http://schemas.openxmlformats.org/drawingml/2006/main">
              <a:ext uri="{FF2B5EF4-FFF2-40B4-BE49-F238E27FC236}">
                <a16:creationId xmlns:a16="http://schemas.microsoft.com/office/drawing/2014/main" id="{7C3D8D72-C9E4-43C7-B57E-8E987AC9736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81048309"/>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2CC0670-7AD6-4750-86C9-E8D75F2ECF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FD41BE81-FCA1-4F88-92A3-0E8A92992F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B7FAF70B-B1E7-4C41-B732-DF646D39902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F0B7769-A1A8-4BD9-9DBC-9DF96C400A7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游泳</a:t>
            </a:r>
          </a:p>
        </p:txBody>
      </p:sp>
      <p:sp>
        <p:nvSpPr>
          <p:cNvPr id="5" name="py0">
            <a:extLst xmlns:a="http://schemas.openxmlformats.org/drawingml/2006/main">
              <a:ext uri="{FF2B5EF4-FFF2-40B4-BE49-F238E27FC236}">
                <a16:creationId xmlns:a16="http://schemas.microsoft.com/office/drawing/2014/main" id="{7230E885-6858-4CFD-923C-F10494B76B8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yóu yǒng</a:t>
            </a:r>
          </a:p>
        </p:txBody>
      </p:sp>
      <p:sp>
        <p:nvSpPr>
          <p:cNvPr id="6" name="vi0">
            <a:extLst xmlns:a="http://schemas.openxmlformats.org/drawingml/2006/main">
              <a:ext uri="{FF2B5EF4-FFF2-40B4-BE49-F238E27FC236}">
                <a16:creationId xmlns:a16="http://schemas.microsoft.com/office/drawing/2014/main" id="{CFE5C11D-A78E-4E9E-A73F-15E277FD62D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bơi</a:t>
            </a:r>
          </a:p>
        </p:txBody>
      </p:sp>
      <p:sp>
        <p:nvSpPr>
          <p:cNvPr id="7" name="zh1">
            <a:extLst xmlns:a="http://schemas.openxmlformats.org/drawingml/2006/main">
              <a:ext uri="{FF2B5EF4-FFF2-40B4-BE49-F238E27FC236}">
                <a16:creationId xmlns:a16="http://schemas.microsoft.com/office/drawing/2014/main" id="{05D5B373-931C-49E8-818B-007C5FE66CC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看书</a:t>
            </a:r>
          </a:p>
        </p:txBody>
      </p:sp>
      <p:sp>
        <p:nvSpPr>
          <p:cNvPr id="8" name="py1">
            <a:extLst xmlns:a="http://schemas.openxmlformats.org/drawingml/2006/main">
              <a:ext uri="{FF2B5EF4-FFF2-40B4-BE49-F238E27FC236}">
                <a16:creationId xmlns:a16="http://schemas.microsoft.com/office/drawing/2014/main" id="{44B750CA-91FF-4008-8BF8-75DDB527A4F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kàn shū</a:t>
            </a:r>
          </a:p>
        </p:txBody>
      </p:sp>
      <p:sp>
        <p:nvSpPr>
          <p:cNvPr id="9" name="vi1">
            <a:extLst xmlns:a="http://schemas.openxmlformats.org/drawingml/2006/main">
              <a:ext uri="{FF2B5EF4-FFF2-40B4-BE49-F238E27FC236}">
                <a16:creationId xmlns:a16="http://schemas.microsoft.com/office/drawing/2014/main" id="{1D5CD072-6B97-40E7-B204-6422FFB78A5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đọc sách</a:t>
            </a:r>
          </a:p>
        </p:txBody>
      </p:sp>
      <p:sp>
        <p:nvSpPr>
          <p:cNvPr id="10" name="zh2">
            <a:extLst xmlns:a="http://schemas.openxmlformats.org/drawingml/2006/main">
              <a:ext uri="{FF2B5EF4-FFF2-40B4-BE49-F238E27FC236}">
                <a16:creationId xmlns:a16="http://schemas.microsoft.com/office/drawing/2014/main" id="{F5B5BAAF-EE28-4C43-87E2-D674E2F0517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电影</a:t>
            </a:r>
          </a:p>
        </p:txBody>
      </p:sp>
      <p:sp>
        <p:nvSpPr>
          <p:cNvPr id="11" name="py2">
            <a:extLst xmlns:a="http://schemas.openxmlformats.org/drawingml/2006/main">
              <a:ext uri="{FF2B5EF4-FFF2-40B4-BE49-F238E27FC236}">
                <a16:creationId xmlns:a16="http://schemas.microsoft.com/office/drawing/2014/main" id="{A0055A28-C91C-45D0-B98D-7BA869C0498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diànyǐng</a:t>
            </a:r>
          </a:p>
        </p:txBody>
      </p:sp>
      <p:sp>
        <p:nvSpPr>
          <p:cNvPr id="12" name="vi2">
            <a:extLst xmlns:a="http://schemas.openxmlformats.org/drawingml/2006/main">
              <a:ext uri="{FF2B5EF4-FFF2-40B4-BE49-F238E27FC236}">
                <a16:creationId xmlns:a16="http://schemas.microsoft.com/office/drawing/2014/main" id="{611C6036-B1CC-48A1-B300-C2AE6B3FB48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phim</a:t>
            </a:r>
          </a:p>
        </p:txBody>
      </p:sp>
      <p:sp>
        <p:nvSpPr>
          <p:cNvPr id="13" name="zh3">
            <a:extLst xmlns:a="http://schemas.openxmlformats.org/drawingml/2006/main">
              <a:ext uri="{FF2B5EF4-FFF2-40B4-BE49-F238E27FC236}">
                <a16:creationId xmlns:a16="http://schemas.microsoft.com/office/drawing/2014/main" id="{9C0B71D1-6C37-4E3F-8A85-1250123A5B6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音乐</a:t>
            </a:r>
          </a:p>
        </p:txBody>
      </p:sp>
      <p:sp>
        <p:nvSpPr>
          <p:cNvPr id="14" name="py3">
            <a:extLst xmlns:a="http://schemas.openxmlformats.org/drawingml/2006/main">
              <a:ext uri="{FF2B5EF4-FFF2-40B4-BE49-F238E27FC236}">
                <a16:creationId xmlns:a16="http://schemas.microsoft.com/office/drawing/2014/main" id="{385D534A-29E7-4169-BA75-5A6A3EBAD599}"/>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yīn yuè</a:t>
            </a:r>
          </a:p>
        </p:txBody>
      </p:sp>
      <p:sp>
        <p:nvSpPr>
          <p:cNvPr id="15" name="vi3">
            <a:extLst xmlns:a="http://schemas.openxmlformats.org/drawingml/2006/main">
              <a:ext uri="{FF2B5EF4-FFF2-40B4-BE49-F238E27FC236}">
                <a16:creationId xmlns:a16="http://schemas.microsoft.com/office/drawing/2014/main" id="{3B4CE9B4-739A-4E22-BC16-2A77D4A1E0F7}"/>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âm nhạc</a:t>
            </a:r>
          </a:p>
        </p:txBody>
      </p:sp>
      <p:sp>
        <p:nvSpPr>
          <p:cNvPr id="16" name="zh4">
            <a:extLst xmlns:a="http://schemas.openxmlformats.org/drawingml/2006/main">
              <a:ext uri="{FF2B5EF4-FFF2-40B4-BE49-F238E27FC236}">
                <a16:creationId xmlns:a16="http://schemas.microsoft.com/office/drawing/2014/main" id="{2F079825-6286-42EA-AEC4-8E1255C0A7A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能</a:t>
            </a:r>
          </a:p>
        </p:txBody>
      </p:sp>
      <p:sp>
        <p:nvSpPr>
          <p:cNvPr id="17" name="py4">
            <a:extLst xmlns:a="http://schemas.openxmlformats.org/drawingml/2006/main">
              <a:ext uri="{FF2B5EF4-FFF2-40B4-BE49-F238E27FC236}">
                <a16:creationId xmlns:a16="http://schemas.microsoft.com/office/drawing/2014/main" id="{7AC55327-E185-4754-8B2B-88EBF4C5351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néng</a:t>
            </a:r>
          </a:p>
        </p:txBody>
      </p:sp>
      <p:sp>
        <p:nvSpPr>
          <p:cNvPr id="18" name="vi4">
            <a:extLst xmlns:a="http://schemas.openxmlformats.org/drawingml/2006/main">
              <a:ext uri="{FF2B5EF4-FFF2-40B4-BE49-F238E27FC236}">
                <a16:creationId xmlns:a16="http://schemas.microsoft.com/office/drawing/2014/main" id="{DACDDCEC-0EB9-4509-8A04-5EBFAD3438D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thể</a:t>
            </a:r>
          </a:p>
        </p:txBody>
      </p:sp>
      <p:sp>
        <p:nvSpPr>
          <p:cNvPr id="19" name="zh5">
            <a:extLst xmlns:a="http://schemas.openxmlformats.org/drawingml/2006/main">
              <a:ext uri="{FF2B5EF4-FFF2-40B4-BE49-F238E27FC236}">
                <a16:creationId xmlns:a16="http://schemas.microsoft.com/office/drawing/2014/main" id="{5C997B6D-FEE4-4D77-B636-B4CFF10DAD72}"/>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一起</a:t>
            </a:r>
          </a:p>
        </p:txBody>
      </p:sp>
      <p:sp>
        <p:nvSpPr>
          <p:cNvPr id="20" name="py5">
            <a:extLst xmlns:a="http://schemas.openxmlformats.org/drawingml/2006/main">
              <a:ext uri="{FF2B5EF4-FFF2-40B4-BE49-F238E27FC236}">
                <a16:creationId xmlns:a16="http://schemas.microsoft.com/office/drawing/2014/main" id="{F1041778-F254-4D5F-A2B7-E4224464604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 qǐ</a:t>
            </a:r>
          </a:p>
        </p:txBody>
      </p:sp>
      <p:sp>
        <p:nvSpPr>
          <p:cNvPr id="21" name="vi5">
            <a:extLst xmlns:a="http://schemas.openxmlformats.org/drawingml/2006/main">
              <a:ext uri="{FF2B5EF4-FFF2-40B4-BE49-F238E27FC236}">
                <a16:creationId xmlns:a16="http://schemas.microsoft.com/office/drawing/2014/main" id="{BE37E8CA-0450-4B16-97FE-39980525BB74}"/>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cùng nhau</a:t>
            </a:r>
          </a:p>
        </p:txBody>
      </p:sp>
    </p:spTree>
    <p:extLst>
      <p:ext uri="{BB962C8B-B14F-4D97-AF65-F5344CB8AC3E}">
        <p14:creationId xmlns:p14="http://schemas.microsoft.com/office/powerpoint/2010/main" val="108457567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9AAA3A3F-75B3-49C4-9397-54B5B74BFC6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A27506A9-0D14-4DE9-821B-C9B14FEB49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D3D6E4B-1770-472F-93C6-3C78FFB906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8BEE914-7B88-408B-B66A-263370469CB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好看</a:t>
            </a:r>
          </a:p>
        </p:txBody>
      </p:sp>
      <p:sp>
        <p:nvSpPr>
          <p:cNvPr id="5" name="py0">
            <a:extLst xmlns:a="http://schemas.openxmlformats.org/drawingml/2006/main">
              <a:ext uri="{FF2B5EF4-FFF2-40B4-BE49-F238E27FC236}">
                <a16:creationId xmlns:a16="http://schemas.microsoft.com/office/drawing/2014/main" id="{64C72A0B-C7AE-42B8-ABF5-5B9F2C31EED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hǎokàn</a:t>
            </a:r>
          </a:p>
        </p:txBody>
      </p:sp>
      <p:sp>
        <p:nvSpPr>
          <p:cNvPr id="6" name="vi0">
            <a:extLst xmlns:a="http://schemas.openxmlformats.org/drawingml/2006/main">
              <a:ext uri="{FF2B5EF4-FFF2-40B4-BE49-F238E27FC236}">
                <a16:creationId xmlns:a16="http://schemas.microsoft.com/office/drawing/2014/main" id="{E41C5072-64CB-46D2-A825-09552F58054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đẹp dễ nhìn</a:t>
            </a:r>
          </a:p>
        </p:txBody>
      </p:sp>
      <p:sp>
        <p:nvSpPr>
          <p:cNvPr id="7" name="zh1">
            <a:extLst xmlns:a="http://schemas.openxmlformats.org/drawingml/2006/main">
              <a:ext uri="{FF2B5EF4-FFF2-40B4-BE49-F238E27FC236}">
                <a16:creationId xmlns:a16="http://schemas.microsoft.com/office/drawing/2014/main" id="{EAD0D098-CC7B-4DCC-93A7-0D8090C3107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上学</a:t>
            </a:r>
          </a:p>
        </p:txBody>
      </p:sp>
      <p:sp>
        <p:nvSpPr>
          <p:cNvPr id="8" name="py1">
            <a:extLst xmlns:a="http://schemas.openxmlformats.org/drawingml/2006/main">
              <a:ext uri="{FF2B5EF4-FFF2-40B4-BE49-F238E27FC236}">
                <a16:creationId xmlns:a16="http://schemas.microsoft.com/office/drawing/2014/main" id="{951935F1-1DD9-4464-B890-75E7FB46189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shàngxué</a:t>
            </a:r>
          </a:p>
        </p:txBody>
      </p:sp>
      <p:sp>
        <p:nvSpPr>
          <p:cNvPr id="9" name="vi1">
            <a:extLst xmlns:a="http://schemas.openxmlformats.org/drawingml/2006/main">
              <a:ext uri="{FF2B5EF4-FFF2-40B4-BE49-F238E27FC236}">
                <a16:creationId xmlns:a16="http://schemas.microsoft.com/office/drawing/2014/main" id="{402347F9-33BC-49AE-807F-28C40A67806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học</a:t>
            </a:r>
          </a:p>
        </p:txBody>
      </p:sp>
      <p:sp>
        <p:nvSpPr>
          <p:cNvPr id="10" name="zh2">
            <a:extLst xmlns:a="http://schemas.openxmlformats.org/drawingml/2006/main">
              <a:ext uri="{FF2B5EF4-FFF2-40B4-BE49-F238E27FC236}">
                <a16:creationId xmlns:a16="http://schemas.microsoft.com/office/drawing/2014/main" id="{376042A4-AB28-4B1E-B7E4-AF1FCCF0084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有些</a:t>
            </a:r>
          </a:p>
        </p:txBody>
      </p:sp>
      <p:sp>
        <p:nvSpPr>
          <p:cNvPr id="11" name="py2">
            <a:extLst xmlns:a="http://schemas.openxmlformats.org/drawingml/2006/main">
              <a:ext uri="{FF2B5EF4-FFF2-40B4-BE49-F238E27FC236}">
                <a16:creationId xmlns:a16="http://schemas.microsoft.com/office/drawing/2014/main" id="{F704163A-54F9-4182-B66F-E3C5B44F9BD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yǒuxiē</a:t>
            </a:r>
          </a:p>
        </p:txBody>
      </p:sp>
      <p:sp>
        <p:nvSpPr>
          <p:cNvPr id="12" name="vi2">
            <a:extLst xmlns:a="http://schemas.openxmlformats.org/drawingml/2006/main">
              <a:ext uri="{FF2B5EF4-FFF2-40B4-BE49-F238E27FC236}">
                <a16:creationId xmlns:a16="http://schemas.microsoft.com/office/drawing/2014/main" id="{AE05B3FD-4B18-46C1-9D79-C559A38B822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số hơi</a:t>
            </a:r>
          </a:p>
        </p:txBody>
      </p:sp>
    </p:spTree>
    <p:extLst>
      <p:ext uri="{BB962C8B-B14F-4D97-AF65-F5344CB8AC3E}">
        <p14:creationId xmlns:p14="http://schemas.microsoft.com/office/powerpoint/2010/main" val="1578353128"/>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A99F47-252F-4164-8A37-BC1E1BA8E69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242147B4-001B-4BD3-BE46-ED41F93260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F17AE9E2-D3B4-45D3-9B14-00678E50EB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8F47902-58F1-4BA2-B8BA-0EDFEFDE738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能</a:t>
            </a:r>
          </a:p>
        </p:txBody>
      </p:sp>
      <p:sp>
        <p:nvSpPr>
          <p:cNvPr id="5" name="rule">
            <a:extLst xmlns:a="http://schemas.openxmlformats.org/drawingml/2006/main">
              <a:ext uri="{FF2B5EF4-FFF2-40B4-BE49-F238E27FC236}">
                <a16:creationId xmlns:a16="http://schemas.microsoft.com/office/drawing/2014/main" id="{6A136C05-06B5-4357-A5B9-8DC1E4575C4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下雨了，我们能去哪儿？ Trời mưa rồi, mình có thể đi đâu？</a:t>
            </a:r>
          </a:p>
        </p:txBody>
      </p:sp>
    </p:spTree>
    <p:extLst>
      <p:ext uri="{BB962C8B-B14F-4D97-AF65-F5344CB8AC3E}">
        <p14:creationId xmlns:p14="http://schemas.microsoft.com/office/powerpoint/2010/main" val="145919937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FE41B6-3A83-4AA7-930C-FF1AD9A04F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E6868842-1FD7-470C-BE9F-76B8D7F8D9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20B928A-00D9-4F6D-82C7-1B91B06B890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6E986DE-39EC-468A-AA87-67448C40D272}"/>
              </a:ext>
            </a:extLst>
            <ns0:hlinkClick xmlns:ns0="http://schemas.openxmlformats.org/drawingml/2006/main" xmlns:ns1="http://schemas.openxmlformats.org/officeDocument/2006/relationships" ns1:id="rIdInteractive3">
              <ns0:snd ns1:embed="rIdEmbeddedAudio4" name="HSK1-3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D2B35FB-EB6E-40D2-AF62-1A74CEFC4EF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91CAF6A-1CC0-41B4-B28C-F37202FBCB5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65642138"/>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44E3C44-99A2-47C3-9B92-E7603E121D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E4FBB303-FE6F-4366-BA58-F07B674968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4854B30-7DE1-48F2-8C0A-1036EEC17F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968F8F2-2ED2-4D3B-8026-B21AFE43FBC4}"/>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今天很热。小林和小安想去游泳。他们约好下午三点见面。</a:t>
            </a:r>
          </a:p>
        </p:txBody>
      </p:sp>
      <p:sp>
        <p:nvSpPr>
          <p:cNvPr id="5" name="q0">
            <a:extLst xmlns:a="http://schemas.openxmlformats.org/drawingml/2006/main">
              <a:ext uri="{FF2B5EF4-FFF2-40B4-BE49-F238E27FC236}">
                <a16:creationId xmlns:a16="http://schemas.microsoft.com/office/drawing/2014/main" id="{063F67B4-9ADC-49E6-9995-8C61686955BB}"/>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今天天气怎么样？</a:t>
            </a:r>
          </a:p>
        </p:txBody>
      </p:sp>
      <p:sp>
        <p:nvSpPr>
          <p:cNvPr id="6" name="q1">
            <a:extLst xmlns:a="http://schemas.openxmlformats.org/drawingml/2006/main">
              <a:ext uri="{FF2B5EF4-FFF2-40B4-BE49-F238E27FC236}">
                <a16:creationId xmlns:a16="http://schemas.microsoft.com/office/drawing/2014/main" id="{66FF9AB7-4A68-4C19-B8BB-CB35912419EF}"/>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他们几点见？</a:t>
            </a:r>
          </a:p>
        </p:txBody>
      </p:sp>
    </p:spTree>
    <p:extLst>
      <p:ext uri="{BB962C8B-B14F-4D97-AF65-F5344CB8AC3E}">
        <p14:creationId xmlns:p14="http://schemas.microsoft.com/office/powerpoint/2010/main" val="104460075"/>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FF29853-98A2-4F42-9CB0-806CE201BC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19CA1EAB-AEF5-4E52-8BE0-26849303DE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CD021CE-CE93-47D5-B00C-E1AAFE6591E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2999A33-59DE-44AB-A43D-069BD6154CB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A5C4F49A-FB94-4CF2-A3AD-0F3DA110A549}"/>
              </a:ext>
            </a:extLst>
            <ns0:hlinkClick xmlns:ns0="http://schemas.openxmlformats.org/drawingml/2006/main" xmlns:ns1="http://schemas.openxmlformats.org/officeDocument/2006/relationships" ns1:id="rIdInteractive3">
              <ns0:snd ns1:embed="rIdEmbeddedAudio4" name="HSK1-3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0C2C344-346F-4841-9459-C52F15052524}"/>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看书</a:t>
            </a:r>
          </a:p>
        </p:txBody>
      </p:sp>
      <p:sp>
        <p:nvSpPr>
          <p:cNvPr id="7" name="choice_1">
            <a:extLst xmlns:a="http://schemas.openxmlformats.org/drawingml/2006/main">
              <a:ext uri="{FF2B5EF4-FFF2-40B4-BE49-F238E27FC236}">
                <a16:creationId xmlns:a16="http://schemas.microsoft.com/office/drawing/2014/main" id="{D03E2F84-7F0A-4681-AFA8-7E667ECD7AD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电影</a:t>
            </a:r>
          </a:p>
        </p:txBody>
      </p:sp>
      <p:sp>
        <p:nvSpPr>
          <p:cNvPr id="8" name="choice_2">
            <a:extLst xmlns:a="http://schemas.openxmlformats.org/drawingml/2006/main">
              <a:ext uri="{FF2B5EF4-FFF2-40B4-BE49-F238E27FC236}">
                <a16:creationId xmlns:a16="http://schemas.microsoft.com/office/drawing/2014/main" id="{6D6EBE46-0DC5-4632-B043-476FADB848D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游泳</a:t>
            </a:r>
          </a:p>
        </p:txBody>
      </p:sp>
    </p:spTree>
    <p:extLst>
      <p:ext uri="{BB962C8B-B14F-4D97-AF65-F5344CB8AC3E}">
        <p14:creationId xmlns:p14="http://schemas.microsoft.com/office/powerpoint/2010/main" val="66829697"/>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C17F8CE-52A1-4DD2-B6C5-4A0A98AA02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918226F5-1C33-4772-9EA6-BEEDB3C251C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8E5C72A-0202-4C38-AEA4-0C3968C443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B383C242-F523-47A1-AA26-2AA42F0A49C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游泳 (yóu yǒng).</a:t>
            </a:r>
          </a:p>
        </p:txBody>
      </p:sp>
      <p:sp>
        <p:nvSpPr>
          <p:cNvPr id="5" name="stretch">
            <a:extLst xmlns:a="http://schemas.openxmlformats.org/drawingml/2006/main">
              <a:ext uri="{FF2B5EF4-FFF2-40B4-BE49-F238E27FC236}">
                <a16:creationId xmlns:a16="http://schemas.microsoft.com/office/drawing/2014/main" id="{5C219623-0799-4CFA-8134-C7B08913FA5A}"/>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FD146EC-FF2D-41E7-85CA-43FDB897AE2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54498669"/>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75C1A37-6771-47F0-9892-641B67D6F1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4F94264D-8D8E-4D8B-8392-BE619371ED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807720D-C30D-47F0-BED7-7F074CBBFF2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417C9D2-EE4B-4E0F-BDDD-1DB4B3DF0A2A}"/>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31C0F0F-E0FA-4828-BBE5-D7D39C20473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84279347"/>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FDCE2A3-CCF9-4D34-8CC8-6F7AF53D52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7D2631EB-AEFE-4E06-8FAF-A2018D6D1E2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F1B1A3F-B470-400A-B6C0-FF5026B4C0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C6B01AC3-1C00-43A8-93C2-92C39DDD123C}"/>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hoạt động phù hợp với ba thẻ thời tiết. Thống nhất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giờ và địa điểm hẹn với bạn.</a:t>
            </a:r>
          </a:p>
        </p:txBody>
      </p:sp>
      <p:sp>
        <p:nvSpPr>
          <p:cNvPr id="5" name="taskrule">
            <a:extLst xmlns:a="http://schemas.openxmlformats.org/drawingml/2006/main">
              <a:ext uri="{FF2B5EF4-FFF2-40B4-BE49-F238E27FC236}">
                <a16:creationId xmlns:a16="http://schemas.microsoft.com/office/drawing/2014/main" id="{E556E191-15DB-4802-8FF7-6FEB3B7A69E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671175410"/>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038F028-D7EF-4251-9D61-85991164C35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2E04C690-AE4F-44D3-9665-2441F2EF05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7CC1610-3A73-4C24-AE70-2680DA1616B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游"/>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泳"/>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看"/>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书"/>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电"/>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影"/>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42254864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10FBD8C-2D8F-42C0-882E-67BBB974AE8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5DD9868A-377A-41B9-A1BD-FC40829BBE9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EADE690B-C24C-432A-B072-64CBB6F56F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AF20376-ACBC-4682-BFD3-F6A3C1F8060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4A6F81E-A273-4AC9-A280-BAFC96F4CFE8}"/>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AAB3A190-BA30-4933-9383-8BC60F53E290}"/>
              </a:ext>
            </a:extLst>
            <ns0:hlinkClick xmlns:ns0="http://schemas.openxmlformats.org/drawingml/2006/main" xmlns:ns1="http://schemas.openxmlformats.org/officeDocument/2006/relationships" ns1:id="rIdInteractive3">
              <ns0:snd ns1:embed="rIdEmbeddedAudio4" name="HSK1-3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1172473"/>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2DAA7C-BB0D-4CBA-97B5-1C57F3CFC9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HSK1-33</a:t>
            </a:r>
          </a:p>
        </p:txBody>
      </p:sp>
      <p:sp>
        <p:nvSpPr>
          <p:cNvPr id="2" name="heading">
            <a:extLst xmlns:a="http://schemas.openxmlformats.org/drawingml/2006/main">
              <a:ext uri="{FF2B5EF4-FFF2-40B4-BE49-F238E27FC236}">
                <a16:creationId xmlns:a16="http://schemas.microsoft.com/office/drawing/2014/main" id="{A9CED3EA-04B5-48E7-A186-77A1B2BCD1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C54DCCE5-5B44-41D0-8832-96BAFF0331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E698EE8-F211-4794-B78B-5924BFCAD0A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B9B5866-F74F-43D4-9CBC-C91839E27DBF}"/>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5588622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2026-10-18T07:26:28.9790000Z</dcterms:created>
  <dcterms:modified xsi:type="dcterms:W3CDTF">2026-10-18T07:26:28.9790000Z</dcterms:modified>
</coreProperties>
</file>