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0955a11de2c0470f" /><Relationship Type="http://schemas.openxmlformats.org/officeDocument/2006/relationships/extended-properties" Target="/docProps/app.xml" Id="R540820baa6f14883" /><Relationship Type="http://schemas.openxmlformats.org/officeDocument/2006/relationships/officeDocument" Target="/ppt/presentation.xml" Id="R1116941a15f94729" /></Relationships>
</file>

<file path=ppt/presentation.xml><?xml version="1.0" encoding="utf-8"?>
<p:presentation xmlns:p="http://schemas.openxmlformats.org/presentationml/2006/main">
  <p:sldMasterIdLst>
    <p:sldMasterId xmlns:r="http://schemas.openxmlformats.org/officeDocument/2006/relationships" id="2147483648" r:id="Recbf90a8f0b44323"/>
  </p:sldMasterIdLst>
  <p:notesMasterIdLst>
    <p:notesMasterId xmlns:r="http://schemas.openxmlformats.org/officeDocument/2006/relationships" r:id="R72a5fca3579c4868"/>
  </p:notesMasterIdLst>
  <p:sldIdLst>
    <p:sldId xmlns:r="http://schemas.openxmlformats.org/officeDocument/2006/relationships" id="256" r:id="R98c69456dab74555"/>
    <p:sldId xmlns:r="http://schemas.openxmlformats.org/officeDocument/2006/relationships" id="257" r:id="Rfc3c0ba847594fe7"/>
    <p:sldId xmlns:r="http://schemas.openxmlformats.org/officeDocument/2006/relationships" id="258" r:id="Ra322ac487696455c"/>
    <p:sldId xmlns:r="http://schemas.openxmlformats.org/officeDocument/2006/relationships" id="259" r:id="Rfc3622c8ba5d4ff7"/>
    <p:sldId xmlns:r="http://schemas.openxmlformats.org/officeDocument/2006/relationships" id="260" r:id="R3e74c3429fc74ebe"/>
    <p:sldId xmlns:r="http://schemas.openxmlformats.org/officeDocument/2006/relationships" id="261" r:id="R2c7a6efcef3048d8"/>
    <p:sldId xmlns:r="http://schemas.openxmlformats.org/officeDocument/2006/relationships" id="262" r:id="Rb83addb94e784aad"/>
    <p:sldId xmlns:r="http://schemas.openxmlformats.org/officeDocument/2006/relationships" id="263" r:id="Re55a2955de1f4c2a"/>
    <p:sldId xmlns:r="http://schemas.openxmlformats.org/officeDocument/2006/relationships" id="264" r:id="Rf6e732e457e04228"/>
    <p:sldId xmlns:r="http://schemas.openxmlformats.org/officeDocument/2006/relationships" id="265" r:id="R6f1490beca574b2e"/>
    <p:sldId xmlns:r="http://schemas.openxmlformats.org/officeDocument/2006/relationships" id="266" r:id="Rbaead721dd8a4930"/>
    <p:sldId xmlns:r="http://schemas.openxmlformats.org/officeDocument/2006/relationships" id="267" r:id="Rdc7cf080ee274f3f"/>
    <p:sldId xmlns:r="http://schemas.openxmlformats.org/officeDocument/2006/relationships" id="268" r:id="Rfbce8394bf644435"/>
    <p:sldId xmlns:r="http://schemas.openxmlformats.org/officeDocument/2006/relationships" id="269" r:id="Rd06ea853c78d4895"/>
    <p:sldId xmlns:r="http://schemas.openxmlformats.org/officeDocument/2006/relationships" id="270" r:id="Rbd5ba3efc51e4322"/>
    <p:sldId xmlns:r="http://schemas.openxmlformats.org/officeDocument/2006/relationships" id="271" r:id="R037923df710744e0"/>
    <p:sldId xmlns:r="http://schemas.openxmlformats.org/officeDocument/2006/relationships" id="272" r:id="Rbeb53df5392a410f"/>
    <p:sldId xmlns:r="http://schemas.openxmlformats.org/officeDocument/2006/relationships" id="273" r:id="R4d3d4c40a55b42ba"/>
    <p:sldId xmlns:r="http://schemas.openxmlformats.org/officeDocument/2006/relationships" id="274" r:id="Reb17dee4df764e6f"/>
    <p:sldId xmlns:r="http://schemas.openxmlformats.org/officeDocument/2006/relationships" id="275" r:id="Rf93ff146910c4952"/>
    <p:sldId xmlns:r="http://schemas.openxmlformats.org/officeDocument/2006/relationships" id="276" r:id="Rd8151581b62e4760"/>
    <p:sldId xmlns:r="http://schemas.openxmlformats.org/officeDocument/2006/relationships" id="277" r:id="R15412621abbf4404"/>
    <p:sldId xmlns:r="http://schemas.openxmlformats.org/officeDocument/2006/relationships" id="278" r:id="R4ab51cf10b2c4d7f"/>
    <p:sldId xmlns:r="http://schemas.openxmlformats.org/officeDocument/2006/relationships" id="279" r:id="R591d9f783efd4761"/>
    <p:sldId xmlns:r="http://schemas.openxmlformats.org/officeDocument/2006/relationships" id="280" r:id="Rc563bfafc56c4d51"/>
    <p:sldId xmlns:r="http://schemas.openxmlformats.org/officeDocument/2006/relationships" id="281" r:id="R51ada2af347d440e"/>
    <p:sldId xmlns:r="http://schemas.openxmlformats.org/officeDocument/2006/relationships" id="282" r:id="Rd336b69c69e34359"/>
    <p:sldId xmlns:r="http://schemas.openxmlformats.org/officeDocument/2006/relationships" id="283" r:id="Rb0b061a4b67345f8"/>
    <p:sldId xmlns:r="http://schemas.openxmlformats.org/officeDocument/2006/relationships" id="284" r:id="R7b7b323132134f17"/>
    <p:sldId xmlns:r="http://schemas.openxmlformats.org/officeDocument/2006/relationships" id="285" r:id="Rf68f0a3944d94cd0"/>
    <p:sldId xmlns:r="http://schemas.openxmlformats.org/officeDocument/2006/relationships" id="286" r:id="R739f0788d794436b"/>
    <p:sldId xmlns:r="http://schemas.openxmlformats.org/officeDocument/2006/relationships" id="287" r:id="Ra51b6e531c2f4c48"/>
    <p:sldId xmlns:r="http://schemas.openxmlformats.org/officeDocument/2006/relationships" id="288" r:id="R84c23060fb634fc0"/>
    <p:sldId xmlns:r="http://schemas.openxmlformats.org/officeDocument/2006/relationships" id="289" r:id="R23a1cec9347c4603"/>
    <p:sldId xmlns:r="http://schemas.openxmlformats.org/officeDocument/2006/relationships" id="290" r:id="R5ee5fd436d294527"/>
    <p:sldId xmlns:r="http://schemas.openxmlformats.org/officeDocument/2006/relationships" id="291" r:id="Rd3412eea46734243"/>
    <p:sldId xmlns:r="http://schemas.openxmlformats.org/officeDocument/2006/relationships" id="292" r:id="R649f9d37dbb34606"/>
    <p:sldId xmlns:r="http://schemas.openxmlformats.org/officeDocument/2006/relationships" id="293" r:id="Re5ea40bc98eb4363"/>
    <p:sldId xmlns:r="http://schemas.openxmlformats.org/officeDocument/2006/relationships" id="294" r:id="Rc2b5b9663bbe4a12"/>
    <p:sldId xmlns:r="http://schemas.openxmlformats.org/officeDocument/2006/relationships" id="295" r:id="R3fb902f784aa4a28"/>
    <p:sldId xmlns:r="http://schemas.openxmlformats.org/officeDocument/2006/relationships" id="296" r:id="R59970aa343e148fe"/>
    <p:sldId xmlns:r="http://schemas.openxmlformats.org/officeDocument/2006/relationships" id="297" r:id="Ra5fab4dd0441424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5402b18efe14dae" /><Relationship Type="http://schemas.openxmlformats.org/officeDocument/2006/relationships/slideMaster" Target="/ppt/slideMasters/slideMaster1.xml" Id="Recbf90a8f0b44323" /><Relationship Type="http://schemas.openxmlformats.org/officeDocument/2006/relationships/notesMaster" Target="/ppt/notesMasters/notesMaster1.xml" Id="R72a5fca3579c4868" /><Relationship Type="http://schemas.openxmlformats.org/officeDocument/2006/relationships/presProps" Target="/ppt/presProps.xml" Id="R2681b13f41724c16" /><Relationship Type="http://schemas.openxmlformats.org/officeDocument/2006/relationships/tableStyles" Target="/ppt/tableStyles.xml" Id="R8dc88b9749544fac" /><Relationship Type="http://schemas.openxmlformats.org/officeDocument/2006/relationships/slide" Target="/ppt/slides/slide1.xml" Id="R98c69456dab74555" /><Relationship Type="http://schemas.openxmlformats.org/officeDocument/2006/relationships/slide" Target="/ppt/slides/slide2.xml" Id="Rfc3c0ba847594fe7" /><Relationship Type="http://schemas.openxmlformats.org/officeDocument/2006/relationships/slide" Target="/ppt/slides/slide3.xml" Id="Ra322ac487696455c" /><Relationship Type="http://schemas.openxmlformats.org/officeDocument/2006/relationships/slide" Target="/ppt/slides/slide4.xml" Id="Rfc3622c8ba5d4ff7" /><Relationship Type="http://schemas.openxmlformats.org/officeDocument/2006/relationships/slide" Target="/ppt/slides/slide5.xml" Id="R3e74c3429fc74ebe" /><Relationship Type="http://schemas.openxmlformats.org/officeDocument/2006/relationships/slide" Target="/ppt/slides/slide6.xml" Id="R2c7a6efcef3048d8" /><Relationship Type="http://schemas.openxmlformats.org/officeDocument/2006/relationships/slide" Target="/ppt/slides/slide7.xml" Id="Rb83addb94e784aad" /><Relationship Type="http://schemas.openxmlformats.org/officeDocument/2006/relationships/slide" Target="/ppt/slides/slide8.xml" Id="Re55a2955de1f4c2a" /><Relationship Type="http://schemas.openxmlformats.org/officeDocument/2006/relationships/slide" Target="/ppt/slides/slide9.xml" Id="Rf6e732e457e04228" /><Relationship Type="http://schemas.openxmlformats.org/officeDocument/2006/relationships/slide" Target="/ppt/slides/slide10.xml" Id="R6f1490beca574b2e" /><Relationship Type="http://schemas.openxmlformats.org/officeDocument/2006/relationships/slide" Target="/ppt/slides/slide11.xml" Id="Rbaead721dd8a4930" /><Relationship Type="http://schemas.openxmlformats.org/officeDocument/2006/relationships/slide" Target="/ppt/slides/slide12.xml" Id="Rdc7cf080ee274f3f" /><Relationship Type="http://schemas.openxmlformats.org/officeDocument/2006/relationships/slide" Target="/ppt/slides/slide13.xml" Id="Rfbce8394bf644435" /><Relationship Type="http://schemas.openxmlformats.org/officeDocument/2006/relationships/slide" Target="/ppt/slides/slide14.xml" Id="Rd06ea853c78d4895" /><Relationship Type="http://schemas.openxmlformats.org/officeDocument/2006/relationships/slide" Target="/ppt/slides/slide15.xml" Id="Rbd5ba3efc51e4322" /><Relationship Type="http://schemas.openxmlformats.org/officeDocument/2006/relationships/slide" Target="/ppt/slides/slide16.xml" Id="R037923df710744e0" /><Relationship Type="http://schemas.openxmlformats.org/officeDocument/2006/relationships/slide" Target="/ppt/slides/slide17.xml" Id="Rbeb53df5392a410f" /><Relationship Type="http://schemas.openxmlformats.org/officeDocument/2006/relationships/slide" Target="/ppt/slides/slide18.xml" Id="R4d3d4c40a55b42ba" /><Relationship Type="http://schemas.openxmlformats.org/officeDocument/2006/relationships/slide" Target="/ppt/slides/slide19.xml" Id="Reb17dee4df764e6f" /><Relationship Type="http://schemas.openxmlformats.org/officeDocument/2006/relationships/slide" Target="/ppt/slides/slide20.xml" Id="Rf93ff146910c4952" /><Relationship Type="http://schemas.openxmlformats.org/officeDocument/2006/relationships/slide" Target="/ppt/slides/slide21.xml" Id="Rd8151581b62e4760" /><Relationship Type="http://schemas.openxmlformats.org/officeDocument/2006/relationships/slide" Target="/ppt/slides/slide22.xml" Id="R15412621abbf4404" /><Relationship Type="http://schemas.openxmlformats.org/officeDocument/2006/relationships/slide" Target="/ppt/slides/slide23.xml" Id="R4ab51cf10b2c4d7f" /><Relationship Type="http://schemas.openxmlformats.org/officeDocument/2006/relationships/slide" Target="/ppt/slides/slide24.xml" Id="R591d9f783efd4761" /><Relationship Type="http://schemas.openxmlformats.org/officeDocument/2006/relationships/slide" Target="/ppt/slides/slide25.xml" Id="Rc563bfafc56c4d51" /><Relationship Type="http://schemas.openxmlformats.org/officeDocument/2006/relationships/slide" Target="/ppt/slides/slide26.xml" Id="R51ada2af347d440e" /><Relationship Type="http://schemas.openxmlformats.org/officeDocument/2006/relationships/slide" Target="/ppt/slides/slide27.xml" Id="Rd336b69c69e34359" /><Relationship Type="http://schemas.openxmlformats.org/officeDocument/2006/relationships/slide" Target="/ppt/slides/slide28.xml" Id="Rb0b061a4b67345f8" /><Relationship Type="http://schemas.openxmlformats.org/officeDocument/2006/relationships/slide" Target="/ppt/slides/slide29.xml" Id="R7b7b323132134f17" /><Relationship Type="http://schemas.openxmlformats.org/officeDocument/2006/relationships/slide" Target="/ppt/slides/slide30.xml" Id="Rf68f0a3944d94cd0" /><Relationship Type="http://schemas.openxmlformats.org/officeDocument/2006/relationships/slide" Target="/ppt/slides/slide31.xml" Id="R739f0788d794436b" /><Relationship Type="http://schemas.openxmlformats.org/officeDocument/2006/relationships/slide" Target="/ppt/slides/slide32.xml" Id="Ra51b6e531c2f4c48" /><Relationship Type="http://schemas.openxmlformats.org/officeDocument/2006/relationships/slide" Target="/ppt/slides/slide33.xml" Id="R84c23060fb634fc0" /><Relationship Type="http://schemas.openxmlformats.org/officeDocument/2006/relationships/slide" Target="/ppt/slides/slide34.xml" Id="R23a1cec9347c4603" /><Relationship Type="http://schemas.openxmlformats.org/officeDocument/2006/relationships/slide" Target="/ppt/slides/slide35.xml" Id="R5ee5fd436d294527" /><Relationship Type="http://schemas.openxmlformats.org/officeDocument/2006/relationships/slide" Target="/ppt/slides/slide36.xml" Id="Rd3412eea46734243" /><Relationship Type="http://schemas.openxmlformats.org/officeDocument/2006/relationships/slide" Target="/ppt/slides/slide37.xml" Id="R649f9d37dbb34606" /><Relationship Type="http://schemas.openxmlformats.org/officeDocument/2006/relationships/slide" Target="/ppt/slides/slide38.xml" Id="Re5ea40bc98eb4363" /><Relationship Type="http://schemas.openxmlformats.org/officeDocument/2006/relationships/slide" Target="/ppt/slides/slide39.xml" Id="Rc2b5b9663bbe4a12" /><Relationship Type="http://schemas.openxmlformats.org/officeDocument/2006/relationships/slide" Target="/ppt/slides/slide40.xml" Id="R3fb902f784aa4a28" /><Relationship Type="http://schemas.openxmlformats.org/officeDocument/2006/relationships/slide" Target="/ppt/slides/slide41.xml" Id="R59970aa343e148fe" /><Relationship Type="http://schemas.openxmlformats.org/officeDocument/2006/relationships/slide" Target="/ppt/slides/slide42.xml" Id="Ra5fab4dd0441424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94aa6ddb87f438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501f09d5b3b4990" /><Relationship Type="http://schemas.openxmlformats.org/officeDocument/2006/relationships/notesMaster" Target="/ppt/notesMasters/notesMaster1.xml" Id="R59dfab1cfbba4f60" /></Relationships>
</file>

<file path=ppt/notesSlides/_rels/notesSlide2.xml.rels>&#65279;<?xml version="1.0" encoding="utf-8"?><Relationships xmlns="http://schemas.openxmlformats.org/package/2006/relationships"><Relationship Type="http://schemas.openxmlformats.org/officeDocument/2006/relationships/slide" Target="/ppt/slides/slide2.xml" Id="R4b27b55945564dba" /><Relationship Type="http://schemas.openxmlformats.org/officeDocument/2006/relationships/notesMaster" Target="/ppt/notesMasters/notesMaster1.xml" Id="R4048d170ec36424f" /></Relationships>
</file>

<file path=ppt/notesSlides/_rels/notesSlide3.xml.rels>&#65279;<?xml version="1.0" encoding="utf-8"?><Relationships xmlns="http://schemas.openxmlformats.org/package/2006/relationships"><Relationship Type="http://schemas.openxmlformats.org/officeDocument/2006/relationships/slide" Target="/ppt/slides/slide3.xml" Id="Rf9383b8f35ac4ac3" /><Relationship Type="http://schemas.openxmlformats.org/officeDocument/2006/relationships/notesMaster" Target="/ppt/notesMasters/notesMaster1.xml" Id="R182e80349ff14507" /></Relationships>
</file>

<file path=ppt/notesSlides/_rels/notesSlide4.xml.rels>&#65279;<?xml version="1.0" encoding="utf-8"?><Relationships xmlns="http://schemas.openxmlformats.org/package/2006/relationships"><Relationship Type="http://schemas.openxmlformats.org/officeDocument/2006/relationships/slide" Target="/ppt/slides/slide4.xml" Id="R9cfa9e7e7ba1446b" /><Relationship Type="http://schemas.openxmlformats.org/officeDocument/2006/relationships/notesMaster" Target="/ppt/notesMasters/notesMaster1.xml" Id="Rfafd5656724e4bd5" /></Relationships>
</file>

<file path=ppt/notesSlides/_rels/notesSlide5.xml.rels>&#65279;<?xml version="1.0" encoding="utf-8"?><Relationships xmlns="http://schemas.openxmlformats.org/package/2006/relationships"><Relationship Type="http://schemas.openxmlformats.org/officeDocument/2006/relationships/slide" Target="/ppt/slides/slide5.xml" Id="R00bbaf26017c4b53" /><Relationship Type="http://schemas.openxmlformats.org/officeDocument/2006/relationships/notesMaster" Target="/ppt/notesMasters/notesMaster1.xml" Id="R60e3f3362f2e44c1" /></Relationships>
</file>

<file path=ppt/notesSlides/_rels/notesSlide6.xml.rels>&#65279;<?xml version="1.0" encoding="utf-8"?><Relationships xmlns="http://schemas.openxmlformats.org/package/2006/relationships"><Relationship Type="http://schemas.openxmlformats.org/officeDocument/2006/relationships/slide" Target="/ppt/slides/slide6.xml" Id="R14f41bf6949345b5" /><Relationship Type="http://schemas.openxmlformats.org/officeDocument/2006/relationships/notesMaster" Target="/ppt/notesMasters/notesMaster1.xml" Id="R3328164c004a4a97" /></Relationships>
</file>

<file path=ppt/notesSlides/_rels/notesSlide7.xml.rels>&#65279;<?xml version="1.0" encoding="utf-8"?><Relationships xmlns="http://schemas.openxmlformats.org/package/2006/relationships"><Relationship Type="http://schemas.openxmlformats.org/officeDocument/2006/relationships/slide" Target="/ppt/slides/slide7.xml" Id="R6160a6cadeeb4e64" /><Relationship Type="http://schemas.openxmlformats.org/officeDocument/2006/relationships/notesMaster" Target="/ppt/notesMasters/notesMaster1.xml" Id="R3181b5f3d77c48fe" /></Relationships>
</file>

<file path=ppt/notesSlides/_rels/notesSlide8.xml.rels>&#65279;<?xml version="1.0" encoding="utf-8"?><Relationships xmlns="http://schemas.openxmlformats.org/package/2006/relationships"><Relationship Type="http://schemas.openxmlformats.org/officeDocument/2006/relationships/slide" Target="/ppt/slides/slide8.xml" Id="Rc3cbb0cd0a3a4c66" /><Relationship Type="http://schemas.openxmlformats.org/officeDocument/2006/relationships/notesMaster" Target="/ppt/notesMasters/notesMaster1.xml" Id="R57ba5a9eccb745e0" /></Relationships>
</file>

<file path=ppt/notesSlides/_rels/notesSlide9.xml.rels>&#65279;<?xml version="1.0" encoding="utf-8"?><Relationships xmlns="http://schemas.openxmlformats.org/package/2006/relationships"><Relationship Type="http://schemas.openxmlformats.org/officeDocument/2006/relationships/slide" Target="/ppt/slides/slide9.xml" Id="Rb7e89f3c40504776" /><Relationship Type="http://schemas.openxmlformats.org/officeDocument/2006/relationships/notesMaster" Target="/ppt/notesMasters/notesMaster1.xml" Id="R6c0920445e1744b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0eeaff5709a4c1c" /><Relationship Type="http://schemas.openxmlformats.org/officeDocument/2006/relationships/notesMaster" Target="/ppt/notesMasters/notesMaster1.xml" Id="R7a5cbdb4c7a9427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fd297ee6bc04caa" /><Relationship Type="http://schemas.openxmlformats.org/officeDocument/2006/relationships/notesMaster" Target="/ppt/notesMasters/notesMaster1.xml" Id="Re37a2077b4a248b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353989908d24d28" /><Relationship Type="http://schemas.openxmlformats.org/officeDocument/2006/relationships/notesMaster" Target="/ppt/notesMasters/notesMaster1.xml" Id="Rc2692b32e0b8408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3b164415c4a4fdb" /><Relationship Type="http://schemas.openxmlformats.org/officeDocument/2006/relationships/notesMaster" Target="/ppt/notesMasters/notesMaster1.xml" Id="R388a0f20aa524c0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d626fa40fef47ad" /><Relationship Type="http://schemas.openxmlformats.org/officeDocument/2006/relationships/notesMaster" Target="/ppt/notesMasters/notesMaster1.xml" Id="R1c8538ce9f414df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0441458ae8b4feb" /><Relationship Type="http://schemas.openxmlformats.org/officeDocument/2006/relationships/notesMaster" Target="/ppt/notesMasters/notesMaster1.xml" Id="R56b82cf1fca3409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488457f72af46cf" /><Relationship Type="http://schemas.openxmlformats.org/officeDocument/2006/relationships/notesMaster" Target="/ppt/notesMasters/notesMaster1.xml" Id="R873bc61843c2447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ec4af3365ac4652" /><Relationship Type="http://schemas.openxmlformats.org/officeDocument/2006/relationships/notesMaster" Target="/ppt/notesMasters/notesMaster1.xml" Id="Red0a60833c344fa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015dd85a2af486a" /><Relationship Type="http://schemas.openxmlformats.org/officeDocument/2006/relationships/notesMaster" Target="/ppt/notesMasters/notesMaster1.xml" Id="R330f3164eb434aa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a4b26acce714d8d" /><Relationship Type="http://schemas.openxmlformats.org/officeDocument/2006/relationships/notesMaster" Target="/ppt/notesMasters/notesMaster1.xml" Id="R0446c9bcc0554fd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1cf1e8fd99646f1" /><Relationship Type="http://schemas.openxmlformats.org/officeDocument/2006/relationships/notesMaster" Target="/ppt/notesMasters/notesMaster1.xml" Id="R134b8402e20a4b9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60fb9bf84014592" /><Relationship Type="http://schemas.openxmlformats.org/officeDocument/2006/relationships/notesMaster" Target="/ppt/notesMasters/notesMaster1.xml" Id="R23860789b02946a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4ed890218534f3c" /><Relationship Type="http://schemas.openxmlformats.org/officeDocument/2006/relationships/notesMaster" Target="/ppt/notesMasters/notesMaster1.xml" Id="Rd18af2fb50f24e5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4994540a45d4139" /><Relationship Type="http://schemas.openxmlformats.org/officeDocument/2006/relationships/notesMaster" Target="/ppt/notesMasters/notesMaster1.xml" Id="R8f6cd395c11c43f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e36dc7583414e9d" /><Relationship Type="http://schemas.openxmlformats.org/officeDocument/2006/relationships/notesMaster" Target="/ppt/notesMasters/notesMaster1.xml" Id="R18e1e19f9dd644e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ca05d37d3844880" /><Relationship Type="http://schemas.openxmlformats.org/officeDocument/2006/relationships/notesMaster" Target="/ppt/notesMasters/notesMaster1.xml" Id="Rb9950b3eba3e46a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dac0ae29921426e" /><Relationship Type="http://schemas.openxmlformats.org/officeDocument/2006/relationships/notesMaster" Target="/ppt/notesMasters/notesMaster1.xml" Id="R04637b611ae843f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3b6c14d643f4624" /><Relationship Type="http://schemas.openxmlformats.org/officeDocument/2006/relationships/notesMaster" Target="/ppt/notesMasters/notesMaster1.xml" Id="R2c8eb471555f436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d9a51d3b12b40ab" /><Relationship Type="http://schemas.openxmlformats.org/officeDocument/2006/relationships/notesMaster" Target="/ppt/notesMasters/notesMaster1.xml" Id="R5859685a7e7c4f4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4a0434bd03b4dcb" /><Relationship Type="http://schemas.openxmlformats.org/officeDocument/2006/relationships/notesMaster" Target="/ppt/notesMasters/notesMaster1.xml" Id="Rcaeb530d04b8499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2999f036c1440cd" /><Relationship Type="http://schemas.openxmlformats.org/officeDocument/2006/relationships/notesMaster" Target="/ppt/notesMasters/notesMaster1.xml" Id="Rea2e140e31fe470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f7a4b294d3044c3" /><Relationship Type="http://schemas.openxmlformats.org/officeDocument/2006/relationships/notesMaster" Target="/ppt/notesMasters/notesMaster1.xml" Id="R9dc4daf6b389447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9e9ea070f6b4849" /><Relationship Type="http://schemas.openxmlformats.org/officeDocument/2006/relationships/notesMaster" Target="/ppt/notesMasters/notesMaster1.xml" Id="R7beab3dc406a402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79777d8ad3b4140" /><Relationship Type="http://schemas.openxmlformats.org/officeDocument/2006/relationships/notesMaster" Target="/ppt/notesMasters/notesMaster1.xml" Id="Rbca3950888df4c1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4a71d3f153594960" /><Relationship Type="http://schemas.openxmlformats.org/officeDocument/2006/relationships/notesMaster" Target="/ppt/notesMasters/notesMaster1.xml" Id="R74a4c05298c64db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24f33cfc0854c9e" /><Relationship Type="http://schemas.openxmlformats.org/officeDocument/2006/relationships/notesMaster" Target="/ppt/notesMasters/notesMaster1.xml" Id="R1f56b69855114d4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d2ed084f0d0448f" /><Relationship Type="http://schemas.openxmlformats.org/officeDocument/2006/relationships/notesMaster" Target="/ppt/notesMasters/notesMaster1.xml" Id="Rc26d45a0a1f94e90"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d26bf71dc4b240c7" /><Relationship Type="http://schemas.openxmlformats.org/officeDocument/2006/relationships/notesMaster" Target="/ppt/notesMasters/notesMaster1.xml" Id="R3a8ab3b5e9b3498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d1007f3b23b4380" /><Relationship Type="http://schemas.openxmlformats.org/officeDocument/2006/relationships/notesMaster" Target="/ppt/notesMasters/notesMaster1.xml" Id="Rf9b3c01918164d89"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b90784e13fd4969" /><Relationship Type="http://schemas.openxmlformats.org/officeDocument/2006/relationships/notesMaster" Target="/ppt/notesMasters/notesMaster1.xml" Id="R49aeb546884f4e73"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839f763a057b4f44" /><Relationship Type="http://schemas.openxmlformats.org/officeDocument/2006/relationships/notesMaster" Target="/ppt/notesMasters/notesMaster1.xml" Id="R052930f2ad9444b1"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902bdfdcb6b04961" /><Relationship Type="http://schemas.openxmlformats.org/officeDocument/2006/relationships/notesMaster" Target="/ppt/notesMasters/notesMaster1.xml" Id="Rc53235fbc4904010"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bd5bb3a381164c1a" /><Relationship Type="http://schemas.openxmlformats.org/officeDocument/2006/relationships/notesMaster" Target="/ppt/notesMasters/notesMaster1.xml" Id="R21a255ada0fc4b0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HSK1-34: Đi lại và tổng hợp sơ cấp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HSK1-34: Đi lại và tổng hợp sơ cấp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HSK1-34: Đi lại và tổng hợp sơ cấp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HSK1-34: Đi lại và tổng hợp sơ cấp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HSK1-34: Đi lại và tổng hợp sơ cấp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HSK1-34: Đi lại và tổng hợp sơ cấp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../Audio/HSK1-34_MODEL.mp3. Sau khi tải, giữ thư mục Audio cạnh thư mục Slides. Script: 车。出租车。公交车。地铁。坐。走。你怎么去学校？。我坐公交车去。你呢？。我坐地铁去。。下课后一起回家吗？。好，请等我五分钟。。没问题，一会儿见。.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HSK1-34: Đi lại và tổng hợp sơ cấp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小林。 / 五分钟。.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HSK1-34: Đi lại và tổng hợp sơ cấp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车 (chē) = xe. Chọn đáp án bằng chuột trong trình chiếu. Chế độ đội: 20 giây trao đổi, 10 giây giải thích. Nhóm đúng và giải thích được nhận hai điểm. Script GAME: 车</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HSK1-34: Đi lại và tổng hợp sơ cấp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HSK1-34: Đi lại và tổng hợp sơ cấp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HSK1-34: Đi lại và tổng hợp sơ cấp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HSK1-34: Đi lại và tổng hợp sơ cấp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HSK1-34: Đi lại và tổng hợp sơ cấp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HSK1-34: Đi lại và tổng hợp sơ cấp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HSK1-35: Đi lại và tổng hợp sơ cấp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HSK1-35: Đi lại và tổng hợp sơ cấp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HSK1-35: Đi lại và tổng hợp sơ cấp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HSK1-35: Đi lại và tổng hợp sơ cấp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HSK1-35: Đi lại và tổng hợp sơ cấp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HSK1-35: Đi lại và tổng hợp sơ cấp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../Audio/HSK1-35_MODEL.mp3. Sau khi tải, giữ thư mục Audio cạnh thư mục Slides. Script: 开。回家。工作。上班。下班。等。小安坐公交车上学，小林坐地铁上学。下课后，小林等小安五分钟，两个人一起回家。.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HSK1-35: Đi lại và tổng hợp sơ cấp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小林。 / 五分钟。.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HSK1-35: Đi lại và tổng hợp sơ cấp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五分钟。 Đối chiếu bài đọc để nêu bằng chứng. Chọn đáp án bằng chuột trong trình chiếu. Chế độ đội: 20 giây trao đổi, 10 giây giải thích. Nhóm đúng và giải thích được nhận hai điểm. Script GAME: 开</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HSK1-35: Đi lại và tổng hợp sơ cấp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HSK1-35: Đi lại và tổng hợp sơ cấp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HSK1-35: Đi lại và tổng hợp sơ cấp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HSK1-35: Đi lại và tổng hợp sơ cấp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HSK1-35: Đi lại và tổng hợp sơ cấp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HSK1-35: Đi lại và tổng hợp sơ cấp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HSK1-36: Đi lại và tổng hợp sơ cấp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HSK1-36: Đi lại và tổng hợp sơ cấp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HSK1-36: Đi lại và tổng hợp sơ cấp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HSK1-36: Đi lại và tổng hợp sơ cấp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HSK1-36: Đi lại và tổng hợp sơ cấp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HSK1-36: Đi lại và tổng hợp sơ cấp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../Audio/HSK1-36_MODEL.mp3. Sau khi tải, giữ thư mục Audio cạnh thư mục Slides. Script: 分钟。见。再见。对不起。没关系。怎么。小安坐公交车上学，小林坐地铁上学。下课后，小林等小安五分钟，两个人一起回家。。谁坐地铁？。小林等几分钟？.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HSK1-36: Đi lại và tổng hợp sơ cấp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小林。 / 五分钟。.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HSK1-36: Đi lại và tổng hợp sơ cấp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分钟 (fēn zhōng). Chọn đáp án bằng chuột trong trình chiếu. Chế độ đội: 20 giây trao đổi, 10 giây giải thích. Nhóm đúng và giải thích được nhận hai điểm. Script GAME: 分钟</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HSK1-36: Đi lại và tổng hợp sơ cấp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HSK1-36: Đi lại và tổng hợp sơ cấp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HSK1-36: Đi lại và tổng hợp sơ cấp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HSK1-36: Đi lại và tổng hợp sơ cấp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HSK1-36: Đi lại và tổng hợp sơ cấp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HSK1-36: Đi lại và tổng hợp sơ cấp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7660fe7c41c4b7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9a1bbd9f2cc462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b90e02ba748450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30568ad3b064fa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9ba0601ce2340f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2dd21a15d52495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E6E39CE-A987-47F6-9DF2-45B8058787F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CE1C48D-F5B4-4A5E-BF5B-8047A14AB43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E777FF6-B966-4900-9593-2324753B002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D700481-BEA2-44BE-9FC0-503E33C54CE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92CE4E3-BAED-4283-95CE-B04B55FBF38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1E7817A5-0A69-4BBA-9D76-D9686AB2F0C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835F420-E0FD-4BE1-8729-A2205DD9253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CAD75FF-92A9-4BB9-B9DE-1280262BAA5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BC405E0-CC63-418D-993A-6BEF46BCD69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6B1B379-B419-4043-8299-C5E7821F767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cc4e07145b04f61" /><Relationship Type="http://schemas.openxmlformats.org/officeDocument/2006/relationships/slideLayout" Target="/ppt/slideLayouts/slideLayout1.xml" Id="Rd166eaaf48924173" /><Relationship Type="http://schemas.openxmlformats.org/officeDocument/2006/relationships/slideLayout" Target="/ppt/slideLayouts/slideLayout2.xml" Id="R0919bdb3f60b430b" /><Relationship Type="http://schemas.openxmlformats.org/officeDocument/2006/relationships/slideLayout" Target="/ppt/slideLayouts/slideLayout3.xml" Id="R1c496b17fa3f441e" /><Relationship Type="http://schemas.openxmlformats.org/officeDocument/2006/relationships/slideLayout" Target="/ppt/slideLayouts/slideLayout4.xml" Id="R710ce01dd94d47bc" /><Relationship Type="http://schemas.openxmlformats.org/officeDocument/2006/relationships/slideLayout" Target="/ppt/slideLayouts/slideLayout5.xml" Id="R1b9166099d4e4ffe" /><Relationship Type="http://schemas.openxmlformats.org/officeDocument/2006/relationships/slideLayout" Target="/ppt/slideLayouts/slideLayout6.xml" Id="Rc4b5424798c5459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166eaaf48924173"/>
    <p:sldLayoutId xmlns:r="http://schemas.openxmlformats.org/officeDocument/2006/relationships" id="2147483650" r:id="R0919bdb3f60b430b"/>
    <p:sldLayoutId xmlns:r="http://schemas.openxmlformats.org/officeDocument/2006/relationships" id="2147483651" r:id="R1c496b17fa3f441e"/>
    <p:sldLayoutId xmlns:r="http://schemas.openxmlformats.org/officeDocument/2006/relationships" id="2147483652" r:id="R710ce01dd94d47bc"/>
    <p:sldLayoutId xmlns:r="http://schemas.openxmlformats.org/officeDocument/2006/relationships" id="2147483653" r:id="R1b9166099d4e4ffe"/>
    <p:sldLayoutId xmlns:r="http://schemas.openxmlformats.org/officeDocument/2006/relationships" id="2147483654" r:id="Rc4b5424798c5459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5783a8292744333" /><Relationship Type="http://schemas.openxmlformats.org/officeDocument/2006/relationships/notesSlide" Target="/ppt/notesSlides/notesSlide1.xml" Id="Reba2520ba64b492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ecf5337f48d4d2b" /><Relationship Type="http://schemas.openxmlformats.org/officeDocument/2006/relationships/notesSlide" Target="/ppt/notesSlides/notesSlide2.xml" Id="R421ecaa6d0374fe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1a3fef41efa425f" /><Relationship Type="http://schemas.openxmlformats.org/officeDocument/2006/relationships/notesSlide" Target="/ppt/notesSlides/notesSlide3.xml" Id="R947d07a8cd4b423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4a5fa17f9e847bb" /><Relationship Type="http://schemas.openxmlformats.org/officeDocument/2006/relationships/notesSlide" Target="/ppt/notesSlides/notesSlide4.xml" Id="Ra363dc0a0a9f4b9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cc1963e91f64a44" /><Relationship Type="http://schemas.openxmlformats.org/officeDocument/2006/relationships/notesSlide" Target="/ppt/notesSlides/notesSlide5.xml" Id="Re2f82d61051f4bfb"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800b8870009747b4"/><Relationship Type="http://schemas.openxmlformats.org/officeDocument/2006/relationships/notesSlide" Target="/ppt/notesSlides/notesSlide6.xml" Id="Rd908b8a7e9164863"/><Relationship Id="rIdInteractive3" Type="http://schemas.openxmlformats.org/officeDocument/2006/relationships/hyperlink" Target="../Audio/HSK1-34_MODEL.mp3" TargetMode="External"/><Relationship Id="rIdEmbeddedAudio4" Type="http://schemas.openxmlformats.org/officeDocument/2006/relationships/audio" Target="../media/HSK1-34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4fc96c8cf16643d7" /><Relationship Type="http://schemas.openxmlformats.org/officeDocument/2006/relationships/notesSlide" Target="/ppt/notesSlides/notesSlide7.xml" Id="R099d8c61b12a4216"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1ff5d107e471482f"/><Relationship Type="http://schemas.openxmlformats.org/officeDocument/2006/relationships/notesSlide" Target="/ppt/notesSlides/notesSlide8.xml" Id="R439f74ac1880411d"/><Relationship Id="rIdInteractive3" Type="http://schemas.openxmlformats.org/officeDocument/2006/relationships/hyperlink" Target="../Audio/HSK1-34_GAME.mp3" TargetMode="External"/><Relationship Id="rIdEmbeddedAudio4" Type="http://schemas.openxmlformats.org/officeDocument/2006/relationships/audio" Target="../media/HSK1-34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699fb2c1ce124ea2"/><Relationship Type="http://schemas.openxmlformats.org/officeDocument/2006/relationships/notesSlide" Target="/ppt/notesSlides/notesSlide9.xml" Id="R0fa44f061cb343f7"/><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e862326ae4e74aac"/><Relationship Type="http://schemas.openxmlformats.org/officeDocument/2006/relationships/notesSlide" Target="/ppt/notesSlides/notesSlide10.xml" Id="Re981969cd9b241c6"/><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26404b3084040da" /><Relationship Type="http://schemas.openxmlformats.org/officeDocument/2006/relationships/notesSlide" Target="/ppt/notesSlides/notesSlide11.xml" Id="Rda7f4de48d5f4ea4"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d6207eddd4534f24"/><Relationship Type="http://schemas.openxmlformats.org/officeDocument/2006/relationships/notesSlide" Target="/ppt/notesSlides/notesSlide12.xml" Id="R958f44325a4a4f7e"/><Relationship Id="rIdGif3" Type="http://schemas.openxmlformats.org/officeDocument/2006/relationships/image" Target="../media/stroke_36710.gif"/><Relationship Id="rIdGif4" Type="http://schemas.openxmlformats.org/officeDocument/2006/relationships/image" Target="../media/stroke_20986.gif"/><Relationship Id="rIdGif5" Type="http://schemas.openxmlformats.org/officeDocument/2006/relationships/image" Target="../media/stroke_31199.gif"/><Relationship Id="rIdGif6" Type="http://schemas.openxmlformats.org/officeDocument/2006/relationships/image" Target="../media/stroke_20844.gif"/><Relationship Id="rIdGif7" Type="http://schemas.openxmlformats.org/officeDocument/2006/relationships/image" Target="../media/stroke_20132.gif"/><Relationship Id="rIdGif8" Type="http://schemas.openxmlformats.org/officeDocument/2006/relationships/image" Target="../media/stroke_22320.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160bcd1432f946d1"/><Relationship Type="http://schemas.openxmlformats.org/officeDocument/2006/relationships/notesSlide" Target="/ppt/notesSlides/notesSlide13.xml" Id="R0f87d11664dc4fb9"/><Relationship Id="rIdInteractive3" Type="http://schemas.openxmlformats.org/officeDocument/2006/relationships/hyperlink" Target="../Audio/HSK1-34_MODEL.mp3" TargetMode="External"/><Relationship Id="rIdEmbeddedAudio4" Type="http://schemas.openxmlformats.org/officeDocument/2006/relationships/audio" Target="../media/HSK1-34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d16452caf5c9456b" /><Relationship Type="http://schemas.openxmlformats.org/officeDocument/2006/relationships/notesSlide" Target="/ppt/notesSlides/notesSlide14.xml" Id="Rff43f066614f443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75c90b26d3cf49e0" /><Relationship Type="http://schemas.openxmlformats.org/officeDocument/2006/relationships/notesSlide" Target="/ppt/notesSlides/notesSlide15.xml" Id="Ref2d15b8f9fa45c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3bba174e9ef24886" /><Relationship Type="http://schemas.openxmlformats.org/officeDocument/2006/relationships/notesSlide" Target="/ppt/notesSlides/notesSlide16.xml" Id="R3168a72eae16493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dbb5280746d746c7" /><Relationship Type="http://schemas.openxmlformats.org/officeDocument/2006/relationships/notesSlide" Target="/ppt/notesSlides/notesSlide17.xml" Id="Rab770915ee48423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4745ec04c4c64241" /><Relationship Type="http://schemas.openxmlformats.org/officeDocument/2006/relationships/notesSlide" Target="/ppt/notesSlides/notesSlide18.xml" Id="R06c5b7ec1e9848b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fd64c0ffb0fa4345" /><Relationship Type="http://schemas.openxmlformats.org/officeDocument/2006/relationships/notesSlide" Target="/ppt/notesSlides/notesSlide19.xml" Id="R947491ac3ba94d28"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2ade4840d60e4aa8"/><Relationship Type="http://schemas.openxmlformats.org/officeDocument/2006/relationships/notesSlide" Target="/ppt/notesSlides/notesSlide20.xml" Id="Rda950d9f36c545eb"/><Relationship Id="rIdInteractive3" Type="http://schemas.openxmlformats.org/officeDocument/2006/relationships/hyperlink" Target="../Audio/HSK1-35_MODEL.mp3" TargetMode="External"/><Relationship Id="rIdEmbeddedAudio4" Type="http://schemas.openxmlformats.org/officeDocument/2006/relationships/audio" Target="../media/HSK1-35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4995289fa31a445f" /><Relationship Type="http://schemas.openxmlformats.org/officeDocument/2006/relationships/notesSlide" Target="/ppt/notesSlides/notesSlide21.xml" Id="Ra2391d51698b4ea6"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8cf83538d3c544b1"/><Relationship Type="http://schemas.openxmlformats.org/officeDocument/2006/relationships/notesSlide" Target="/ppt/notesSlides/notesSlide22.xml" Id="R6db74cbdfea7428d"/><Relationship Id="rIdInteractive3" Type="http://schemas.openxmlformats.org/officeDocument/2006/relationships/hyperlink" Target="../Audio/HSK1-35_GAME.mp3" TargetMode="External"/><Relationship Id="rIdEmbeddedAudio4" Type="http://schemas.openxmlformats.org/officeDocument/2006/relationships/audio" Target="../media/HSK1-35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2ce40fa3d9674598"/><Relationship Type="http://schemas.openxmlformats.org/officeDocument/2006/relationships/notesSlide" Target="/ppt/notesSlides/notesSlide23.xml" Id="Raa081e7c3c8443e1"/><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e9636d479b31408f"/><Relationship Type="http://schemas.openxmlformats.org/officeDocument/2006/relationships/notesSlide" Target="/ppt/notesSlides/notesSlide24.xml" Id="Rf60397bb294d42b7"/><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8a4a403230ad440d" /><Relationship Type="http://schemas.openxmlformats.org/officeDocument/2006/relationships/notesSlide" Target="/ppt/notesSlides/notesSlide25.xml" Id="Re471eaf449544269"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6e7f9c94a3c94597"/><Relationship Type="http://schemas.openxmlformats.org/officeDocument/2006/relationships/notesSlide" Target="/ppt/notesSlides/notesSlide26.xml" Id="R836b5024f5f646e7"/><Relationship Id="rIdGif3" Type="http://schemas.openxmlformats.org/officeDocument/2006/relationships/image" Target="../media/stroke_24320.gif"/><Relationship Id="rIdGif4" Type="http://schemas.openxmlformats.org/officeDocument/2006/relationships/image" Target="../media/stroke_22238.gif"/><Relationship Id="rIdGif5" Type="http://schemas.openxmlformats.org/officeDocument/2006/relationships/image" Target="../media/stroke_23478.gif"/><Relationship Id="rIdGif6" Type="http://schemas.openxmlformats.org/officeDocument/2006/relationships/image" Target="../media/stroke_24037.gif"/><Relationship Id="rIdGif7" Type="http://schemas.openxmlformats.org/officeDocument/2006/relationships/image" Target="../media/stroke_20316.gif"/><Relationship Id="rIdGif8" Type="http://schemas.openxmlformats.org/officeDocument/2006/relationships/image" Target="../media/stroke_19978.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870bbddc1a9842d4"/><Relationship Type="http://schemas.openxmlformats.org/officeDocument/2006/relationships/notesSlide" Target="/ppt/notesSlides/notesSlide27.xml" Id="R6c047317d822419b"/><Relationship Id="rIdInteractive3" Type="http://schemas.openxmlformats.org/officeDocument/2006/relationships/hyperlink" Target="../Audio/HSK1-35_MODEL.mp3" TargetMode="External"/><Relationship Id="rIdEmbeddedAudio4" Type="http://schemas.openxmlformats.org/officeDocument/2006/relationships/audio" Target="../media/HSK1-35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0c91b23d95b54bea" /><Relationship Type="http://schemas.openxmlformats.org/officeDocument/2006/relationships/notesSlide" Target="/ppt/notesSlides/notesSlide28.xml" Id="R88baa4593d1f493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c0bf24ee83ab4cb7" /><Relationship Type="http://schemas.openxmlformats.org/officeDocument/2006/relationships/notesSlide" Target="/ppt/notesSlides/notesSlide29.xml" Id="R155b79231181409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d4441508eb08410c" /><Relationship Type="http://schemas.openxmlformats.org/officeDocument/2006/relationships/notesSlide" Target="/ppt/notesSlides/notesSlide30.xml" Id="Rb3c1ac2920db498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2a42e6c6a6d442f3" /><Relationship Type="http://schemas.openxmlformats.org/officeDocument/2006/relationships/notesSlide" Target="/ppt/notesSlides/notesSlide31.xml" Id="Ra515c3b2d56e4a4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4b042f7ffd6346a9" /><Relationship Type="http://schemas.openxmlformats.org/officeDocument/2006/relationships/notesSlide" Target="/ppt/notesSlides/notesSlide32.xml" Id="R82ae012cad12449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90de3b4b6b254b9f" /><Relationship Type="http://schemas.openxmlformats.org/officeDocument/2006/relationships/notesSlide" Target="/ppt/notesSlides/notesSlide33.xml" Id="R7128ed47e8a34401"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49300db77bcc4208"/><Relationship Type="http://schemas.openxmlformats.org/officeDocument/2006/relationships/notesSlide" Target="/ppt/notesSlides/notesSlide34.xml" Id="R50e4a0d5b4b84ac8"/><Relationship Id="rIdInteractive3" Type="http://schemas.openxmlformats.org/officeDocument/2006/relationships/hyperlink" Target="../Audio/HSK1-36_MODEL.mp3" TargetMode="External"/><Relationship Id="rIdEmbeddedAudio4" Type="http://schemas.openxmlformats.org/officeDocument/2006/relationships/audio" Target="../media/HSK1-36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aebcb53012024f56" /><Relationship Type="http://schemas.openxmlformats.org/officeDocument/2006/relationships/notesSlide" Target="/ppt/notesSlides/notesSlide35.xml" Id="R20f97e97002d480a"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8f2abc8828a34fd5"/><Relationship Type="http://schemas.openxmlformats.org/officeDocument/2006/relationships/notesSlide" Target="/ppt/notesSlides/notesSlide36.xml" Id="R0e8f24cece51466f"/><Relationship Id="rIdInteractive3" Type="http://schemas.openxmlformats.org/officeDocument/2006/relationships/hyperlink" Target="../Audio/HSK1-36_GAME.mp3" TargetMode="External"/><Relationship Id="rIdEmbeddedAudio4" Type="http://schemas.openxmlformats.org/officeDocument/2006/relationships/audio" Target="../media/HSK1-36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d1b732353bfd4490"/><Relationship Type="http://schemas.openxmlformats.org/officeDocument/2006/relationships/notesSlide" Target="/ppt/notesSlides/notesSlide37.xml" Id="R0a717d8f91b14577"/><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c5d24079830b4025"/><Relationship Type="http://schemas.openxmlformats.org/officeDocument/2006/relationships/notesSlide" Target="/ppt/notesSlides/notesSlide38.xml" Id="R7c863fd9f28a4bea"/><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af6f0e933b29476d" /><Relationship Type="http://schemas.openxmlformats.org/officeDocument/2006/relationships/notesSlide" Target="/ppt/notesSlides/notesSlide39.xml" Id="Rb6359672f79c48ed"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d9fdb078be774cbd"/><Relationship Type="http://schemas.openxmlformats.org/officeDocument/2006/relationships/notesSlide" Target="/ppt/notesSlides/notesSlide40.xml" Id="R9b4da3b7e2ba4cb9"/><Relationship Id="rIdGif3" Type="http://schemas.openxmlformats.org/officeDocument/2006/relationships/image" Target="../media/stroke_20998.gif"/><Relationship Id="rIdGif4" Type="http://schemas.openxmlformats.org/officeDocument/2006/relationships/image" Target="../media/stroke_38047.gif"/><Relationship Id="rIdGif5" Type="http://schemas.openxmlformats.org/officeDocument/2006/relationships/image" Target="../media/stroke_35265.gif"/><Relationship Id="rIdGif6" Type="http://schemas.openxmlformats.org/officeDocument/2006/relationships/image" Target="../media/stroke_20877.gif"/><Relationship Id="rIdGif7" Type="http://schemas.openxmlformats.org/officeDocument/2006/relationships/image" Target="../media/stroke_23545.gif"/><Relationship Id="rIdGif8" Type="http://schemas.openxmlformats.org/officeDocument/2006/relationships/image" Target="../media/stroke_19981.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a6d544c487594629"/><Relationship Type="http://schemas.openxmlformats.org/officeDocument/2006/relationships/notesSlide" Target="/ppt/notesSlides/notesSlide41.xml" Id="R47d1c0997b9e4b7c"/><Relationship Id="rIdInteractive3" Type="http://schemas.openxmlformats.org/officeDocument/2006/relationships/hyperlink" Target="../Audio/HSK1-36_MODEL.mp3" TargetMode="External"/><Relationship Id="rIdEmbeddedAudio4" Type="http://schemas.openxmlformats.org/officeDocument/2006/relationships/audio" Target="../media/HSK1-36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6127ffb3e4a64564" /><Relationship Type="http://schemas.openxmlformats.org/officeDocument/2006/relationships/notesSlide" Target="/ppt/notesSlides/notesSlide42.xml" Id="Rc4ac9f93e6314c41"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AF9DEAA-3883-422C-96FB-EB4FF7323A3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HSK1-34</a:t>
            </a:r>
          </a:p>
        </p:txBody>
      </p:sp>
      <p:sp>
        <p:nvSpPr>
          <p:cNvPr id="2" name="heading">
            <a:extLst xmlns:a="http://schemas.openxmlformats.org/drawingml/2006/main">
              <a:ext uri="{FF2B5EF4-FFF2-40B4-BE49-F238E27FC236}">
                <a16:creationId xmlns:a16="http://schemas.microsoft.com/office/drawing/2014/main" id="{94D924B0-A7F8-463A-8793-698DA560A32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Đi lại và tổng hợp sơ cấp</a:t>
            </a:r>
          </a:p>
        </p:txBody>
      </p:sp>
      <p:sp>
        <p:nvSpPr>
          <p:cNvPr id="3" name="page">
            <a:extLst xmlns:a="http://schemas.openxmlformats.org/drawingml/2006/main">
              <a:ext uri="{FF2B5EF4-FFF2-40B4-BE49-F238E27FC236}">
                <a16:creationId xmlns:a16="http://schemas.microsoft.com/office/drawing/2014/main" id="{E2C1AA1C-BA31-4206-B528-4E8BA4AE40B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D9ED6954-2E2E-4A65-B866-4A4BD11FD1B9}"/>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đi lại và tổng hợp sơ cấp; nghe</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lấy thông tin chính.</a:t>
            </a:r>
          </a:p>
        </p:txBody>
      </p:sp>
      <p:sp>
        <p:nvSpPr>
          <p:cNvPr id="5" name="duration">
            <a:extLst xmlns:a="http://schemas.openxmlformats.org/drawingml/2006/main">
              <a:ext uri="{FF2B5EF4-FFF2-40B4-BE49-F238E27FC236}">
                <a16:creationId xmlns:a16="http://schemas.microsoft.com/office/drawing/2014/main" id="{9DDA29DF-FC3E-46BE-AD9D-393ACF74C6CE}"/>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572725493"/>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C6CC20E-C1A5-4731-9B19-E89F7DA1BDC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HSK1-34</a:t>
            </a:r>
          </a:p>
        </p:txBody>
      </p:sp>
      <p:sp>
        <p:nvSpPr>
          <p:cNvPr id="2" name="heading">
            <a:extLst xmlns:a="http://schemas.openxmlformats.org/drawingml/2006/main">
              <a:ext uri="{FF2B5EF4-FFF2-40B4-BE49-F238E27FC236}">
                <a16:creationId xmlns:a16="http://schemas.microsoft.com/office/drawing/2014/main" id="{E7A7AB9A-521B-409F-9D3C-F1E3C3B6BC9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B0E97BD8-6776-4682-B4B0-CDC49F6553B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537C4A15-EFAB-4098-9B80-25D03C5354F1}"/>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风     太     了</a:t>
            </a:r>
          </a:p>
        </p:txBody>
      </p:sp>
      <p:sp>
        <p:nvSpPr>
          <p:cNvPr id="5" name="retrieval">
            <a:extLst xmlns:a="http://schemas.openxmlformats.org/drawingml/2006/main">
              <a:ext uri="{FF2B5EF4-FFF2-40B4-BE49-F238E27FC236}">
                <a16:creationId xmlns:a16="http://schemas.microsoft.com/office/drawing/2014/main" id="{AB88198A-5067-43DC-9DCD-2323E9320838}"/>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2016517128"/>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52316897-8E4E-441C-AECC-3774BDAF942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HSK1-34</a:t>
            </a:r>
          </a:p>
        </p:txBody>
      </p:sp>
      <p:sp>
        <p:nvSpPr>
          <p:cNvPr id="2" name="heading">
            <a:extLst xmlns:a="http://schemas.openxmlformats.org/drawingml/2006/main">
              <a:ext uri="{FF2B5EF4-FFF2-40B4-BE49-F238E27FC236}">
                <a16:creationId xmlns:a16="http://schemas.microsoft.com/office/drawing/2014/main" id="{872F2A9B-6142-4E5B-A94D-02F8BA2B4A0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2378758D-0A2E-48E5-BE5E-7DF9764EFA1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C4B2F9E3-B1EC-469B-859A-4A3BD3C21B8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车</a:t>
            </a:r>
          </a:p>
        </p:txBody>
      </p:sp>
      <p:sp>
        <p:nvSpPr>
          <p:cNvPr id="5" name="py0">
            <a:extLst xmlns:a="http://schemas.openxmlformats.org/drawingml/2006/main">
              <a:ext uri="{FF2B5EF4-FFF2-40B4-BE49-F238E27FC236}">
                <a16:creationId xmlns:a16="http://schemas.microsoft.com/office/drawing/2014/main" id="{DFB182C9-020B-4CEB-99EE-E46E6B2B2116}"/>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chē</a:t>
            </a:r>
          </a:p>
        </p:txBody>
      </p:sp>
      <p:sp>
        <p:nvSpPr>
          <p:cNvPr id="6" name="vi0">
            <a:extLst xmlns:a="http://schemas.openxmlformats.org/drawingml/2006/main">
              <a:ext uri="{FF2B5EF4-FFF2-40B4-BE49-F238E27FC236}">
                <a16:creationId xmlns:a16="http://schemas.microsoft.com/office/drawing/2014/main" id="{28079D1F-986C-4C42-9066-E5991FD2C2D1}"/>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xe</a:t>
            </a:r>
          </a:p>
        </p:txBody>
      </p:sp>
      <p:sp>
        <p:nvSpPr>
          <p:cNvPr id="7" name="zh1">
            <a:extLst xmlns:a="http://schemas.openxmlformats.org/drawingml/2006/main">
              <a:ext uri="{FF2B5EF4-FFF2-40B4-BE49-F238E27FC236}">
                <a16:creationId xmlns:a16="http://schemas.microsoft.com/office/drawing/2014/main" id="{501E478D-7DD9-4EE3-9596-E9B782FCF2F7}"/>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出租车</a:t>
            </a:r>
          </a:p>
        </p:txBody>
      </p:sp>
      <p:sp>
        <p:nvSpPr>
          <p:cNvPr id="8" name="py1">
            <a:extLst xmlns:a="http://schemas.openxmlformats.org/drawingml/2006/main">
              <a:ext uri="{FF2B5EF4-FFF2-40B4-BE49-F238E27FC236}">
                <a16:creationId xmlns:a16="http://schemas.microsoft.com/office/drawing/2014/main" id="{6AB98BA2-1317-4AB0-B0A8-54C103806658}"/>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chūzūchē</a:t>
            </a:r>
          </a:p>
        </p:txBody>
      </p:sp>
      <p:sp>
        <p:nvSpPr>
          <p:cNvPr id="9" name="vi1">
            <a:extLst xmlns:a="http://schemas.openxmlformats.org/drawingml/2006/main">
              <a:ext uri="{FF2B5EF4-FFF2-40B4-BE49-F238E27FC236}">
                <a16:creationId xmlns:a16="http://schemas.microsoft.com/office/drawing/2014/main" id="{625931BA-93E4-46E4-B9A5-6572CC6AD9DF}"/>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taxi</a:t>
            </a:r>
          </a:p>
        </p:txBody>
      </p:sp>
      <p:sp>
        <p:nvSpPr>
          <p:cNvPr id="10" name="zh2">
            <a:extLst xmlns:a="http://schemas.openxmlformats.org/drawingml/2006/main">
              <a:ext uri="{FF2B5EF4-FFF2-40B4-BE49-F238E27FC236}">
                <a16:creationId xmlns:a16="http://schemas.microsoft.com/office/drawing/2014/main" id="{BCCB60A3-3F3D-4316-AA18-E23BA6727966}"/>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公交车</a:t>
            </a:r>
          </a:p>
        </p:txBody>
      </p:sp>
      <p:sp>
        <p:nvSpPr>
          <p:cNvPr id="11" name="py2">
            <a:extLst xmlns:a="http://schemas.openxmlformats.org/drawingml/2006/main">
              <a:ext uri="{FF2B5EF4-FFF2-40B4-BE49-F238E27FC236}">
                <a16:creationId xmlns:a16="http://schemas.microsoft.com/office/drawing/2014/main" id="{B41E13EF-81BF-4998-AA35-6FDE4ADB27E0}"/>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gōng jiāo chē</a:t>
            </a:r>
          </a:p>
        </p:txBody>
      </p:sp>
      <p:sp>
        <p:nvSpPr>
          <p:cNvPr id="12" name="vi2">
            <a:extLst xmlns:a="http://schemas.openxmlformats.org/drawingml/2006/main">
              <a:ext uri="{FF2B5EF4-FFF2-40B4-BE49-F238E27FC236}">
                <a16:creationId xmlns:a16="http://schemas.microsoft.com/office/drawing/2014/main" id="{D19D81D5-59CF-4150-A3FB-F704D47FC601}"/>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xe buýt</a:t>
            </a:r>
          </a:p>
        </p:txBody>
      </p:sp>
      <p:sp>
        <p:nvSpPr>
          <p:cNvPr id="13" name="zh3">
            <a:extLst xmlns:a="http://schemas.openxmlformats.org/drawingml/2006/main">
              <a:ext uri="{FF2B5EF4-FFF2-40B4-BE49-F238E27FC236}">
                <a16:creationId xmlns:a16="http://schemas.microsoft.com/office/drawing/2014/main" id="{FE50CD34-E897-4BA5-BB9A-7086A8BDE883}"/>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地铁</a:t>
            </a:r>
          </a:p>
        </p:txBody>
      </p:sp>
      <p:sp>
        <p:nvSpPr>
          <p:cNvPr id="14" name="py3">
            <a:extLst xmlns:a="http://schemas.openxmlformats.org/drawingml/2006/main">
              <a:ext uri="{FF2B5EF4-FFF2-40B4-BE49-F238E27FC236}">
                <a16:creationId xmlns:a16="http://schemas.microsoft.com/office/drawing/2014/main" id="{5E19538D-641C-4D03-8F31-8456ECD04ED1}"/>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dì tiě</a:t>
            </a:r>
          </a:p>
        </p:txBody>
      </p:sp>
      <p:sp>
        <p:nvSpPr>
          <p:cNvPr id="15" name="vi3">
            <a:extLst xmlns:a="http://schemas.openxmlformats.org/drawingml/2006/main">
              <a:ext uri="{FF2B5EF4-FFF2-40B4-BE49-F238E27FC236}">
                <a16:creationId xmlns:a16="http://schemas.microsoft.com/office/drawing/2014/main" id="{E1FD677D-431A-46D4-BFB2-2C419AE1B9CB}"/>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tàu điện ngầm</a:t>
            </a:r>
          </a:p>
        </p:txBody>
      </p:sp>
      <p:sp>
        <p:nvSpPr>
          <p:cNvPr id="16" name="zh4">
            <a:extLst xmlns:a="http://schemas.openxmlformats.org/drawingml/2006/main">
              <a:ext uri="{FF2B5EF4-FFF2-40B4-BE49-F238E27FC236}">
                <a16:creationId xmlns:a16="http://schemas.microsoft.com/office/drawing/2014/main" id="{5198F191-25FD-4562-BDD2-DBEF35C1C968}"/>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坐</a:t>
            </a:r>
          </a:p>
        </p:txBody>
      </p:sp>
      <p:sp>
        <p:nvSpPr>
          <p:cNvPr id="17" name="py4">
            <a:extLst xmlns:a="http://schemas.openxmlformats.org/drawingml/2006/main">
              <a:ext uri="{FF2B5EF4-FFF2-40B4-BE49-F238E27FC236}">
                <a16:creationId xmlns:a16="http://schemas.microsoft.com/office/drawing/2014/main" id="{5D7B61BF-A427-48A6-8731-6F9A99E7E8EC}"/>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zuò</a:t>
            </a:r>
          </a:p>
        </p:txBody>
      </p:sp>
      <p:sp>
        <p:nvSpPr>
          <p:cNvPr id="18" name="vi4">
            <a:extLst xmlns:a="http://schemas.openxmlformats.org/drawingml/2006/main">
              <a:ext uri="{FF2B5EF4-FFF2-40B4-BE49-F238E27FC236}">
                <a16:creationId xmlns:a16="http://schemas.microsoft.com/office/drawing/2014/main" id="{E4FD2883-531B-4640-B437-33679F52750F}"/>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đi bằng ngồi</a:t>
            </a:r>
          </a:p>
        </p:txBody>
      </p:sp>
      <p:sp>
        <p:nvSpPr>
          <p:cNvPr id="19" name="zh5">
            <a:extLst xmlns:a="http://schemas.openxmlformats.org/drawingml/2006/main">
              <a:ext uri="{FF2B5EF4-FFF2-40B4-BE49-F238E27FC236}">
                <a16:creationId xmlns:a16="http://schemas.microsoft.com/office/drawing/2014/main" id="{C80B71EA-65E2-403B-984B-7D51BFDAACCD}"/>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走</a:t>
            </a:r>
          </a:p>
        </p:txBody>
      </p:sp>
      <p:sp>
        <p:nvSpPr>
          <p:cNvPr id="20" name="py5">
            <a:extLst xmlns:a="http://schemas.openxmlformats.org/drawingml/2006/main">
              <a:ext uri="{FF2B5EF4-FFF2-40B4-BE49-F238E27FC236}">
                <a16:creationId xmlns:a16="http://schemas.microsoft.com/office/drawing/2014/main" id="{B8F361B0-89D3-44FC-9248-03C875354FD8}"/>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zǒu</a:t>
            </a:r>
          </a:p>
        </p:txBody>
      </p:sp>
      <p:sp>
        <p:nvSpPr>
          <p:cNvPr id="21" name="vi5">
            <a:extLst xmlns:a="http://schemas.openxmlformats.org/drawingml/2006/main">
              <a:ext uri="{FF2B5EF4-FFF2-40B4-BE49-F238E27FC236}">
                <a16:creationId xmlns:a16="http://schemas.microsoft.com/office/drawing/2014/main" id="{E65898F9-8E96-49D2-96F3-CCC0D6804D71}"/>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đi bộ</a:t>
            </a:r>
          </a:p>
        </p:txBody>
      </p:sp>
    </p:spTree>
    <p:extLst>
      <p:ext uri="{BB962C8B-B14F-4D97-AF65-F5344CB8AC3E}">
        <p14:creationId xmlns:p14="http://schemas.microsoft.com/office/powerpoint/2010/main" val="1686610817"/>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30D36E9F-C616-4C7D-A3C5-6F8887E2C85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HSK1-34</a:t>
            </a:r>
          </a:p>
        </p:txBody>
      </p:sp>
      <p:sp>
        <p:nvSpPr>
          <p:cNvPr id="2" name="heading">
            <a:extLst xmlns:a="http://schemas.openxmlformats.org/drawingml/2006/main">
              <a:ext uri="{FF2B5EF4-FFF2-40B4-BE49-F238E27FC236}">
                <a16:creationId xmlns:a16="http://schemas.microsoft.com/office/drawing/2014/main" id="{3CB802DB-1638-4536-B76C-79F8AC79F9C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67CAFEF5-CC66-4297-96AB-7E6F0CF07B0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A2A0F603-749A-47CF-9BCE-4832287826C3}"/>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好听</a:t>
            </a:r>
          </a:p>
        </p:txBody>
      </p:sp>
      <p:sp>
        <p:nvSpPr>
          <p:cNvPr id="5" name="py0">
            <a:extLst xmlns:a="http://schemas.openxmlformats.org/drawingml/2006/main">
              <a:ext uri="{FF2B5EF4-FFF2-40B4-BE49-F238E27FC236}">
                <a16:creationId xmlns:a16="http://schemas.microsoft.com/office/drawing/2014/main" id="{D27F9678-6E7E-415D-BD14-C89340E4C10E}"/>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hǎotīng</a:t>
            </a:r>
          </a:p>
        </p:txBody>
      </p:sp>
      <p:sp>
        <p:nvSpPr>
          <p:cNvPr id="6" name="vi0">
            <a:extLst xmlns:a="http://schemas.openxmlformats.org/drawingml/2006/main">
              <a:ext uri="{FF2B5EF4-FFF2-40B4-BE49-F238E27FC236}">
                <a16:creationId xmlns:a16="http://schemas.microsoft.com/office/drawing/2014/main" id="{501DC53B-F331-42C4-B515-7774FC894C1E}"/>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hay dễ nghe</a:t>
            </a:r>
          </a:p>
        </p:txBody>
      </p:sp>
      <p:sp>
        <p:nvSpPr>
          <p:cNvPr id="7" name="zh1">
            <a:extLst xmlns:a="http://schemas.openxmlformats.org/drawingml/2006/main">
              <a:ext uri="{FF2B5EF4-FFF2-40B4-BE49-F238E27FC236}">
                <a16:creationId xmlns:a16="http://schemas.microsoft.com/office/drawing/2014/main" id="{6C776E1C-494A-48A8-97C2-384680245817}"/>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生病</a:t>
            </a:r>
          </a:p>
        </p:txBody>
      </p:sp>
      <p:sp>
        <p:nvSpPr>
          <p:cNvPr id="8" name="py1">
            <a:extLst xmlns:a="http://schemas.openxmlformats.org/drawingml/2006/main">
              <a:ext uri="{FF2B5EF4-FFF2-40B4-BE49-F238E27FC236}">
                <a16:creationId xmlns:a16="http://schemas.microsoft.com/office/drawing/2014/main" id="{421F590A-8FE6-4A06-B860-7C42A281C1E5}"/>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shēngbìng</a:t>
            </a:r>
          </a:p>
        </p:txBody>
      </p:sp>
      <p:sp>
        <p:nvSpPr>
          <p:cNvPr id="9" name="vi1">
            <a:extLst xmlns:a="http://schemas.openxmlformats.org/drawingml/2006/main">
              <a:ext uri="{FF2B5EF4-FFF2-40B4-BE49-F238E27FC236}">
                <a16:creationId xmlns:a16="http://schemas.microsoft.com/office/drawing/2014/main" id="{3CE9C81A-04D1-4F6C-A424-9927F93754DE}"/>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ốm</a:t>
            </a:r>
          </a:p>
        </p:txBody>
      </p:sp>
      <p:sp>
        <p:nvSpPr>
          <p:cNvPr id="10" name="zh2">
            <a:extLst xmlns:a="http://schemas.openxmlformats.org/drawingml/2006/main">
              <a:ext uri="{FF2B5EF4-FFF2-40B4-BE49-F238E27FC236}">
                <a16:creationId xmlns:a16="http://schemas.microsoft.com/office/drawing/2014/main" id="{0AE81B91-FBF2-4079-B5E4-2084E47ED03C}"/>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雨</a:t>
            </a:r>
          </a:p>
        </p:txBody>
      </p:sp>
      <p:sp>
        <p:nvSpPr>
          <p:cNvPr id="11" name="py2">
            <a:extLst xmlns:a="http://schemas.openxmlformats.org/drawingml/2006/main">
              <a:ext uri="{FF2B5EF4-FFF2-40B4-BE49-F238E27FC236}">
                <a16:creationId xmlns:a16="http://schemas.microsoft.com/office/drawing/2014/main" id="{92C43690-0F62-44D1-9BDA-24550530680F}"/>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yǔ</a:t>
            </a:r>
          </a:p>
        </p:txBody>
      </p:sp>
      <p:sp>
        <p:nvSpPr>
          <p:cNvPr id="12" name="vi2">
            <a:extLst xmlns:a="http://schemas.openxmlformats.org/drawingml/2006/main">
              <a:ext uri="{FF2B5EF4-FFF2-40B4-BE49-F238E27FC236}">
                <a16:creationId xmlns:a16="http://schemas.microsoft.com/office/drawing/2014/main" id="{B2802107-950F-41DF-969D-BA4A8B258FE8}"/>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mưa</a:t>
            </a:r>
          </a:p>
        </p:txBody>
      </p:sp>
    </p:spTree>
    <p:extLst>
      <p:ext uri="{BB962C8B-B14F-4D97-AF65-F5344CB8AC3E}">
        <p14:creationId xmlns:p14="http://schemas.microsoft.com/office/powerpoint/2010/main" val="1362114458"/>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706D371-4332-4837-BFCB-F1289DEA823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HSK1-34</a:t>
            </a:r>
          </a:p>
        </p:txBody>
      </p:sp>
      <p:sp>
        <p:nvSpPr>
          <p:cNvPr id="2" name="heading">
            <a:extLst xmlns:a="http://schemas.openxmlformats.org/drawingml/2006/main">
              <a:ext uri="{FF2B5EF4-FFF2-40B4-BE49-F238E27FC236}">
                <a16:creationId xmlns:a16="http://schemas.microsoft.com/office/drawing/2014/main" id="{8CD8F373-3B6E-430C-A011-35D1FB55BCB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48363D20-DF04-4280-A6AA-1E8AC5AC2D6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6F108ABE-8863-4A3B-92D3-4241C254DE5C}"/>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怎么 加 động từ</a:t>
            </a:r>
          </a:p>
        </p:txBody>
      </p:sp>
      <p:sp>
        <p:nvSpPr>
          <p:cNvPr id="5" name="rule">
            <a:extLst xmlns:a="http://schemas.openxmlformats.org/drawingml/2006/main">
              <a:ext uri="{FF2B5EF4-FFF2-40B4-BE49-F238E27FC236}">
                <a16:creationId xmlns:a16="http://schemas.microsoft.com/office/drawing/2014/main" id="{0A731D43-9FBA-4BBF-8BB5-CEE6B98EBE5E}"/>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你怎么去学校？ Bạn đến trường bằng cách nào？</a:t>
            </a:r>
          </a:p>
        </p:txBody>
      </p:sp>
    </p:spTree>
    <p:extLst>
      <p:ext uri="{BB962C8B-B14F-4D97-AF65-F5344CB8AC3E}">
        <p14:creationId xmlns:p14="http://schemas.microsoft.com/office/powerpoint/2010/main" val="253990005"/>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E46880F-D3BB-4453-9545-FE5067F7A63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HSK1-34</a:t>
            </a:r>
          </a:p>
        </p:txBody>
      </p:sp>
      <p:sp>
        <p:nvSpPr>
          <p:cNvPr id="2" name="heading">
            <a:extLst xmlns:a="http://schemas.openxmlformats.org/drawingml/2006/main">
              <a:ext uri="{FF2B5EF4-FFF2-40B4-BE49-F238E27FC236}">
                <a16:creationId xmlns:a16="http://schemas.microsoft.com/office/drawing/2014/main" id="{C168625C-69A4-4635-8A4F-E78D0F096EF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9DD1455C-468A-4695-A93C-5F272054B70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77DB4EF1-CF92-4A6D-8F53-EFAF9997C523}"/>
              </a:ext>
            </a:extLst>
            <ns0:hlinkClick xmlns:ns0="http://schemas.openxmlformats.org/drawingml/2006/main" xmlns:ns1="http://schemas.openxmlformats.org/officeDocument/2006/relationships" ns1:id="rIdInteractive3">
              <ns0:snd ns1:embed="rIdEmbeddedAudio4" name="HSK1-34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C2226147-2818-4AF0-948C-30C8B317F395}"/>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CD65C93C-B38B-49E4-8128-10EE8453848F}"/>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378502033"/>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09B9D39-2954-4096-BAB8-4EF0D1EC520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HSK1-34</a:t>
            </a:r>
          </a:p>
        </p:txBody>
      </p:sp>
      <p:sp>
        <p:nvSpPr>
          <p:cNvPr id="2" name="heading">
            <a:extLst xmlns:a="http://schemas.openxmlformats.org/drawingml/2006/main">
              <a:ext uri="{FF2B5EF4-FFF2-40B4-BE49-F238E27FC236}">
                <a16:creationId xmlns:a16="http://schemas.microsoft.com/office/drawing/2014/main" id="{D9C1BB01-815D-4EE2-9F1D-1C966BE3A8C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829D7307-D40B-4D4D-B946-4A75E6E69B6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ACCFCD8E-3865-4364-9B3C-E5A2BCC40D36}"/>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小安坐公交车上学，小林坐地铁上学。下课后，小林等小安五分钟，两个人一起回家</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a:t>
            </a:r>
          </a:p>
        </p:txBody>
      </p:sp>
      <p:sp>
        <p:nvSpPr>
          <p:cNvPr id="5" name="q0">
            <a:extLst xmlns:a="http://schemas.openxmlformats.org/drawingml/2006/main">
              <a:ext uri="{FF2B5EF4-FFF2-40B4-BE49-F238E27FC236}">
                <a16:creationId xmlns:a16="http://schemas.microsoft.com/office/drawing/2014/main" id="{80B27A18-FDFB-4283-846F-3309757D1472}"/>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谁坐地铁？</a:t>
            </a:r>
          </a:p>
        </p:txBody>
      </p:sp>
      <p:sp>
        <p:nvSpPr>
          <p:cNvPr id="6" name="q1">
            <a:extLst xmlns:a="http://schemas.openxmlformats.org/drawingml/2006/main">
              <a:ext uri="{FF2B5EF4-FFF2-40B4-BE49-F238E27FC236}">
                <a16:creationId xmlns:a16="http://schemas.microsoft.com/office/drawing/2014/main" id="{16EE3825-C2A3-4562-90F7-5FD56A3A47C0}"/>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小林等几分钟？</a:t>
            </a:r>
          </a:p>
        </p:txBody>
      </p:sp>
    </p:spTree>
    <p:extLst>
      <p:ext uri="{BB962C8B-B14F-4D97-AF65-F5344CB8AC3E}">
        <p14:creationId xmlns:p14="http://schemas.microsoft.com/office/powerpoint/2010/main" val="678997091"/>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3AA36166-11D9-4AA7-B895-D286E597517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HSK1-34</a:t>
            </a:r>
          </a:p>
        </p:txBody>
      </p:sp>
      <p:sp>
        <p:nvSpPr>
          <p:cNvPr id="2" name="heading">
            <a:extLst xmlns:a="http://schemas.openxmlformats.org/drawingml/2006/main">
              <a:ext uri="{FF2B5EF4-FFF2-40B4-BE49-F238E27FC236}">
                <a16:creationId xmlns:a16="http://schemas.microsoft.com/office/drawing/2014/main" id="{A5B34450-989E-42A5-BF33-01626B92C05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9AB9CA43-150D-4188-94C7-A10859B1C85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3BB9ECDB-DA97-47FE-ACA6-F275BA4BFD9A}"/>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“xe”?</a:t>
            </a:r>
          </a:p>
        </p:txBody>
      </p:sp>
      <p:sp>
        <p:nvSpPr>
          <p:cNvPr id="5" name="audio_game">
            <a:extLst xmlns:a="http://schemas.openxmlformats.org/drawingml/2006/main">
              <a:ext uri="{FF2B5EF4-FFF2-40B4-BE49-F238E27FC236}">
                <a16:creationId xmlns:a16="http://schemas.microsoft.com/office/drawing/2014/main" id="{B9600400-5C50-4327-8724-FCDAAC2DA189}"/>
              </a:ext>
            </a:extLst>
            <ns0:hlinkClick xmlns:ns0="http://schemas.openxmlformats.org/drawingml/2006/main" xmlns:ns1="http://schemas.openxmlformats.org/officeDocument/2006/relationships" ns1:id="rIdInteractive3">
              <ns0:snd ns1:embed="rIdEmbeddedAudio4" name="HSK1-34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E845C0F5-287F-4C9A-B070-F399EA0238AB}"/>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车</a:t>
            </a:r>
          </a:p>
        </p:txBody>
      </p:sp>
      <p:sp>
        <p:nvSpPr>
          <p:cNvPr id="7" name="choice_1">
            <a:extLst xmlns:a="http://schemas.openxmlformats.org/drawingml/2006/main">
              <a:ext uri="{FF2B5EF4-FFF2-40B4-BE49-F238E27FC236}">
                <a16:creationId xmlns:a16="http://schemas.microsoft.com/office/drawing/2014/main" id="{D2BB8B82-FFD3-4E28-B6E5-14B6E9B8DA18}"/>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出租车</a:t>
            </a:r>
          </a:p>
        </p:txBody>
      </p:sp>
      <p:sp>
        <p:nvSpPr>
          <p:cNvPr id="8" name="choice_2">
            <a:extLst xmlns:a="http://schemas.openxmlformats.org/drawingml/2006/main">
              <a:ext uri="{FF2B5EF4-FFF2-40B4-BE49-F238E27FC236}">
                <a16:creationId xmlns:a16="http://schemas.microsoft.com/office/drawing/2014/main" id="{8D7CBE1A-D2B2-4591-B6B8-F014B220F5F3}"/>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公交车</a:t>
            </a:r>
          </a:p>
        </p:txBody>
      </p:sp>
    </p:spTree>
    <p:extLst>
      <p:ext uri="{BB962C8B-B14F-4D97-AF65-F5344CB8AC3E}">
        <p14:creationId xmlns:p14="http://schemas.microsoft.com/office/powerpoint/2010/main" val="1151837684"/>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055BF60-BE1E-4636-B26C-0963563D7CE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HSK1-34</a:t>
            </a:r>
          </a:p>
        </p:txBody>
      </p:sp>
      <p:sp>
        <p:nvSpPr>
          <p:cNvPr id="2" name="heading">
            <a:extLst xmlns:a="http://schemas.openxmlformats.org/drawingml/2006/main">
              <a:ext uri="{FF2B5EF4-FFF2-40B4-BE49-F238E27FC236}">
                <a16:creationId xmlns:a16="http://schemas.microsoft.com/office/drawing/2014/main" id="{949CC041-CBF4-4647-897A-F7E3D4FFCD7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751BFA7D-35A0-442F-8156-C9777E7D8E2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24E8D25F-8413-4D05-96E0-41EB79016057}"/>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车 (chē) = xe.</a:t>
            </a:r>
          </a:p>
        </p:txBody>
      </p:sp>
      <p:sp>
        <p:nvSpPr>
          <p:cNvPr id="5" name="stretch">
            <a:extLst xmlns:a="http://schemas.openxmlformats.org/drawingml/2006/main">
              <a:ext uri="{FF2B5EF4-FFF2-40B4-BE49-F238E27FC236}">
                <a16:creationId xmlns:a16="http://schemas.microsoft.com/office/drawing/2014/main" id="{8567DF1E-7F88-4025-AA32-70E4B843BEE2}"/>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07E3D7C0-16FF-457C-8F8E-78C3BEB1187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632719642"/>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E5C55D0-2F59-44AA-99C8-CFF3D68F843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HSK1-34</a:t>
            </a:r>
          </a:p>
        </p:txBody>
      </p:sp>
      <p:sp>
        <p:nvSpPr>
          <p:cNvPr id="2" name="heading">
            <a:extLst xmlns:a="http://schemas.openxmlformats.org/drawingml/2006/main">
              <a:ext uri="{FF2B5EF4-FFF2-40B4-BE49-F238E27FC236}">
                <a16:creationId xmlns:a16="http://schemas.microsoft.com/office/drawing/2014/main" id="{40DA016D-91D5-4CE0-BC48-2E29EE2809C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6353C801-00E7-4FAD-AF4E-AB23EF9159A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87823493-E590-42DB-AE1B-FAD71E23891C}"/>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66442D34-228B-4689-9ADA-4F7D2C484731}"/>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140100299"/>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2DFDEE3-9E07-45BA-B4EE-5AA6F196C11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HSK1-34</a:t>
            </a:r>
          </a:p>
        </p:txBody>
      </p:sp>
      <p:sp>
        <p:nvSpPr>
          <p:cNvPr id="2" name="heading">
            <a:extLst xmlns:a="http://schemas.openxmlformats.org/drawingml/2006/main">
              <a:ext uri="{FF2B5EF4-FFF2-40B4-BE49-F238E27FC236}">
                <a16:creationId xmlns:a16="http://schemas.microsoft.com/office/drawing/2014/main" id="{476883E0-EA77-4F6E-B020-9B7E9F1668C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F4DD7BD3-4361-4B04-A37E-B21CD3D445E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21511A2C-02DB-4ABC-88C1-8F3CB51A7475}"/>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Hoàn thành nhiệm vụ tổng hợp: làm quen, hỏi lịch học, chọn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phương tiện và thống nhất cuộc hẹn.</a:t>
            </a:r>
          </a:p>
        </p:txBody>
      </p:sp>
      <p:sp>
        <p:nvSpPr>
          <p:cNvPr id="5" name="taskrule">
            <a:extLst xmlns:a="http://schemas.openxmlformats.org/drawingml/2006/main">
              <a:ext uri="{FF2B5EF4-FFF2-40B4-BE49-F238E27FC236}">
                <a16:creationId xmlns:a16="http://schemas.microsoft.com/office/drawing/2014/main" id="{B5B541D4-35AC-4E3B-B41C-ED68A524BE59}"/>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498507389"/>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6BCDE53-BB1D-4F1A-B57E-E9250A321B6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HSK1-34</a:t>
            </a:r>
          </a:p>
        </p:txBody>
      </p:sp>
      <p:sp>
        <p:nvSpPr>
          <p:cNvPr id="2" name="heading">
            <a:extLst xmlns:a="http://schemas.openxmlformats.org/drawingml/2006/main">
              <a:ext uri="{FF2B5EF4-FFF2-40B4-BE49-F238E27FC236}">
                <a16:creationId xmlns:a16="http://schemas.microsoft.com/office/drawing/2014/main" id="{3C050A6B-D8EC-48DB-97DC-A83579B31AF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846DA513-EB89-4AD1-8138-01C19C66848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车"/>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出"/>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租"/>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公"/>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交"/>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地"/>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819693923"/>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2A2993A-0935-4748-9ACD-9C3A46BA4DA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HSK1-34</a:t>
            </a:r>
          </a:p>
        </p:txBody>
      </p:sp>
      <p:sp>
        <p:nvSpPr>
          <p:cNvPr id="2" name="heading">
            <a:extLst xmlns:a="http://schemas.openxmlformats.org/drawingml/2006/main">
              <a:ext uri="{FF2B5EF4-FFF2-40B4-BE49-F238E27FC236}">
                <a16:creationId xmlns:a16="http://schemas.microsoft.com/office/drawing/2014/main" id="{FB5BEFF1-EFC1-4EBD-A196-88C39714150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95A4C37F-8ADB-4B7C-9675-7EAB9DA2077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77F1199A-C52F-4118-A0B2-33D33E5DC71C}"/>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B3875F6A-F6E0-48D5-8B59-89B00E0A5862}"/>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1F514AF4-1DC8-4F1E-9748-5FC8058A34AA}"/>
              </a:ext>
            </a:extLst>
            <ns0:hlinkClick xmlns:ns0="http://schemas.openxmlformats.org/drawingml/2006/main" xmlns:ns1="http://schemas.openxmlformats.org/officeDocument/2006/relationships" ns1:id="rIdInteractive3">
              <ns0:snd ns1:embed="rIdEmbeddedAudio4" name="HSK1-34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532642268"/>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44CC999-C750-41EA-B669-555A1787DF1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HSK1-34</a:t>
            </a:r>
          </a:p>
        </p:txBody>
      </p:sp>
      <p:sp>
        <p:nvSpPr>
          <p:cNvPr id="2" name="heading">
            <a:extLst xmlns:a="http://schemas.openxmlformats.org/drawingml/2006/main">
              <a:ext uri="{FF2B5EF4-FFF2-40B4-BE49-F238E27FC236}">
                <a16:creationId xmlns:a16="http://schemas.microsoft.com/office/drawing/2014/main" id="{965D0AE1-B3B2-4919-923A-0764637D6C0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72864338-F4A2-4388-A9A2-80D546BA452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4B1DBA51-A16D-4257-B293-41B60D77189A}"/>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26E2017A-CCF8-41D8-8C6D-E210DC1005A7}"/>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530857553"/>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1934B85-AC52-4679-A9D7-64D75D0259D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HSK1-35</a:t>
            </a:r>
          </a:p>
        </p:txBody>
      </p:sp>
      <p:sp>
        <p:nvSpPr>
          <p:cNvPr id="2" name="heading">
            <a:extLst xmlns:a="http://schemas.openxmlformats.org/drawingml/2006/main">
              <a:ext uri="{FF2B5EF4-FFF2-40B4-BE49-F238E27FC236}">
                <a16:creationId xmlns:a16="http://schemas.microsoft.com/office/drawing/2014/main" id="{8C96197E-2C13-4706-B825-451242C80E5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Đi lại và tổng hợp sơ cấp</a:t>
            </a:r>
          </a:p>
        </p:txBody>
      </p:sp>
      <p:sp>
        <p:nvSpPr>
          <p:cNvPr id="3" name="page">
            <a:extLst xmlns:a="http://schemas.openxmlformats.org/drawingml/2006/main">
              <a:ext uri="{FF2B5EF4-FFF2-40B4-BE49-F238E27FC236}">
                <a16:creationId xmlns:a16="http://schemas.microsoft.com/office/drawing/2014/main" id="{7C9D8C04-83B2-4FFE-BE7A-5443FE69198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DD7F1F2C-50FB-4820-A41C-EDD8E7377FDA}"/>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坐 加 phương tiện và đọc tìm chi tiết.</a:t>
            </a:r>
          </a:p>
        </p:txBody>
      </p:sp>
      <p:sp>
        <p:nvSpPr>
          <p:cNvPr id="5" name="duration">
            <a:extLst xmlns:a="http://schemas.openxmlformats.org/drawingml/2006/main">
              <a:ext uri="{FF2B5EF4-FFF2-40B4-BE49-F238E27FC236}">
                <a16:creationId xmlns:a16="http://schemas.microsoft.com/office/drawing/2014/main" id="{9A03EEFA-4D42-4EC2-B11B-3572806B8677}"/>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226961690"/>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6CEA9AB-8BD2-4DF8-9F74-9E81DBE24C1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HSK1-35</a:t>
            </a:r>
          </a:p>
        </p:txBody>
      </p:sp>
      <p:sp>
        <p:nvSpPr>
          <p:cNvPr id="2" name="heading">
            <a:extLst xmlns:a="http://schemas.openxmlformats.org/drawingml/2006/main">
              <a:ext uri="{FF2B5EF4-FFF2-40B4-BE49-F238E27FC236}">
                <a16:creationId xmlns:a16="http://schemas.microsoft.com/office/drawing/2014/main" id="{9323AF93-7DD2-443C-A215-85858C6476C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DF36AFE0-060C-4D1F-8D42-66E8583E1CE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EC39A73E-5910-4B44-AFC3-7140A6D92840}"/>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游泳     看书     电影</a:t>
            </a:r>
          </a:p>
        </p:txBody>
      </p:sp>
      <p:sp>
        <p:nvSpPr>
          <p:cNvPr id="5" name="retrieval">
            <a:extLst xmlns:a="http://schemas.openxmlformats.org/drawingml/2006/main">
              <a:ext uri="{FF2B5EF4-FFF2-40B4-BE49-F238E27FC236}">
                <a16:creationId xmlns:a16="http://schemas.microsoft.com/office/drawing/2014/main" id="{9926B618-75B9-429D-9EB3-DE79B253A796}"/>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519315993"/>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21AB90CD-8EE6-4D1E-B084-F48C51D249F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HSK1-35</a:t>
            </a:r>
          </a:p>
        </p:txBody>
      </p:sp>
      <p:sp>
        <p:nvSpPr>
          <p:cNvPr id="2" name="heading">
            <a:extLst xmlns:a="http://schemas.openxmlformats.org/drawingml/2006/main">
              <a:ext uri="{FF2B5EF4-FFF2-40B4-BE49-F238E27FC236}">
                <a16:creationId xmlns:a16="http://schemas.microsoft.com/office/drawing/2014/main" id="{3F6C4640-8375-440D-A20E-BC5D2E0AFCB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99A546CA-D542-46F6-9BD9-96D2EFFC9A6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61D820AD-8CE5-4BAB-B9E3-09913E6BBF2E}"/>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开</a:t>
            </a:r>
          </a:p>
        </p:txBody>
      </p:sp>
      <p:sp>
        <p:nvSpPr>
          <p:cNvPr id="5" name="py0">
            <a:extLst xmlns:a="http://schemas.openxmlformats.org/drawingml/2006/main">
              <a:ext uri="{FF2B5EF4-FFF2-40B4-BE49-F238E27FC236}">
                <a16:creationId xmlns:a16="http://schemas.microsoft.com/office/drawing/2014/main" id="{DBD8D4EB-4CAD-4745-80D8-9B60BA7A85E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kāi</a:t>
            </a:r>
          </a:p>
        </p:txBody>
      </p:sp>
      <p:sp>
        <p:nvSpPr>
          <p:cNvPr id="6" name="vi0">
            <a:extLst xmlns:a="http://schemas.openxmlformats.org/drawingml/2006/main">
              <a:ext uri="{FF2B5EF4-FFF2-40B4-BE49-F238E27FC236}">
                <a16:creationId xmlns:a16="http://schemas.microsoft.com/office/drawing/2014/main" id="{795CD7C7-8CDF-403F-AD97-A2D6F70B1571}"/>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lái mở</a:t>
            </a:r>
          </a:p>
        </p:txBody>
      </p:sp>
      <p:sp>
        <p:nvSpPr>
          <p:cNvPr id="7" name="zh1">
            <a:extLst xmlns:a="http://schemas.openxmlformats.org/drawingml/2006/main">
              <a:ext uri="{FF2B5EF4-FFF2-40B4-BE49-F238E27FC236}">
                <a16:creationId xmlns:a16="http://schemas.microsoft.com/office/drawing/2014/main" id="{A9F04889-9C12-4EBD-8360-C2BF68907B73}"/>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回家</a:t>
            </a:r>
          </a:p>
        </p:txBody>
      </p:sp>
      <p:sp>
        <p:nvSpPr>
          <p:cNvPr id="8" name="py1">
            <a:extLst xmlns:a="http://schemas.openxmlformats.org/drawingml/2006/main">
              <a:ext uri="{FF2B5EF4-FFF2-40B4-BE49-F238E27FC236}">
                <a16:creationId xmlns:a16="http://schemas.microsoft.com/office/drawing/2014/main" id="{DF70CB07-9970-4A04-B64E-D217B51D9A39}"/>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huí jiā</a:t>
            </a:r>
          </a:p>
        </p:txBody>
      </p:sp>
      <p:sp>
        <p:nvSpPr>
          <p:cNvPr id="9" name="vi1">
            <a:extLst xmlns:a="http://schemas.openxmlformats.org/drawingml/2006/main">
              <a:ext uri="{FF2B5EF4-FFF2-40B4-BE49-F238E27FC236}">
                <a16:creationId xmlns:a16="http://schemas.microsoft.com/office/drawing/2014/main" id="{70F6A3EC-D83C-4B73-92E6-833919F8DDC4}"/>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về nhà</a:t>
            </a:r>
          </a:p>
        </p:txBody>
      </p:sp>
      <p:sp>
        <p:nvSpPr>
          <p:cNvPr id="10" name="zh2">
            <a:extLst xmlns:a="http://schemas.openxmlformats.org/drawingml/2006/main">
              <a:ext uri="{FF2B5EF4-FFF2-40B4-BE49-F238E27FC236}">
                <a16:creationId xmlns:a16="http://schemas.microsoft.com/office/drawing/2014/main" id="{95DA0A1B-B6C2-4A82-AD80-654EC2237272}"/>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工作</a:t>
            </a:r>
          </a:p>
        </p:txBody>
      </p:sp>
      <p:sp>
        <p:nvSpPr>
          <p:cNvPr id="11" name="py2">
            <a:extLst xmlns:a="http://schemas.openxmlformats.org/drawingml/2006/main">
              <a:ext uri="{FF2B5EF4-FFF2-40B4-BE49-F238E27FC236}">
                <a16:creationId xmlns:a16="http://schemas.microsoft.com/office/drawing/2014/main" id="{B9B86575-03E0-4166-A7EA-E75068340E73}"/>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gōngzuò</a:t>
            </a:r>
          </a:p>
        </p:txBody>
      </p:sp>
      <p:sp>
        <p:nvSpPr>
          <p:cNvPr id="12" name="vi2">
            <a:extLst xmlns:a="http://schemas.openxmlformats.org/drawingml/2006/main">
              <a:ext uri="{FF2B5EF4-FFF2-40B4-BE49-F238E27FC236}">
                <a16:creationId xmlns:a16="http://schemas.microsoft.com/office/drawing/2014/main" id="{CE3C2C81-6075-4FA5-987E-E75BF9044832}"/>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công việc làm việc</a:t>
            </a:r>
          </a:p>
        </p:txBody>
      </p:sp>
      <p:sp>
        <p:nvSpPr>
          <p:cNvPr id="13" name="zh3">
            <a:extLst xmlns:a="http://schemas.openxmlformats.org/drawingml/2006/main">
              <a:ext uri="{FF2B5EF4-FFF2-40B4-BE49-F238E27FC236}">
                <a16:creationId xmlns:a16="http://schemas.microsoft.com/office/drawing/2014/main" id="{9AA08F09-C167-4D5B-B6C0-5237A86F6108}"/>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上班</a:t>
            </a:r>
          </a:p>
        </p:txBody>
      </p:sp>
      <p:sp>
        <p:nvSpPr>
          <p:cNvPr id="14" name="py3">
            <a:extLst xmlns:a="http://schemas.openxmlformats.org/drawingml/2006/main">
              <a:ext uri="{FF2B5EF4-FFF2-40B4-BE49-F238E27FC236}">
                <a16:creationId xmlns:a16="http://schemas.microsoft.com/office/drawing/2014/main" id="{DCFA9F75-A428-43A9-9D5D-0880AC19DE8B}"/>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shàngbān</a:t>
            </a:r>
          </a:p>
        </p:txBody>
      </p:sp>
      <p:sp>
        <p:nvSpPr>
          <p:cNvPr id="15" name="vi3">
            <a:extLst xmlns:a="http://schemas.openxmlformats.org/drawingml/2006/main">
              <a:ext uri="{FF2B5EF4-FFF2-40B4-BE49-F238E27FC236}">
                <a16:creationId xmlns:a16="http://schemas.microsoft.com/office/drawing/2014/main" id="{156C2CB7-3016-4E99-BD1D-6D039CF7FFCD}"/>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đi làm</a:t>
            </a:r>
          </a:p>
        </p:txBody>
      </p:sp>
      <p:sp>
        <p:nvSpPr>
          <p:cNvPr id="16" name="zh4">
            <a:extLst xmlns:a="http://schemas.openxmlformats.org/drawingml/2006/main">
              <a:ext uri="{FF2B5EF4-FFF2-40B4-BE49-F238E27FC236}">
                <a16:creationId xmlns:a16="http://schemas.microsoft.com/office/drawing/2014/main" id="{63093E28-961A-48B3-A4CE-D4A6BE5DFCAA}"/>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下班</a:t>
            </a:r>
          </a:p>
        </p:txBody>
      </p:sp>
      <p:sp>
        <p:nvSpPr>
          <p:cNvPr id="17" name="py4">
            <a:extLst xmlns:a="http://schemas.openxmlformats.org/drawingml/2006/main">
              <a:ext uri="{FF2B5EF4-FFF2-40B4-BE49-F238E27FC236}">
                <a16:creationId xmlns:a16="http://schemas.microsoft.com/office/drawing/2014/main" id="{A77D31E2-08B5-4F3B-A90F-B300D88BE808}"/>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xiàbān</a:t>
            </a:r>
          </a:p>
        </p:txBody>
      </p:sp>
      <p:sp>
        <p:nvSpPr>
          <p:cNvPr id="18" name="vi4">
            <a:extLst xmlns:a="http://schemas.openxmlformats.org/drawingml/2006/main">
              <a:ext uri="{FF2B5EF4-FFF2-40B4-BE49-F238E27FC236}">
                <a16:creationId xmlns:a16="http://schemas.microsoft.com/office/drawing/2014/main" id="{63BD4E45-3C93-4C53-B76E-1D7E14EA7BA9}"/>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tan làm</a:t>
            </a:r>
          </a:p>
        </p:txBody>
      </p:sp>
      <p:sp>
        <p:nvSpPr>
          <p:cNvPr id="19" name="zh5">
            <a:extLst xmlns:a="http://schemas.openxmlformats.org/drawingml/2006/main">
              <a:ext uri="{FF2B5EF4-FFF2-40B4-BE49-F238E27FC236}">
                <a16:creationId xmlns:a16="http://schemas.microsoft.com/office/drawing/2014/main" id="{D95FEEF6-B130-4EB9-8197-B6233469F30C}"/>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等</a:t>
            </a:r>
          </a:p>
        </p:txBody>
      </p:sp>
      <p:sp>
        <p:nvSpPr>
          <p:cNvPr id="20" name="py5">
            <a:extLst xmlns:a="http://schemas.openxmlformats.org/drawingml/2006/main">
              <a:ext uri="{FF2B5EF4-FFF2-40B4-BE49-F238E27FC236}">
                <a16:creationId xmlns:a16="http://schemas.microsoft.com/office/drawing/2014/main" id="{B952ADA0-9166-43F6-9421-0F7D306CC66F}"/>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děng</a:t>
            </a:r>
          </a:p>
        </p:txBody>
      </p:sp>
      <p:sp>
        <p:nvSpPr>
          <p:cNvPr id="21" name="vi5">
            <a:extLst xmlns:a="http://schemas.openxmlformats.org/drawingml/2006/main">
              <a:ext uri="{FF2B5EF4-FFF2-40B4-BE49-F238E27FC236}">
                <a16:creationId xmlns:a16="http://schemas.microsoft.com/office/drawing/2014/main" id="{A9E678BF-95BD-42DB-8A17-6B3DA99FF530}"/>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đợi</a:t>
            </a:r>
          </a:p>
        </p:txBody>
      </p:sp>
    </p:spTree>
    <p:extLst>
      <p:ext uri="{BB962C8B-B14F-4D97-AF65-F5344CB8AC3E}">
        <p14:creationId xmlns:p14="http://schemas.microsoft.com/office/powerpoint/2010/main" val="1007605207"/>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98FB40A1-AB12-4407-849F-9CB429F07F2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HSK1-35</a:t>
            </a:r>
          </a:p>
        </p:txBody>
      </p:sp>
      <p:sp>
        <p:nvSpPr>
          <p:cNvPr id="2" name="heading">
            <a:extLst xmlns:a="http://schemas.openxmlformats.org/drawingml/2006/main">
              <a:ext uri="{FF2B5EF4-FFF2-40B4-BE49-F238E27FC236}">
                <a16:creationId xmlns:a16="http://schemas.microsoft.com/office/drawing/2014/main" id="{2D63EB39-35C6-485F-BE8F-2F15308E0AB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B04D6D98-3028-4F5C-8664-7372E0281AC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4CF3F16F-F253-464D-B6CE-3D05FD53D397}"/>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好玩儿</a:t>
            </a:r>
          </a:p>
        </p:txBody>
      </p:sp>
      <p:sp>
        <p:nvSpPr>
          <p:cNvPr id="5" name="py0">
            <a:extLst xmlns:a="http://schemas.openxmlformats.org/drawingml/2006/main">
              <a:ext uri="{FF2B5EF4-FFF2-40B4-BE49-F238E27FC236}">
                <a16:creationId xmlns:a16="http://schemas.microsoft.com/office/drawing/2014/main" id="{CB5CAE91-0216-4AF9-B1B3-2E0E00611D8C}"/>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hǎowánr</a:t>
            </a:r>
          </a:p>
        </p:txBody>
      </p:sp>
      <p:sp>
        <p:nvSpPr>
          <p:cNvPr id="6" name="vi0">
            <a:extLst xmlns:a="http://schemas.openxmlformats.org/drawingml/2006/main">
              <a:ext uri="{FF2B5EF4-FFF2-40B4-BE49-F238E27FC236}">
                <a16:creationId xmlns:a16="http://schemas.microsoft.com/office/drawing/2014/main" id="{3511CDF7-CDD4-4DD8-A60F-957096E07846}"/>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vui thú vị</a:t>
            </a:r>
          </a:p>
        </p:txBody>
      </p:sp>
      <p:sp>
        <p:nvSpPr>
          <p:cNvPr id="7" name="zh1">
            <a:extLst xmlns:a="http://schemas.openxmlformats.org/drawingml/2006/main">
              <a:ext uri="{FF2B5EF4-FFF2-40B4-BE49-F238E27FC236}">
                <a16:creationId xmlns:a16="http://schemas.microsoft.com/office/drawing/2014/main" id="{040CC944-417C-4CDE-9BD1-831A3694B39C}"/>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事</a:t>
            </a:r>
          </a:p>
        </p:txBody>
      </p:sp>
      <p:sp>
        <p:nvSpPr>
          <p:cNvPr id="8" name="py1">
            <a:extLst xmlns:a="http://schemas.openxmlformats.org/drawingml/2006/main">
              <a:ext uri="{FF2B5EF4-FFF2-40B4-BE49-F238E27FC236}">
                <a16:creationId xmlns:a16="http://schemas.microsoft.com/office/drawing/2014/main" id="{A5D53909-F17E-47A2-B751-7F31FC95D4D5}"/>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shì</a:t>
            </a:r>
          </a:p>
        </p:txBody>
      </p:sp>
      <p:sp>
        <p:nvSpPr>
          <p:cNvPr id="9" name="vi1">
            <a:extLst xmlns:a="http://schemas.openxmlformats.org/drawingml/2006/main">
              <a:ext uri="{FF2B5EF4-FFF2-40B4-BE49-F238E27FC236}">
                <a16:creationId xmlns:a16="http://schemas.microsoft.com/office/drawing/2014/main" id="{16B20CC3-64EB-47C6-BEF1-8EB8BFFE99A0}"/>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việc</a:t>
            </a:r>
          </a:p>
        </p:txBody>
      </p:sp>
      <p:sp>
        <p:nvSpPr>
          <p:cNvPr id="10" name="zh2">
            <a:extLst xmlns:a="http://schemas.openxmlformats.org/drawingml/2006/main">
              <a:ext uri="{FF2B5EF4-FFF2-40B4-BE49-F238E27FC236}">
                <a16:creationId xmlns:a16="http://schemas.microsoft.com/office/drawing/2014/main" id="{0C66AE89-D104-4E96-A0B5-C6E3A0A362F7}"/>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早</a:t>
            </a:r>
          </a:p>
        </p:txBody>
      </p:sp>
      <p:sp>
        <p:nvSpPr>
          <p:cNvPr id="11" name="py2">
            <a:extLst xmlns:a="http://schemas.openxmlformats.org/drawingml/2006/main">
              <a:ext uri="{FF2B5EF4-FFF2-40B4-BE49-F238E27FC236}">
                <a16:creationId xmlns:a16="http://schemas.microsoft.com/office/drawing/2014/main" id="{51CC40C6-B7E7-451C-93FC-A12CAB71502C}"/>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zǎo</a:t>
            </a:r>
          </a:p>
        </p:txBody>
      </p:sp>
      <p:sp>
        <p:nvSpPr>
          <p:cNvPr id="12" name="vi2">
            <a:extLst xmlns:a="http://schemas.openxmlformats.org/drawingml/2006/main">
              <a:ext uri="{FF2B5EF4-FFF2-40B4-BE49-F238E27FC236}">
                <a16:creationId xmlns:a16="http://schemas.microsoft.com/office/drawing/2014/main" id="{8AA4A3E4-5286-4FE7-B0DF-0A8FDE9F7EA1}"/>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sớm</a:t>
            </a:r>
          </a:p>
        </p:txBody>
      </p:sp>
    </p:spTree>
    <p:extLst>
      <p:ext uri="{BB962C8B-B14F-4D97-AF65-F5344CB8AC3E}">
        <p14:creationId xmlns:p14="http://schemas.microsoft.com/office/powerpoint/2010/main" val="419368051"/>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28152D0-E924-46C9-90AF-08E42AA3BB4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HSK1-35</a:t>
            </a:r>
          </a:p>
        </p:txBody>
      </p:sp>
      <p:sp>
        <p:nvSpPr>
          <p:cNvPr id="2" name="heading">
            <a:extLst xmlns:a="http://schemas.openxmlformats.org/drawingml/2006/main">
              <a:ext uri="{FF2B5EF4-FFF2-40B4-BE49-F238E27FC236}">
                <a16:creationId xmlns:a16="http://schemas.microsoft.com/office/drawing/2014/main" id="{E189E64A-9224-491A-AC52-81E36B57E24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3926C50E-DA7D-454E-A2D1-FECD0C67824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7101D48C-A3FD-4032-BFC5-80871DCB1675}"/>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坐 加 phương tiện</a:t>
            </a:r>
          </a:p>
        </p:txBody>
      </p:sp>
      <p:sp>
        <p:nvSpPr>
          <p:cNvPr id="5" name="rule">
            <a:extLst xmlns:a="http://schemas.openxmlformats.org/drawingml/2006/main">
              <a:ext uri="{FF2B5EF4-FFF2-40B4-BE49-F238E27FC236}">
                <a16:creationId xmlns:a16="http://schemas.microsoft.com/office/drawing/2014/main" id="{D789A866-21A3-4642-A056-E2FC4DE79A33}"/>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我坐地铁去。 Tôi đi tàu điện ngầm.</a:t>
            </a:r>
          </a:p>
        </p:txBody>
      </p:sp>
    </p:spTree>
    <p:extLst>
      <p:ext uri="{BB962C8B-B14F-4D97-AF65-F5344CB8AC3E}">
        <p14:creationId xmlns:p14="http://schemas.microsoft.com/office/powerpoint/2010/main" val="1506441465"/>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95EE4BB-03AB-40A3-9CFD-BE9DA2AFF6E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HSK1-35</a:t>
            </a:r>
          </a:p>
        </p:txBody>
      </p:sp>
      <p:sp>
        <p:nvSpPr>
          <p:cNvPr id="2" name="heading">
            <a:extLst xmlns:a="http://schemas.openxmlformats.org/drawingml/2006/main">
              <a:ext uri="{FF2B5EF4-FFF2-40B4-BE49-F238E27FC236}">
                <a16:creationId xmlns:a16="http://schemas.microsoft.com/office/drawing/2014/main" id="{E4FFD32E-FCB0-4B06-B615-2A96C1295EF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1A16AF80-6331-424E-980A-330E6357CF0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3E143D7C-479B-4B2A-AD16-E021B561D50C}"/>
              </a:ext>
            </a:extLst>
            <ns0:hlinkClick xmlns:ns0="http://schemas.openxmlformats.org/drawingml/2006/main" xmlns:ns1="http://schemas.openxmlformats.org/officeDocument/2006/relationships" ns1:id="rIdInteractive3">
              <ns0:snd ns1:embed="rIdEmbeddedAudio4" name="HSK1-35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AC41D847-CE87-4183-B548-CFC415225D35}"/>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6F887FB6-42D4-46D8-AB2C-929B22DDA371}"/>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824629339"/>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EA8BFA8-583B-48D8-B6D2-96D9ACB3662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HSK1-35</a:t>
            </a:r>
          </a:p>
        </p:txBody>
      </p:sp>
      <p:sp>
        <p:nvSpPr>
          <p:cNvPr id="2" name="heading">
            <a:extLst xmlns:a="http://schemas.openxmlformats.org/drawingml/2006/main">
              <a:ext uri="{FF2B5EF4-FFF2-40B4-BE49-F238E27FC236}">
                <a16:creationId xmlns:a16="http://schemas.microsoft.com/office/drawing/2014/main" id="{5B42A9CB-E77C-41D3-950D-30D371E5ED3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83C27CA0-3993-4743-8D94-853756144D0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090E086E-9135-4F0F-A04F-B48ED9C713FB}"/>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小安坐公交车上学，小林坐地铁上学。下课后，小林等小安五分钟，两个人一起回家</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a:t>
            </a:r>
          </a:p>
        </p:txBody>
      </p:sp>
      <p:sp>
        <p:nvSpPr>
          <p:cNvPr id="5" name="q0">
            <a:extLst xmlns:a="http://schemas.openxmlformats.org/drawingml/2006/main">
              <a:ext uri="{FF2B5EF4-FFF2-40B4-BE49-F238E27FC236}">
                <a16:creationId xmlns:a16="http://schemas.microsoft.com/office/drawing/2014/main" id="{49EA324D-49A4-4007-9A09-2A4F7724BBAC}"/>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谁坐地铁？</a:t>
            </a:r>
          </a:p>
        </p:txBody>
      </p:sp>
      <p:sp>
        <p:nvSpPr>
          <p:cNvPr id="6" name="q1">
            <a:extLst xmlns:a="http://schemas.openxmlformats.org/drawingml/2006/main">
              <a:ext uri="{FF2B5EF4-FFF2-40B4-BE49-F238E27FC236}">
                <a16:creationId xmlns:a16="http://schemas.microsoft.com/office/drawing/2014/main" id="{1C5F0237-8737-43B7-A25C-A18CB157EA8F}"/>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小林等几分钟？</a:t>
            </a:r>
          </a:p>
        </p:txBody>
      </p:sp>
    </p:spTree>
    <p:extLst>
      <p:ext uri="{BB962C8B-B14F-4D97-AF65-F5344CB8AC3E}">
        <p14:creationId xmlns:p14="http://schemas.microsoft.com/office/powerpoint/2010/main" val="1508056793"/>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7A273231-C548-4A79-9CF5-BB81E6D19B0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HSK1-35</a:t>
            </a:r>
          </a:p>
        </p:txBody>
      </p:sp>
      <p:sp>
        <p:nvSpPr>
          <p:cNvPr id="2" name="heading">
            <a:extLst xmlns:a="http://schemas.openxmlformats.org/drawingml/2006/main">
              <a:ext uri="{FF2B5EF4-FFF2-40B4-BE49-F238E27FC236}">
                <a16:creationId xmlns:a16="http://schemas.microsoft.com/office/drawing/2014/main" id="{C5A3CD61-5D74-4965-9319-A59220C102A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F3811315-E3CD-447E-BB64-0E9AA723448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4D445B8D-4C49-4470-9D15-823FC6C4FCD4}"/>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小林等几分钟？</a:t>
            </a:r>
          </a:p>
        </p:txBody>
      </p:sp>
      <p:sp>
        <p:nvSpPr>
          <p:cNvPr id="5" name="audio_game">
            <a:extLst xmlns:a="http://schemas.openxmlformats.org/drawingml/2006/main">
              <a:ext uri="{FF2B5EF4-FFF2-40B4-BE49-F238E27FC236}">
                <a16:creationId xmlns:a16="http://schemas.microsoft.com/office/drawing/2014/main" id="{0E38FDC8-5FE3-4773-BCBF-7869D47C5372}"/>
              </a:ext>
            </a:extLst>
            <ns0:hlinkClick xmlns:ns0="http://schemas.openxmlformats.org/drawingml/2006/main" xmlns:ns1="http://schemas.openxmlformats.org/officeDocument/2006/relationships" ns1:id="rIdInteractive3">
              <ns0:snd ns1:embed="rIdEmbeddedAudio4" name="HSK1-35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39FA341B-5B65-444E-884C-81724646C4B5}"/>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D09841DD-FF92-4624-98C5-95D0D82D9F55}"/>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五分钟。</a:t>
            </a:r>
          </a:p>
        </p:txBody>
      </p:sp>
      <p:sp>
        <p:nvSpPr>
          <p:cNvPr id="8" name="choice_2">
            <a:extLst xmlns:a="http://schemas.openxmlformats.org/drawingml/2006/main">
              <a:ext uri="{FF2B5EF4-FFF2-40B4-BE49-F238E27FC236}">
                <a16:creationId xmlns:a16="http://schemas.microsoft.com/office/drawing/2014/main" id="{6BD11DB0-5E1E-4348-985E-1CFB6EE309AD}"/>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小林。</a:t>
            </a:r>
          </a:p>
        </p:txBody>
      </p:sp>
    </p:spTree>
    <p:extLst>
      <p:ext uri="{BB962C8B-B14F-4D97-AF65-F5344CB8AC3E}">
        <p14:creationId xmlns:p14="http://schemas.microsoft.com/office/powerpoint/2010/main" val="665693220"/>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52BEF5F-4F44-4E49-B08C-1F5241AFBCE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HSK1-35</a:t>
            </a:r>
          </a:p>
        </p:txBody>
      </p:sp>
      <p:sp>
        <p:nvSpPr>
          <p:cNvPr id="2" name="heading">
            <a:extLst xmlns:a="http://schemas.openxmlformats.org/drawingml/2006/main">
              <a:ext uri="{FF2B5EF4-FFF2-40B4-BE49-F238E27FC236}">
                <a16:creationId xmlns:a16="http://schemas.microsoft.com/office/drawing/2014/main" id="{4037CC36-16B1-4169-A8F1-62334A7830B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8A35C9C2-B4E1-4446-BDAB-5DBE1D77D25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9A713538-9530-410E-B551-999667E39A3C}"/>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五分钟。 Đối chiếu bài đọc để nêu bằng chứng.</a:t>
            </a:r>
          </a:p>
        </p:txBody>
      </p:sp>
      <p:sp>
        <p:nvSpPr>
          <p:cNvPr id="5" name="stretch">
            <a:extLst xmlns:a="http://schemas.openxmlformats.org/drawingml/2006/main">
              <a:ext uri="{FF2B5EF4-FFF2-40B4-BE49-F238E27FC236}">
                <a16:creationId xmlns:a16="http://schemas.microsoft.com/office/drawing/2014/main" id="{A251560C-F329-4DF9-8DB3-15211ADB3B9C}"/>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C522E37E-2301-476C-915D-DBFBFD2103D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2049079303"/>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8EDFA11-3EAE-4BB6-87C4-FFA66D1EF2B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HSK1-35</a:t>
            </a:r>
          </a:p>
        </p:txBody>
      </p:sp>
      <p:sp>
        <p:nvSpPr>
          <p:cNvPr id="2" name="heading">
            <a:extLst xmlns:a="http://schemas.openxmlformats.org/drawingml/2006/main">
              <a:ext uri="{FF2B5EF4-FFF2-40B4-BE49-F238E27FC236}">
                <a16:creationId xmlns:a16="http://schemas.microsoft.com/office/drawing/2014/main" id="{4D5B10A8-AE63-4D92-9489-3A5FBD314A3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129A612B-3052-4DE5-A0B8-5411A748425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3DFDE48D-8ACE-46D7-976C-743D1A3322A6}"/>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26941BC0-AFF6-4FDE-BE00-19419C40428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279473443"/>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D84CEB2-5FDF-4F12-9CC8-5B0EA0CAAD2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HSK1-35</a:t>
            </a:r>
          </a:p>
        </p:txBody>
      </p:sp>
      <p:sp>
        <p:nvSpPr>
          <p:cNvPr id="2" name="heading">
            <a:extLst xmlns:a="http://schemas.openxmlformats.org/drawingml/2006/main">
              <a:ext uri="{FF2B5EF4-FFF2-40B4-BE49-F238E27FC236}">
                <a16:creationId xmlns:a16="http://schemas.microsoft.com/office/drawing/2014/main" id="{7ACA4A0E-611F-423F-8A23-63668E90216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A1BB4F3F-F095-4806-9AB7-AF26CC6E8AF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2D6EDA8A-561C-4147-9F52-1809A82782ED}"/>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Hoàn thành nhiệm vụ tổng hợp: làm quen, hỏi lịch học, chọn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phương tiện và thống nhất cuộc hẹn.</a:t>
            </a:r>
          </a:p>
        </p:txBody>
      </p:sp>
      <p:sp>
        <p:nvSpPr>
          <p:cNvPr id="5" name="taskrule">
            <a:extLst xmlns:a="http://schemas.openxmlformats.org/drawingml/2006/main">
              <a:ext uri="{FF2B5EF4-FFF2-40B4-BE49-F238E27FC236}">
                <a16:creationId xmlns:a16="http://schemas.microsoft.com/office/drawing/2014/main" id="{F3FC4177-C63A-441E-9E66-769D4E41D58D}"/>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505396959"/>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0055C55-DFA2-4EF5-883C-3E571A7244A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HSK1-35</a:t>
            </a:r>
          </a:p>
        </p:txBody>
      </p:sp>
      <p:sp>
        <p:nvSpPr>
          <p:cNvPr id="2" name="heading">
            <a:extLst xmlns:a="http://schemas.openxmlformats.org/drawingml/2006/main">
              <a:ext uri="{FF2B5EF4-FFF2-40B4-BE49-F238E27FC236}">
                <a16:creationId xmlns:a16="http://schemas.microsoft.com/office/drawing/2014/main" id="{5316D622-F287-439C-B594-1FD3FB6D296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CD6AA6D5-DA56-4E23-A817-CD6F91ABC54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开"/>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回"/>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家"/>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工"/>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作"/>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上"/>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077801131"/>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97F50E6-4592-4975-94C1-F9415671ABA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HSK1-35</a:t>
            </a:r>
          </a:p>
        </p:txBody>
      </p:sp>
      <p:sp>
        <p:nvSpPr>
          <p:cNvPr id="2" name="heading">
            <a:extLst xmlns:a="http://schemas.openxmlformats.org/drawingml/2006/main">
              <a:ext uri="{FF2B5EF4-FFF2-40B4-BE49-F238E27FC236}">
                <a16:creationId xmlns:a16="http://schemas.microsoft.com/office/drawing/2014/main" id="{D563E149-FE85-4250-835A-F4B1DD529E5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3AF582C4-30FF-455B-86C1-DD2B296BE57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CABA693F-55A2-4E33-8C02-31EE4D173D7C}"/>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B184D673-3142-41E3-ABD8-D64EF5802E6D}"/>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02E52781-D585-450D-865A-FA127D8FE399}"/>
              </a:ext>
            </a:extLst>
            <ns0:hlinkClick xmlns:ns0="http://schemas.openxmlformats.org/drawingml/2006/main" xmlns:ns1="http://schemas.openxmlformats.org/officeDocument/2006/relationships" ns1:id="rIdInteractive3">
              <ns0:snd ns1:embed="rIdEmbeddedAudio4" name="HSK1-35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76978746"/>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C4F9FBB-C744-45B3-BFDE-5D0FCF0BC32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HSK1-35</a:t>
            </a:r>
          </a:p>
        </p:txBody>
      </p:sp>
      <p:sp>
        <p:nvSpPr>
          <p:cNvPr id="2" name="heading">
            <a:extLst xmlns:a="http://schemas.openxmlformats.org/drawingml/2006/main">
              <a:ext uri="{FF2B5EF4-FFF2-40B4-BE49-F238E27FC236}">
                <a16:creationId xmlns:a16="http://schemas.microsoft.com/office/drawing/2014/main" id="{7A641AC9-A4A1-45D7-B97A-E6FF228B38C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0C4A0041-072F-4AFE-AA28-8BB51F14332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CC905CE3-7E40-461B-8CCA-AC2433B52AC7}"/>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C2293175-6410-4351-85F5-51E07021506B}"/>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814989800"/>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E42A636-A350-414E-A5D4-7BB60D55E2A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HSK1-36</a:t>
            </a:r>
          </a:p>
        </p:txBody>
      </p:sp>
      <p:sp>
        <p:nvSpPr>
          <p:cNvPr id="2" name="heading">
            <a:extLst xmlns:a="http://schemas.openxmlformats.org/drawingml/2006/main">
              <a:ext uri="{FF2B5EF4-FFF2-40B4-BE49-F238E27FC236}">
                <a16:creationId xmlns:a16="http://schemas.microsoft.com/office/drawing/2014/main" id="{4F259C63-AF46-4DF1-AADC-F7D25BD9596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Đi lại và tổng hợp sơ cấp</a:t>
            </a:r>
          </a:p>
        </p:txBody>
      </p:sp>
      <p:sp>
        <p:nvSpPr>
          <p:cNvPr id="3" name="page">
            <a:extLst xmlns:a="http://schemas.openxmlformats.org/drawingml/2006/main">
              <a:ext uri="{FF2B5EF4-FFF2-40B4-BE49-F238E27FC236}">
                <a16:creationId xmlns:a16="http://schemas.microsoft.com/office/drawing/2014/main" id="{2C8B824F-4F4D-47E9-8975-F434A7C40D7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62219AA0-54DC-4E9C-9FC5-0E0FB60F6162}"/>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đi lại và tổng hợp sơ</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cấp và viết sản phẩm ngắn.</a:t>
            </a:r>
          </a:p>
        </p:txBody>
      </p:sp>
      <p:sp>
        <p:nvSpPr>
          <p:cNvPr id="5" name="duration">
            <a:extLst xmlns:a="http://schemas.openxmlformats.org/drawingml/2006/main">
              <a:ext uri="{FF2B5EF4-FFF2-40B4-BE49-F238E27FC236}">
                <a16:creationId xmlns:a16="http://schemas.microsoft.com/office/drawing/2014/main" id="{F4BABCED-BC0B-4A5F-98D8-DB303961E916}"/>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05523556"/>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996FA32-EB0F-4B2B-B932-AB956A22E3D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HSK1-36</a:t>
            </a:r>
          </a:p>
        </p:txBody>
      </p:sp>
      <p:sp>
        <p:nvSpPr>
          <p:cNvPr id="2" name="heading">
            <a:extLst xmlns:a="http://schemas.openxmlformats.org/drawingml/2006/main">
              <a:ext uri="{FF2B5EF4-FFF2-40B4-BE49-F238E27FC236}">
                <a16:creationId xmlns:a16="http://schemas.microsoft.com/office/drawing/2014/main" id="{91A70F7C-C713-4E8D-9E3A-1307A48CD99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C74C4229-E963-4916-906B-4CFD5E16DAE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32383A25-0723-441A-9B8D-AD3EAA0040A8}"/>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车     出租车     公交车</a:t>
            </a:r>
          </a:p>
        </p:txBody>
      </p:sp>
      <p:sp>
        <p:nvSpPr>
          <p:cNvPr id="5" name="retrieval">
            <a:extLst xmlns:a="http://schemas.openxmlformats.org/drawingml/2006/main">
              <a:ext uri="{FF2B5EF4-FFF2-40B4-BE49-F238E27FC236}">
                <a16:creationId xmlns:a16="http://schemas.microsoft.com/office/drawing/2014/main" id="{3055DAC5-623D-4FAB-902A-8C26D1FBB92C}"/>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709668664"/>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F0DE36BA-CD46-437D-8B65-E1927BA9C36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HSK1-36</a:t>
            </a:r>
          </a:p>
        </p:txBody>
      </p:sp>
      <p:sp>
        <p:nvSpPr>
          <p:cNvPr id="2" name="heading">
            <a:extLst xmlns:a="http://schemas.openxmlformats.org/drawingml/2006/main">
              <a:ext uri="{FF2B5EF4-FFF2-40B4-BE49-F238E27FC236}">
                <a16:creationId xmlns:a16="http://schemas.microsoft.com/office/drawing/2014/main" id="{C7AB7E7D-E9E3-4A3F-9FBA-C254B346ED8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1B82C6A6-1BA4-4F5E-82AF-A9CD076B8C6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DA29FCCA-ADB5-4646-B9F6-E9948FAD701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分钟</a:t>
            </a:r>
          </a:p>
        </p:txBody>
      </p:sp>
      <p:sp>
        <p:nvSpPr>
          <p:cNvPr id="5" name="py0">
            <a:extLst xmlns:a="http://schemas.openxmlformats.org/drawingml/2006/main">
              <a:ext uri="{FF2B5EF4-FFF2-40B4-BE49-F238E27FC236}">
                <a16:creationId xmlns:a16="http://schemas.microsoft.com/office/drawing/2014/main" id="{6F95618F-24D8-480A-A849-E65CC980903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fēnzhōng</a:t>
            </a:r>
          </a:p>
        </p:txBody>
      </p:sp>
      <p:sp>
        <p:nvSpPr>
          <p:cNvPr id="6" name="vi0">
            <a:extLst xmlns:a="http://schemas.openxmlformats.org/drawingml/2006/main">
              <a:ext uri="{FF2B5EF4-FFF2-40B4-BE49-F238E27FC236}">
                <a16:creationId xmlns:a16="http://schemas.microsoft.com/office/drawing/2014/main" id="{1F3F6628-076A-418A-9EAB-C6B7B3616A9C}"/>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phút</a:t>
            </a:r>
          </a:p>
        </p:txBody>
      </p:sp>
      <p:sp>
        <p:nvSpPr>
          <p:cNvPr id="7" name="zh1">
            <a:extLst xmlns:a="http://schemas.openxmlformats.org/drawingml/2006/main">
              <a:ext uri="{FF2B5EF4-FFF2-40B4-BE49-F238E27FC236}">
                <a16:creationId xmlns:a16="http://schemas.microsoft.com/office/drawing/2014/main" id="{2974999B-C36B-4F44-AA33-A3FAFF6D776C}"/>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见</a:t>
            </a:r>
          </a:p>
        </p:txBody>
      </p:sp>
      <p:sp>
        <p:nvSpPr>
          <p:cNvPr id="8" name="py1">
            <a:extLst xmlns:a="http://schemas.openxmlformats.org/drawingml/2006/main">
              <a:ext uri="{FF2B5EF4-FFF2-40B4-BE49-F238E27FC236}">
                <a16:creationId xmlns:a16="http://schemas.microsoft.com/office/drawing/2014/main" id="{8C61F5F1-D04A-4B85-9922-D902EDCBBE87}"/>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jiàn</a:t>
            </a:r>
          </a:p>
        </p:txBody>
      </p:sp>
      <p:sp>
        <p:nvSpPr>
          <p:cNvPr id="9" name="vi1">
            <a:extLst xmlns:a="http://schemas.openxmlformats.org/drawingml/2006/main">
              <a:ext uri="{FF2B5EF4-FFF2-40B4-BE49-F238E27FC236}">
                <a16:creationId xmlns:a16="http://schemas.microsoft.com/office/drawing/2014/main" id="{76C4FD1B-9C01-4CBB-8417-845BC5ED86AF}"/>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gặp</a:t>
            </a:r>
          </a:p>
        </p:txBody>
      </p:sp>
      <p:sp>
        <p:nvSpPr>
          <p:cNvPr id="10" name="zh2">
            <a:extLst xmlns:a="http://schemas.openxmlformats.org/drawingml/2006/main">
              <a:ext uri="{FF2B5EF4-FFF2-40B4-BE49-F238E27FC236}">
                <a16:creationId xmlns:a16="http://schemas.microsoft.com/office/drawing/2014/main" id="{909A68FB-D5CE-4A0B-BC8C-D2A9742FD145}"/>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再见</a:t>
            </a:r>
          </a:p>
        </p:txBody>
      </p:sp>
      <p:sp>
        <p:nvSpPr>
          <p:cNvPr id="11" name="py2">
            <a:extLst xmlns:a="http://schemas.openxmlformats.org/drawingml/2006/main">
              <a:ext uri="{FF2B5EF4-FFF2-40B4-BE49-F238E27FC236}">
                <a16:creationId xmlns:a16="http://schemas.microsoft.com/office/drawing/2014/main" id="{DC36D8DE-45CD-4E51-B304-8FA348412578}"/>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zàijiàn</a:t>
            </a:r>
          </a:p>
        </p:txBody>
      </p:sp>
      <p:sp>
        <p:nvSpPr>
          <p:cNvPr id="12" name="vi2">
            <a:extLst xmlns:a="http://schemas.openxmlformats.org/drawingml/2006/main">
              <a:ext uri="{FF2B5EF4-FFF2-40B4-BE49-F238E27FC236}">
                <a16:creationId xmlns:a16="http://schemas.microsoft.com/office/drawing/2014/main" id="{937B1649-6B5E-4661-9926-71A7399D047E}"/>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tạm biệt</a:t>
            </a:r>
          </a:p>
        </p:txBody>
      </p:sp>
      <p:sp>
        <p:nvSpPr>
          <p:cNvPr id="13" name="zh3">
            <a:extLst xmlns:a="http://schemas.openxmlformats.org/drawingml/2006/main">
              <a:ext uri="{FF2B5EF4-FFF2-40B4-BE49-F238E27FC236}">
                <a16:creationId xmlns:a16="http://schemas.microsoft.com/office/drawing/2014/main" id="{C0A03FBE-38A3-482E-A43A-BD0241CB90F5}"/>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对不起</a:t>
            </a:r>
          </a:p>
        </p:txBody>
      </p:sp>
      <p:sp>
        <p:nvSpPr>
          <p:cNvPr id="14" name="py3">
            <a:extLst xmlns:a="http://schemas.openxmlformats.org/drawingml/2006/main">
              <a:ext uri="{FF2B5EF4-FFF2-40B4-BE49-F238E27FC236}">
                <a16:creationId xmlns:a16="http://schemas.microsoft.com/office/drawing/2014/main" id="{9B1C32D5-BB60-42D4-9C3F-D4BBED41F4DE}"/>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duìbuqǐ</a:t>
            </a:r>
          </a:p>
        </p:txBody>
      </p:sp>
      <p:sp>
        <p:nvSpPr>
          <p:cNvPr id="15" name="vi3">
            <a:extLst xmlns:a="http://schemas.openxmlformats.org/drawingml/2006/main">
              <a:ext uri="{FF2B5EF4-FFF2-40B4-BE49-F238E27FC236}">
                <a16:creationId xmlns:a16="http://schemas.microsoft.com/office/drawing/2014/main" id="{4FE1B2FA-EE2C-4887-988A-27D4664A000A}"/>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xin lỗi</a:t>
            </a:r>
          </a:p>
        </p:txBody>
      </p:sp>
      <p:sp>
        <p:nvSpPr>
          <p:cNvPr id="16" name="zh4">
            <a:extLst xmlns:a="http://schemas.openxmlformats.org/drawingml/2006/main">
              <a:ext uri="{FF2B5EF4-FFF2-40B4-BE49-F238E27FC236}">
                <a16:creationId xmlns:a16="http://schemas.microsoft.com/office/drawing/2014/main" id="{E5C941A3-E909-4663-9849-541F6BD82A80}"/>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没关系</a:t>
            </a:r>
          </a:p>
        </p:txBody>
      </p:sp>
      <p:sp>
        <p:nvSpPr>
          <p:cNvPr id="17" name="py4">
            <a:extLst xmlns:a="http://schemas.openxmlformats.org/drawingml/2006/main">
              <a:ext uri="{FF2B5EF4-FFF2-40B4-BE49-F238E27FC236}">
                <a16:creationId xmlns:a16="http://schemas.microsoft.com/office/drawing/2014/main" id="{84805CC6-597F-4F26-AE4B-2880F9804467}"/>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méi guānxi</a:t>
            </a:r>
          </a:p>
        </p:txBody>
      </p:sp>
      <p:sp>
        <p:nvSpPr>
          <p:cNvPr id="18" name="vi4">
            <a:extLst xmlns:a="http://schemas.openxmlformats.org/drawingml/2006/main">
              <a:ext uri="{FF2B5EF4-FFF2-40B4-BE49-F238E27FC236}">
                <a16:creationId xmlns:a16="http://schemas.microsoft.com/office/drawing/2014/main" id="{50D11F97-85D4-4C6D-8940-9145E042B513}"/>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không sao</a:t>
            </a:r>
          </a:p>
        </p:txBody>
      </p:sp>
      <p:sp>
        <p:nvSpPr>
          <p:cNvPr id="19" name="zh5">
            <a:extLst xmlns:a="http://schemas.openxmlformats.org/drawingml/2006/main">
              <a:ext uri="{FF2B5EF4-FFF2-40B4-BE49-F238E27FC236}">
                <a16:creationId xmlns:a16="http://schemas.microsoft.com/office/drawing/2014/main" id="{071A715B-E7C3-4A8E-AB93-085ADD0F5AC5}"/>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怎么</a:t>
            </a:r>
          </a:p>
        </p:txBody>
      </p:sp>
      <p:sp>
        <p:nvSpPr>
          <p:cNvPr id="20" name="py5">
            <a:extLst xmlns:a="http://schemas.openxmlformats.org/drawingml/2006/main">
              <a:ext uri="{FF2B5EF4-FFF2-40B4-BE49-F238E27FC236}">
                <a16:creationId xmlns:a16="http://schemas.microsoft.com/office/drawing/2014/main" id="{7093087C-3539-4745-8185-4AD3C18E37D6}"/>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zěnme</a:t>
            </a:r>
          </a:p>
        </p:txBody>
      </p:sp>
      <p:sp>
        <p:nvSpPr>
          <p:cNvPr id="21" name="vi5">
            <a:extLst xmlns:a="http://schemas.openxmlformats.org/drawingml/2006/main">
              <a:ext uri="{FF2B5EF4-FFF2-40B4-BE49-F238E27FC236}">
                <a16:creationId xmlns:a16="http://schemas.microsoft.com/office/drawing/2014/main" id="{AB149E18-84C0-4DA0-8067-A2C0826E7FB6}"/>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như thế nào</a:t>
            </a:r>
          </a:p>
        </p:txBody>
      </p:sp>
    </p:spTree>
    <p:extLst>
      <p:ext uri="{BB962C8B-B14F-4D97-AF65-F5344CB8AC3E}">
        <p14:creationId xmlns:p14="http://schemas.microsoft.com/office/powerpoint/2010/main" val="1211999431"/>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5AED6C6B-8B25-4A54-9D03-24866E8E284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HSK1-36</a:t>
            </a:r>
          </a:p>
        </p:txBody>
      </p:sp>
      <p:sp>
        <p:nvSpPr>
          <p:cNvPr id="2" name="heading">
            <a:extLst xmlns:a="http://schemas.openxmlformats.org/drawingml/2006/main">
              <a:ext uri="{FF2B5EF4-FFF2-40B4-BE49-F238E27FC236}">
                <a16:creationId xmlns:a16="http://schemas.microsoft.com/office/drawing/2014/main" id="{6E192DD7-0260-4EEB-9AF1-82B6B437352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83F771F5-28D7-4737-8B7B-9CFBF8A5F42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74BB4491-9BB3-4698-AE6B-355A476B99FC}"/>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后</a:t>
            </a:r>
          </a:p>
        </p:txBody>
      </p:sp>
      <p:sp>
        <p:nvSpPr>
          <p:cNvPr id="5" name="py0">
            <a:extLst xmlns:a="http://schemas.openxmlformats.org/drawingml/2006/main">
              <a:ext uri="{FF2B5EF4-FFF2-40B4-BE49-F238E27FC236}">
                <a16:creationId xmlns:a16="http://schemas.microsoft.com/office/drawing/2014/main" id="{100AC6EE-353D-45AC-B332-5FBF7196DC46}"/>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hòu</a:t>
            </a:r>
          </a:p>
        </p:txBody>
      </p:sp>
      <p:sp>
        <p:nvSpPr>
          <p:cNvPr id="6" name="vi0">
            <a:extLst xmlns:a="http://schemas.openxmlformats.org/drawingml/2006/main">
              <a:ext uri="{FF2B5EF4-FFF2-40B4-BE49-F238E27FC236}">
                <a16:creationId xmlns:a16="http://schemas.microsoft.com/office/drawing/2014/main" id="{5D2FE75B-7C27-483A-9CCF-5AAD4FCDAC45}"/>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sau</a:t>
            </a:r>
          </a:p>
        </p:txBody>
      </p:sp>
      <p:sp>
        <p:nvSpPr>
          <p:cNvPr id="7" name="zh1">
            <a:extLst xmlns:a="http://schemas.openxmlformats.org/drawingml/2006/main">
              <a:ext uri="{FF2B5EF4-FFF2-40B4-BE49-F238E27FC236}">
                <a16:creationId xmlns:a16="http://schemas.microsoft.com/office/drawing/2014/main" id="{63F40C64-B09A-4F77-AE36-759D291150AE}"/>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书店</a:t>
            </a:r>
          </a:p>
        </p:txBody>
      </p:sp>
      <p:sp>
        <p:nvSpPr>
          <p:cNvPr id="8" name="py1">
            <a:extLst xmlns:a="http://schemas.openxmlformats.org/drawingml/2006/main">
              <a:ext uri="{FF2B5EF4-FFF2-40B4-BE49-F238E27FC236}">
                <a16:creationId xmlns:a16="http://schemas.microsoft.com/office/drawing/2014/main" id="{4C517B84-3A98-4A42-9A6D-22D75E9FEE6E}"/>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shūdiàn</a:t>
            </a:r>
          </a:p>
        </p:txBody>
      </p:sp>
      <p:sp>
        <p:nvSpPr>
          <p:cNvPr id="9" name="vi1">
            <a:extLst xmlns:a="http://schemas.openxmlformats.org/drawingml/2006/main">
              <a:ext uri="{FF2B5EF4-FFF2-40B4-BE49-F238E27FC236}">
                <a16:creationId xmlns:a16="http://schemas.microsoft.com/office/drawing/2014/main" id="{7588F7C3-B0D1-4AEC-9078-89BE55E19160}"/>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hiệu sách</a:t>
            </a:r>
          </a:p>
        </p:txBody>
      </p:sp>
      <p:sp>
        <p:nvSpPr>
          <p:cNvPr id="10" name="zh2">
            <a:extLst xmlns:a="http://schemas.openxmlformats.org/drawingml/2006/main">
              <a:ext uri="{FF2B5EF4-FFF2-40B4-BE49-F238E27FC236}">
                <a16:creationId xmlns:a16="http://schemas.microsoft.com/office/drawing/2014/main" id="{BAC5E8C4-96AB-45C2-B103-7A53B053A44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早饭</a:t>
            </a:r>
          </a:p>
        </p:txBody>
      </p:sp>
      <p:sp>
        <p:nvSpPr>
          <p:cNvPr id="11" name="py2">
            <a:extLst xmlns:a="http://schemas.openxmlformats.org/drawingml/2006/main">
              <a:ext uri="{FF2B5EF4-FFF2-40B4-BE49-F238E27FC236}">
                <a16:creationId xmlns:a16="http://schemas.microsoft.com/office/drawing/2014/main" id="{58A53531-B5FA-4A51-BDC0-73A91365B4F5}"/>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zǎofàn</a:t>
            </a:r>
          </a:p>
        </p:txBody>
      </p:sp>
      <p:sp>
        <p:nvSpPr>
          <p:cNvPr id="12" name="vi2">
            <a:extLst xmlns:a="http://schemas.openxmlformats.org/drawingml/2006/main">
              <a:ext uri="{FF2B5EF4-FFF2-40B4-BE49-F238E27FC236}">
                <a16:creationId xmlns:a16="http://schemas.microsoft.com/office/drawing/2014/main" id="{2F287325-5BB5-4A08-BD10-3140DAEBE2E2}"/>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bữa sáng</a:t>
            </a:r>
          </a:p>
        </p:txBody>
      </p:sp>
    </p:spTree>
    <p:extLst>
      <p:ext uri="{BB962C8B-B14F-4D97-AF65-F5344CB8AC3E}">
        <p14:creationId xmlns:p14="http://schemas.microsoft.com/office/powerpoint/2010/main" val="412102901"/>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90509D5-9F58-4250-A6FD-AAAB72D79E8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HSK1-36</a:t>
            </a:r>
          </a:p>
        </p:txBody>
      </p:sp>
      <p:sp>
        <p:nvSpPr>
          <p:cNvPr id="2" name="heading">
            <a:extLst xmlns:a="http://schemas.openxmlformats.org/drawingml/2006/main">
              <a:ext uri="{FF2B5EF4-FFF2-40B4-BE49-F238E27FC236}">
                <a16:creationId xmlns:a16="http://schemas.microsoft.com/office/drawing/2014/main" id="{70FA944D-E5FB-4B7D-AA79-2257D17EE0C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5E2A999E-9C71-4FE5-A821-CF02D0BDEE7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E27EBC7B-C5CC-4E0B-B991-46CD6F69F875}"/>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一起 加 động từ</a:t>
            </a:r>
          </a:p>
        </p:txBody>
      </p:sp>
      <p:sp>
        <p:nvSpPr>
          <p:cNvPr id="5" name="rule">
            <a:extLst xmlns:a="http://schemas.openxmlformats.org/drawingml/2006/main">
              <a:ext uri="{FF2B5EF4-FFF2-40B4-BE49-F238E27FC236}">
                <a16:creationId xmlns:a16="http://schemas.microsoft.com/office/drawing/2014/main" id="{409409FE-BBC9-404B-A88E-F57EC23E4A89}"/>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我们一起回家。 Chúng ta cùng về nhà.</a:t>
            </a:r>
          </a:p>
        </p:txBody>
      </p:sp>
    </p:spTree>
    <p:extLst>
      <p:ext uri="{BB962C8B-B14F-4D97-AF65-F5344CB8AC3E}">
        <p14:creationId xmlns:p14="http://schemas.microsoft.com/office/powerpoint/2010/main" val="429178770"/>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488E3F6-98C9-4904-B6F4-E9C564CA96E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HSK1-36</a:t>
            </a:r>
          </a:p>
        </p:txBody>
      </p:sp>
      <p:sp>
        <p:nvSpPr>
          <p:cNvPr id="2" name="heading">
            <a:extLst xmlns:a="http://schemas.openxmlformats.org/drawingml/2006/main">
              <a:ext uri="{FF2B5EF4-FFF2-40B4-BE49-F238E27FC236}">
                <a16:creationId xmlns:a16="http://schemas.microsoft.com/office/drawing/2014/main" id="{64A68888-D370-4882-907C-5DB9C8719A1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76252C89-CEB1-49FC-8C59-56FF8E85EC7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BE18E813-BB08-4E47-9215-2C9AF11C2714}"/>
              </a:ext>
            </a:extLst>
            <ns0:hlinkClick xmlns:ns0="http://schemas.openxmlformats.org/drawingml/2006/main" xmlns:ns1="http://schemas.openxmlformats.org/officeDocument/2006/relationships" ns1:id="rIdInteractive3">
              <ns0:snd ns1:embed="rIdEmbeddedAudio4" name="HSK1-36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0EEA74C5-FE80-48B2-A2CB-7B08B8A647F4}"/>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EB0776FB-F442-4234-BA15-35A1FBD5E674}"/>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321595684"/>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88E4107-E922-4D32-8055-150CFCA26D2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HSK1-36</a:t>
            </a:r>
          </a:p>
        </p:txBody>
      </p:sp>
      <p:sp>
        <p:nvSpPr>
          <p:cNvPr id="2" name="heading">
            <a:extLst xmlns:a="http://schemas.openxmlformats.org/drawingml/2006/main">
              <a:ext uri="{FF2B5EF4-FFF2-40B4-BE49-F238E27FC236}">
                <a16:creationId xmlns:a16="http://schemas.microsoft.com/office/drawing/2014/main" id="{BE552775-B8D3-4CD7-B9C9-3E6F26F9A67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E8BF81FA-BE79-4DFB-89BB-7F6ADD149CE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0E126006-4E04-43DC-A6F8-601A7A990966}"/>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小安坐公交车上学，小林坐地铁上学。下课后，小林等小安五分钟，两个人一起回家</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a:t>
            </a:r>
          </a:p>
        </p:txBody>
      </p:sp>
      <p:sp>
        <p:nvSpPr>
          <p:cNvPr id="5" name="q0">
            <a:extLst xmlns:a="http://schemas.openxmlformats.org/drawingml/2006/main">
              <a:ext uri="{FF2B5EF4-FFF2-40B4-BE49-F238E27FC236}">
                <a16:creationId xmlns:a16="http://schemas.microsoft.com/office/drawing/2014/main" id="{ED8890D4-36AB-4574-B6E1-0A19DD9B78D4}"/>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谁坐地铁？</a:t>
            </a:r>
          </a:p>
        </p:txBody>
      </p:sp>
      <p:sp>
        <p:nvSpPr>
          <p:cNvPr id="6" name="q1">
            <a:extLst xmlns:a="http://schemas.openxmlformats.org/drawingml/2006/main">
              <a:ext uri="{FF2B5EF4-FFF2-40B4-BE49-F238E27FC236}">
                <a16:creationId xmlns:a16="http://schemas.microsoft.com/office/drawing/2014/main" id="{09D5E743-A6B7-4FA1-8B03-BD2737A96E9F}"/>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小林等几分钟？</a:t>
            </a:r>
          </a:p>
        </p:txBody>
      </p:sp>
    </p:spTree>
    <p:extLst>
      <p:ext uri="{BB962C8B-B14F-4D97-AF65-F5344CB8AC3E}">
        <p14:creationId xmlns:p14="http://schemas.microsoft.com/office/powerpoint/2010/main" val="1473996986"/>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D3AC4AC3-B040-433F-821A-DB3D1DE09CF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HSK1-36</a:t>
            </a:r>
          </a:p>
        </p:txBody>
      </p:sp>
      <p:sp>
        <p:nvSpPr>
          <p:cNvPr id="2" name="heading">
            <a:extLst xmlns:a="http://schemas.openxmlformats.org/drawingml/2006/main">
              <a:ext uri="{FF2B5EF4-FFF2-40B4-BE49-F238E27FC236}">
                <a16:creationId xmlns:a16="http://schemas.microsoft.com/office/drawing/2014/main" id="{735C576A-FEEE-48A9-AFAC-2E9FB4496C2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50FE7CF8-64BF-4682-8837-C87924688B0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AB45478C-F5B3-4D90-8868-DF1C9214AC06}"/>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9576041E-6836-48EF-B3C8-6F208C287B07}"/>
              </a:ext>
            </a:extLst>
            <ns0:hlinkClick xmlns:ns0="http://schemas.openxmlformats.org/drawingml/2006/main" xmlns:ns1="http://schemas.openxmlformats.org/officeDocument/2006/relationships" ns1:id="rIdInteractive3">
              <ns0:snd ns1:embed="rIdEmbeddedAudio4" name="HSK1-36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09F173B0-FE98-41F3-851A-BED723A29705}"/>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见</a:t>
            </a:r>
          </a:p>
        </p:txBody>
      </p:sp>
      <p:sp>
        <p:nvSpPr>
          <p:cNvPr id="7" name="choice_1">
            <a:extLst xmlns:a="http://schemas.openxmlformats.org/drawingml/2006/main">
              <a:ext uri="{FF2B5EF4-FFF2-40B4-BE49-F238E27FC236}">
                <a16:creationId xmlns:a16="http://schemas.microsoft.com/office/drawing/2014/main" id="{19258DE6-ECB5-4800-8264-22025519C2A8}"/>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再见</a:t>
            </a:r>
          </a:p>
        </p:txBody>
      </p:sp>
      <p:sp>
        <p:nvSpPr>
          <p:cNvPr id="8" name="choice_2">
            <a:extLst xmlns:a="http://schemas.openxmlformats.org/drawingml/2006/main">
              <a:ext uri="{FF2B5EF4-FFF2-40B4-BE49-F238E27FC236}">
                <a16:creationId xmlns:a16="http://schemas.microsoft.com/office/drawing/2014/main" id="{569B614D-48F1-4964-975D-2BDE2D88B22E}"/>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分钟</a:t>
            </a:r>
          </a:p>
        </p:txBody>
      </p:sp>
    </p:spTree>
    <p:extLst>
      <p:ext uri="{BB962C8B-B14F-4D97-AF65-F5344CB8AC3E}">
        <p14:creationId xmlns:p14="http://schemas.microsoft.com/office/powerpoint/2010/main" val="349319072"/>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8C56FB5-0E8F-4ADE-A61B-7A5D9385755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HSK1-36</a:t>
            </a:r>
          </a:p>
        </p:txBody>
      </p:sp>
      <p:sp>
        <p:nvSpPr>
          <p:cNvPr id="2" name="heading">
            <a:extLst xmlns:a="http://schemas.openxmlformats.org/drawingml/2006/main">
              <a:ext uri="{FF2B5EF4-FFF2-40B4-BE49-F238E27FC236}">
                <a16:creationId xmlns:a16="http://schemas.microsoft.com/office/drawing/2014/main" id="{5B5F39CA-F03C-450C-BB27-7BB7F04D0CD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EB6C472E-AD96-4FFC-89A7-FA9FAB59265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BDE4154B-77A3-4A35-8ECE-E4BB3D5EA020}"/>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分钟 (fēn zhōng).</a:t>
            </a:r>
          </a:p>
        </p:txBody>
      </p:sp>
      <p:sp>
        <p:nvSpPr>
          <p:cNvPr id="5" name="stretch">
            <a:extLst xmlns:a="http://schemas.openxmlformats.org/drawingml/2006/main">
              <a:ext uri="{FF2B5EF4-FFF2-40B4-BE49-F238E27FC236}">
                <a16:creationId xmlns:a16="http://schemas.microsoft.com/office/drawing/2014/main" id="{64E74DCF-8A7C-4095-B7C8-3D59B8BB6C0F}"/>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26F2A352-84FC-4E45-B0BF-AFF0B7007BC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396636841"/>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5B2462E-AE76-42AE-B9C2-6DDCCC66845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HSK1-36</a:t>
            </a:r>
          </a:p>
        </p:txBody>
      </p:sp>
      <p:sp>
        <p:nvSpPr>
          <p:cNvPr id="2" name="heading">
            <a:extLst xmlns:a="http://schemas.openxmlformats.org/drawingml/2006/main">
              <a:ext uri="{FF2B5EF4-FFF2-40B4-BE49-F238E27FC236}">
                <a16:creationId xmlns:a16="http://schemas.microsoft.com/office/drawing/2014/main" id="{95791D9F-6DB7-4090-8BB8-CF8ED18E73C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9AEF7548-6AEC-45E7-8288-287BEE5186D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FAEF2161-CB63-43F5-A540-97855723EAA5}"/>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ECF99104-28C4-43E0-8F66-51895E2DFF96}"/>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032941437"/>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1E1B0D1-0937-4141-BD58-17DB813A585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HSK1-36</a:t>
            </a:r>
          </a:p>
        </p:txBody>
      </p:sp>
      <p:sp>
        <p:nvSpPr>
          <p:cNvPr id="2" name="heading">
            <a:extLst xmlns:a="http://schemas.openxmlformats.org/drawingml/2006/main">
              <a:ext uri="{FF2B5EF4-FFF2-40B4-BE49-F238E27FC236}">
                <a16:creationId xmlns:a16="http://schemas.microsoft.com/office/drawing/2014/main" id="{C2EF516C-434D-4AB4-8EA1-A4E77682685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2C3B1458-B8BB-4BB3-B60A-9E42AFFDB50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E09F117C-67BF-4CFA-9EF4-081520A99B42}"/>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Hoàn thành nhiệm vụ tổng hợp: làm quen, hỏi lịch học, chọn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phương tiện và thống nhất cuộc hẹn.</a:t>
            </a:r>
          </a:p>
        </p:txBody>
      </p:sp>
      <p:sp>
        <p:nvSpPr>
          <p:cNvPr id="5" name="taskrule">
            <a:extLst xmlns:a="http://schemas.openxmlformats.org/drawingml/2006/main">
              <a:ext uri="{FF2B5EF4-FFF2-40B4-BE49-F238E27FC236}">
                <a16:creationId xmlns:a16="http://schemas.microsoft.com/office/drawing/2014/main" id="{79670A71-23E2-4E29-A477-2D06035EDA08}"/>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811862146"/>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9B3086A-F04B-472A-935A-8F138AA7812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HSK1-36</a:t>
            </a:r>
          </a:p>
        </p:txBody>
      </p:sp>
      <p:sp>
        <p:nvSpPr>
          <p:cNvPr id="2" name="heading">
            <a:extLst xmlns:a="http://schemas.openxmlformats.org/drawingml/2006/main">
              <a:ext uri="{FF2B5EF4-FFF2-40B4-BE49-F238E27FC236}">
                <a16:creationId xmlns:a16="http://schemas.microsoft.com/office/drawing/2014/main" id="{798A0EE1-3F58-4EAC-8DDC-2B61CD7A78A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27F8D00D-CDDD-4F96-B1BF-16D3A645F05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分"/>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钟"/>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见"/>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再"/>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对"/>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不"/>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838150753"/>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151F360-6F38-4D0B-A745-864CCD2A19A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HSK1-36</a:t>
            </a:r>
          </a:p>
        </p:txBody>
      </p:sp>
      <p:sp>
        <p:nvSpPr>
          <p:cNvPr id="2" name="heading">
            <a:extLst xmlns:a="http://schemas.openxmlformats.org/drawingml/2006/main">
              <a:ext uri="{FF2B5EF4-FFF2-40B4-BE49-F238E27FC236}">
                <a16:creationId xmlns:a16="http://schemas.microsoft.com/office/drawing/2014/main" id="{75F157D0-A2C8-4909-A74B-2F819E0B4E6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669815F2-C9C2-4DC9-90C0-0BD0C5C5621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7250A6C6-EF7A-4C48-91BE-DE3DA1CE1677}"/>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4F0D4A4D-6617-4269-BE3C-D46189D5ABF9}"/>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E59EB97A-8807-4617-B08E-CF8BD7079C37}"/>
              </a:ext>
            </a:extLst>
            <ns0:hlinkClick xmlns:ns0="http://schemas.openxmlformats.org/drawingml/2006/main" xmlns:ns1="http://schemas.openxmlformats.org/officeDocument/2006/relationships" ns1:id="rIdInteractive3">
              <ns0:snd ns1:embed="rIdEmbeddedAudio4" name="HSK1-36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09198862"/>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C6EBE17-C0E8-4034-9169-648EEBF053C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HSK1-36</a:t>
            </a:r>
          </a:p>
        </p:txBody>
      </p:sp>
      <p:sp>
        <p:nvSpPr>
          <p:cNvPr id="2" name="heading">
            <a:extLst xmlns:a="http://schemas.openxmlformats.org/drawingml/2006/main">
              <a:ext uri="{FF2B5EF4-FFF2-40B4-BE49-F238E27FC236}">
                <a16:creationId xmlns:a16="http://schemas.microsoft.com/office/drawing/2014/main" id="{44B80C37-B2F8-4A39-94A3-722815EBE5F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F3B6DA1D-D049-4DF8-A5C2-4E7A15FDBD7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CE67DE18-F78B-4194-B639-841647F15E52}"/>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1D79EC29-726B-4D90-8DF1-99ED7EA1CC83}"/>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200312102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2026-10-18T07:26:35.6270000Z</dcterms:created>
  <dcterms:modified xsi:type="dcterms:W3CDTF">2026-10-18T07:26:35.6270000Z</dcterms:modified>
</coreProperties>
</file>