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29bc89c361b5413a" /><Relationship Type="http://schemas.openxmlformats.org/officeDocument/2006/relationships/extended-properties" Target="/docProps/app.xml" Id="Rde2339fc1a854119" /><Relationship Type="http://schemas.openxmlformats.org/officeDocument/2006/relationships/officeDocument" Target="/ppt/presentation.xml" Id="R442711f5df784ec9" /></Relationships>
</file>

<file path=ppt/presentation.xml><?xml version="1.0" encoding="utf-8"?>
<p:presentation xmlns:p="http://schemas.openxmlformats.org/presentationml/2006/main">
  <p:sldMasterIdLst>
    <p:sldMasterId xmlns:r="http://schemas.openxmlformats.org/officeDocument/2006/relationships" id="2147483648" r:id="Rb20ed97b59c04480"/>
  </p:sldMasterIdLst>
  <p:notesMasterIdLst>
    <p:notesMasterId xmlns:r="http://schemas.openxmlformats.org/officeDocument/2006/relationships" r:id="Rc760f1207fc1467c"/>
  </p:notesMasterIdLst>
  <p:sldIdLst>
    <p:sldId xmlns:r="http://schemas.openxmlformats.org/officeDocument/2006/relationships" id="256" r:id="R8084dc89eb6645ce"/>
    <p:sldId xmlns:r="http://schemas.openxmlformats.org/officeDocument/2006/relationships" id="257" r:id="R0169771aec5045f7"/>
    <p:sldId xmlns:r="http://schemas.openxmlformats.org/officeDocument/2006/relationships" id="258" r:id="R5a461b57a0b2492b"/>
    <p:sldId xmlns:r="http://schemas.openxmlformats.org/officeDocument/2006/relationships" id="259" r:id="R994c7a8f42e4425a"/>
    <p:sldId xmlns:r="http://schemas.openxmlformats.org/officeDocument/2006/relationships" id="260" r:id="Rcaf23a9902d2481d"/>
    <p:sldId xmlns:r="http://schemas.openxmlformats.org/officeDocument/2006/relationships" id="261" r:id="R760bad884d324148"/>
    <p:sldId xmlns:r="http://schemas.openxmlformats.org/officeDocument/2006/relationships" id="262" r:id="Rc8e53781bfc1425d"/>
    <p:sldId xmlns:r="http://schemas.openxmlformats.org/officeDocument/2006/relationships" id="263" r:id="R1c7b6033ceca4f4c"/>
    <p:sldId xmlns:r="http://schemas.openxmlformats.org/officeDocument/2006/relationships" id="264" r:id="Rddfa72596a0a4643"/>
    <p:sldId xmlns:r="http://schemas.openxmlformats.org/officeDocument/2006/relationships" id="265" r:id="Rcfb626237c6240e2"/>
    <p:sldId xmlns:r="http://schemas.openxmlformats.org/officeDocument/2006/relationships" id="266" r:id="R829a7313919b4982"/>
    <p:sldId xmlns:r="http://schemas.openxmlformats.org/officeDocument/2006/relationships" id="267" r:id="Rd6235bce607e4a88"/>
    <p:sldId xmlns:r="http://schemas.openxmlformats.org/officeDocument/2006/relationships" id="268" r:id="R82feeb2f7e834f7b"/>
    <p:sldId xmlns:r="http://schemas.openxmlformats.org/officeDocument/2006/relationships" id="269" r:id="R5c40b75311444049"/>
    <p:sldId xmlns:r="http://schemas.openxmlformats.org/officeDocument/2006/relationships" id="270" r:id="R60ac32eb5426467d"/>
    <p:sldId xmlns:r="http://schemas.openxmlformats.org/officeDocument/2006/relationships" id="271" r:id="Re74165ac770940aa"/>
    <p:sldId xmlns:r="http://schemas.openxmlformats.org/officeDocument/2006/relationships" id="272" r:id="R67aeae0ef8504c67"/>
    <p:sldId xmlns:r="http://schemas.openxmlformats.org/officeDocument/2006/relationships" id="273" r:id="Rcb70c23eaed741ec"/>
    <p:sldId xmlns:r="http://schemas.openxmlformats.org/officeDocument/2006/relationships" id="274" r:id="Rc65ff44c7d28435c"/>
    <p:sldId xmlns:r="http://schemas.openxmlformats.org/officeDocument/2006/relationships" id="275" r:id="R20e03c218f4443e3"/>
    <p:sldId xmlns:r="http://schemas.openxmlformats.org/officeDocument/2006/relationships" id="276" r:id="Ra7e37588df974f8b"/>
    <p:sldId xmlns:r="http://schemas.openxmlformats.org/officeDocument/2006/relationships" id="277" r:id="Rb764c41c6546472d"/>
    <p:sldId xmlns:r="http://schemas.openxmlformats.org/officeDocument/2006/relationships" id="278" r:id="Rb795930f2ba942d2"/>
    <p:sldId xmlns:r="http://schemas.openxmlformats.org/officeDocument/2006/relationships" id="279" r:id="Rbd5319cd11c94401"/>
    <p:sldId xmlns:r="http://schemas.openxmlformats.org/officeDocument/2006/relationships" id="280" r:id="R13ebeae3b41e4cea"/>
    <p:sldId xmlns:r="http://schemas.openxmlformats.org/officeDocument/2006/relationships" id="281" r:id="R61e94932ba5d4c74"/>
    <p:sldId xmlns:r="http://schemas.openxmlformats.org/officeDocument/2006/relationships" id="282" r:id="Re5ad339c3e47449b"/>
    <p:sldId xmlns:r="http://schemas.openxmlformats.org/officeDocument/2006/relationships" id="283" r:id="Rea12a10c36b041f3"/>
    <p:sldId xmlns:r="http://schemas.openxmlformats.org/officeDocument/2006/relationships" id="284" r:id="R8660470f8faf490a"/>
    <p:sldId xmlns:r="http://schemas.openxmlformats.org/officeDocument/2006/relationships" id="285" r:id="Rf3338acbe4104dce"/>
    <p:sldId xmlns:r="http://schemas.openxmlformats.org/officeDocument/2006/relationships" id="286" r:id="R78c4b9f514464a38"/>
    <p:sldId xmlns:r="http://schemas.openxmlformats.org/officeDocument/2006/relationships" id="287" r:id="R71093f92af8240d3"/>
    <p:sldId xmlns:r="http://schemas.openxmlformats.org/officeDocument/2006/relationships" id="288" r:id="Rf44094be173340dc"/>
    <p:sldId xmlns:r="http://schemas.openxmlformats.org/officeDocument/2006/relationships" id="289" r:id="R81b45e2c45f946df"/>
    <p:sldId xmlns:r="http://schemas.openxmlformats.org/officeDocument/2006/relationships" id="290" r:id="Rbdd2eaddc6694487"/>
    <p:sldId xmlns:r="http://schemas.openxmlformats.org/officeDocument/2006/relationships" id="291" r:id="Rff042a6c456f48b7"/>
    <p:sldId xmlns:r="http://schemas.openxmlformats.org/officeDocument/2006/relationships" id="292" r:id="R00243ed2b2104f56"/>
    <p:sldId xmlns:r="http://schemas.openxmlformats.org/officeDocument/2006/relationships" id="293" r:id="R446bfa3d26ae4f5d"/>
    <p:sldId xmlns:r="http://schemas.openxmlformats.org/officeDocument/2006/relationships" id="294" r:id="R780ca3c145aa42e8"/>
    <p:sldId xmlns:r="http://schemas.openxmlformats.org/officeDocument/2006/relationships" id="295" r:id="R305bdcb4d22e4240"/>
    <p:sldId xmlns:r="http://schemas.openxmlformats.org/officeDocument/2006/relationships" id="296" r:id="R2beea4857dae41f4"/>
    <p:sldId xmlns:r="http://schemas.openxmlformats.org/officeDocument/2006/relationships" id="297" r:id="Rbfdf7dc84338478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48b637d1f864d86" /><Relationship Type="http://schemas.openxmlformats.org/officeDocument/2006/relationships/slideMaster" Target="/ppt/slideMasters/slideMaster1.xml" Id="Rb20ed97b59c04480" /><Relationship Type="http://schemas.openxmlformats.org/officeDocument/2006/relationships/notesMaster" Target="/ppt/notesMasters/notesMaster1.xml" Id="Rc760f1207fc1467c" /><Relationship Type="http://schemas.openxmlformats.org/officeDocument/2006/relationships/presProps" Target="/ppt/presProps.xml" Id="R9d484d9d42e34a0f" /><Relationship Type="http://schemas.openxmlformats.org/officeDocument/2006/relationships/tableStyles" Target="/ppt/tableStyles.xml" Id="R95bfb534d95047ee" /><Relationship Type="http://schemas.openxmlformats.org/officeDocument/2006/relationships/slide" Target="/ppt/slides/slide1.xml" Id="R8084dc89eb6645ce" /><Relationship Type="http://schemas.openxmlformats.org/officeDocument/2006/relationships/slide" Target="/ppt/slides/slide2.xml" Id="R0169771aec5045f7" /><Relationship Type="http://schemas.openxmlformats.org/officeDocument/2006/relationships/slide" Target="/ppt/slides/slide3.xml" Id="R5a461b57a0b2492b" /><Relationship Type="http://schemas.openxmlformats.org/officeDocument/2006/relationships/slide" Target="/ppt/slides/slide4.xml" Id="R994c7a8f42e4425a" /><Relationship Type="http://schemas.openxmlformats.org/officeDocument/2006/relationships/slide" Target="/ppt/slides/slide5.xml" Id="Rcaf23a9902d2481d" /><Relationship Type="http://schemas.openxmlformats.org/officeDocument/2006/relationships/slide" Target="/ppt/slides/slide6.xml" Id="R760bad884d324148" /><Relationship Type="http://schemas.openxmlformats.org/officeDocument/2006/relationships/slide" Target="/ppt/slides/slide7.xml" Id="Rc8e53781bfc1425d" /><Relationship Type="http://schemas.openxmlformats.org/officeDocument/2006/relationships/slide" Target="/ppt/slides/slide8.xml" Id="R1c7b6033ceca4f4c" /><Relationship Type="http://schemas.openxmlformats.org/officeDocument/2006/relationships/slide" Target="/ppt/slides/slide9.xml" Id="Rddfa72596a0a4643" /><Relationship Type="http://schemas.openxmlformats.org/officeDocument/2006/relationships/slide" Target="/ppt/slides/slide10.xml" Id="Rcfb626237c6240e2" /><Relationship Type="http://schemas.openxmlformats.org/officeDocument/2006/relationships/slide" Target="/ppt/slides/slide11.xml" Id="R829a7313919b4982" /><Relationship Type="http://schemas.openxmlformats.org/officeDocument/2006/relationships/slide" Target="/ppt/slides/slide12.xml" Id="Rd6235bce607e4a88" /><Relationship Type="http://schemas.openxmlformats.org/officeDocument/2006/relationships/slide" Target="/ppt/slides/slide13.xml" Id="R82feeb2f7e834f7b" /><Relationship Type="http://schemas.openxmlformats.org/officeDocument/2006/relationships/slide" Target="/ppt/slides/slide14.xml" Id="R5c40b75311444049" /><Relationship Type="http://schemas.openxmlformats.org/officeDocument/2006/relationships/slide" Target="/ppt/slides/slide15.xml" Id="R60ac32eb5426467d" /><Relationship Type="http://schemas.openxmlformats.org/officeDocument/2006/relationships/slide" Target="/ppt/slides/slide16.xml" Id="Re74165ac770940aa" /><Relationship Type="http://schemas.openxmlformats.org/officeDocument/2006/relationships/slide" Target="/ppt/slides/slide17.xml" Id="R67aeae0ef8504c67" /><Relationship Type="http://schemas.openxmlformats.org/officeDocument/2006/relationships/slide" Target="/ppt/slides/slide18.xml" Id="Rcb70c23eaed741ec" /><Relationship Type="http://schemas.openxmlformats.org/officeDocument/2006/relationships/slide" Target="/ppt/slides/slide19.xml" Id="Rc65ff44c7d28435c" /><Relationship Type="http://schemas.openxmlformats.org/officeDocument/2006/relationships/slide" Target="/ppt/slides/slide20.xml" Id="R20e03c218f4443e3" /><Relationship Type="http://schemas.openxmlformats.org/officeDocument/2006/relationships/slide" Target="/ppt/slides/slide21.xml" Id="Ra7e37588df974f8b" /><Relationship Type="http://schemas.openxmlformats.org/officeDocument/2006/relationships/slide" Target="/ppt/slides/slide22.xml" Id="Rb764c41c6546472d" /><Relationship Type="http://schemas.openxmlformats.org/officeDocument/2006/relationships/slide" Target="/ppt/slides/slide23.xml" Id="Rb795930f2ba942d2" /><Relationship Type="http://schemas.openxmlformats.org/officeDocument/2006/relationships/slide" Target="/ppt/slides/slide24.xml" Id="Rbd5319cd11c94401" /><Relationship Type="http://schemas.openxmlformats.org/officeDocument/2006/relationships/slide" Target="/ppt/slides/slide25.xml" Id="R13ebeae3b41e4cea" /><Relationship Type="http://schemas.openxmlformats.org/officeDocument/2006/relationships/slide" Target="/ppt/slides/slide26.xml" Id="R61e94932ba5d4c74" /><Relationship Type="http://schemas.openxmlformats.org/officeDocument/2006/relationships/slide" Target="/ppt/slides/slide27.xml" Id="Re5ad339c3e47449b" /><Relationship Type="http://schemas.openxmlformats.org/officeDocument/2006/relationships/slide" Target="/ppt/slides/slide28.xml" Id="Rea12a10c36b041f3" /><Relationship Type="http://schemas.openxmlformats.org/officeDocument/2006/relationships/slide" Target="/ppt/slides/slide29.xml" Id="R8660470f8faf490a" /><Relationship Type="http://schemas.openxmlformats.org/officeDocument/2006/relationships/slide" Target="/ppt/slides/slide30.xml" Id="Rf3338acbe4104dce" /><Relationship Type="http://schemas.openxmlformats.org/officeDocument/2006/relationships/slide" Target="/ppt/slides/slide31.xml" Id="R78c4b9f514464a38" /><Relationship Type="http://schemas.openxmlformats.org/officeDocument/2006/relationships/slide" Target="/ppt/slides/slide32.xml" Id="R71093f92af8240d3" /><Relationship Type="http://schemas.openxmlformats.org/officeDocument/2006/relationships/slide" Target="/ppt/slides/slide33.xml" Id="Rf44094be173340dc" /><Relationship Type="http://schemas.openxmlformats.org/officeDocument/2006/relationships/slide" Target="/ppt/slides/slide34.xml" Id="R81b45e2c45f946df" /><Relationship Type="http://schemas.openxmlformats.org/officeDocument/2006/relationships/slide" Target="/ppt/slides/slide35.xml" Id="Rbdd2eaddc6694487" /><Relationship Type="http://schemas.openxmlformats.org/officeDocument/2006/relationships/slide" Target="/ppt/slides/slide36.xml" Id="Rff042a6c456f48b7" /><Relationship Type="http://schemas.openxmlformats.org/officeDocument/2006/relationships/slide" Target="/ppt/slides/slide37.xml" Id="R00243ed2b2104f56" /><Relationship Type="http://schemas.openxmlformats.org/officeDocument/2006/relationships/slide" Target="/ppt/slides/slide38.xml" Id="R446bfa3d26ae4f5d" /><Relationship Type="http://schemas.openxmlformats.org/officeDocument/2006/relationships/slide" Target="/ppt/slides/slide39.xml" Id="R780ca3c145aa42e8" /><Relationship Type="http://schemas.openxmlformats.org/officeDocument/2006/relationships/slide" Target="/ppt/slides/slide40.xml" Id="R305bdcb4d22e4240" /><Relationship Type="http://schemas.openxmlformats.org/officeDocument/2006/relationships/slide" Target="/ppt/slides/slide41.xml" Id="R2beea4857dae41f4" /><Relationship Type="http://schemas.openxmlformats.org/officeDocument/2006/relationships/slide" Target="/ppt/slides/slide42.xml" Id="Rbfdf7dc84338478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5e8db8fa90d4a0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7174eda2a59496f" /><Relationship Type="http://schemas.openxmlformats.org/officeDocument/2006/relationships/notesMaster" Target="/ppt/notesMasters/notesMaster1.xml" Id="R1a2b246a681d47a1" /></Relationships>
</file>

<file path=ppt/notesSlides/_rels/notesSlide2.xml.rels>&#65279;<?xml version="1.0" encoding="utf-8"?><Relationships xmlns="http://schemas.openxmlformats.org/package/2006/relationships"><Relationship Type="http://schemas.openxmlformats.org/officeDocument/2006/relationships/slide" Target="/ppt/slides/slide2.xml" Id="R490703082c1d4cee" /><Relationship Type="http://schemas.openxmlformats.org/officeDocument/2006/relationships/notesMaster" Target="/ppt/notesMasters/notesMaster1.xml" Id="R76e6a7f132bf41ff" /></Relationships>
</file>

<file path=ppt/notesSlides/_rels/notesSlide3.xml.rels>&#65279;<?xml version="1.0" encoding="utf-8"?><Relationships xmlns="http://schemas.openxmlformats.org/package/2006/relationships"><Relationship Type="http://schemas.openxmlformats.org/officeDocument/2006/relationships/slide" Target="/ppt/slides/slide3.xml" Id="R2dcb4a236efe4401" /><Relationship Type="http://schemas.openxmlformats.org/officeDocument/2006/relationships/notesMaster" Target="/ppt/notesMasters/notesMaster1.xml" Id="R6337719ce2ba4cc8" /></Relationships>
</file>

<file path=ppt/notesSlides/_rels/notesSlide4.xml.rels>&#65279;<?xml version="1.0" encoding="utf-8"?><Relationships xmlns="http://schemas.openxmlformats.org/package/2006/relationships"><Relationship Type="http://schemas.openxmlformats.org/officeDocument/2006/relationships/slide" Target="/ppt/slides/slide4.xml" Id="Re708b5985a324c33" /><Relationship Type="http://schemas.openxmlformats.org/officeDocument/2006/relationships/notesMaster" Target="/ppt/notesMasters/notesMaster1.xml" Id="Raeb4c1b2f9e64e5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9e75e9f690c4751" /><Relationship Type="http://schemas.openxmlformats.org/officeDocument/2006/relationships/notesMaster" Target="/ppt/notesMasters/notesMaster1.xml" Id="R9d7db84102044037" /></Relationships>
</file>

<file path=ppt/notesSlides/_rels/notesSlide6.xml.rels>&#65279;<?xml version="1.0" encoding="utf-8"?><Relationships xmlns="http://schemas.openxmlformats.org/package/2006/relationships"><Relationship Type="http://schemas.openxmlformats.org/officeDocument/2006/relationships/slide" Target="/ppt/slides/slide6.xml" Id="R47774c6de1e343fb" /><Relationship Type="http://schemas.openxmlformats.org/officeDocument/2006/relationships/notesMaster" Target="/ppt/notesMasters/notesMaster1.xml" Id="Ra5161b6625254964" /></Relationships>
</file>

<file path=ppt/notesSlides/_rels/notesSlide7.xml.rels>&#65279;<?xml version="1.0" encoding="utf-8"?><Relationships xmlns="http://schemas.openxmlformats.org/package/2006/relationships"><Relationship Type="http://schemas.openxmlformats.org/officeDocument/2006/relationships/slide" Target="/ppt/slides/slide7.xml" Id="R871e267bc7764d78" /><Relationship Type="http://schemas.openxmlformats.org/officeDocument/2006/relationships/notesMaster" Target="/ppt/notesMasters/notesMaster1.xml" Id="R739ab2d31e084957" /></Relationships>
</file>

<file path=ppt/notesSlides/_rels/notesSlide8.xml.rels>&#65279;<?xml version="1.0" encoding="utf-8"?><Relationships xmlns="http://schemas.openxmlformats.org/package/2006/relationships"><Relationship Type="http://schemas.openxmlformats.org/officeDocument/2006/relationships/slide" Target="/ppt/slides/slide8.xml" Id="Rc6391389a04e48e2" /><Relationship Type="http://schemas.openxmlformats.org/officeDocument/2006/relationships/notesMaster" Target="/ppt/notesMasters/notesMaster1.xml" Id="Ra303ec25737e47c3" /></Relationships>
</file>

<file path=ppt/notesSlides/_rels/notesSlide9.xml.rels>&#65279;<?xml version="1.0" encoding="utf-8"?><Relationships xmlns="http://schemas.openxmlformats.org/package/2006/relationships"><Relationship Type="http://schemas.openxmlformats.org/officeDocument/2006/relationships/slide" Target="/ppt/slides/slide9.xml" Id="R2b5518b863874c9e" /><Relationship Type="http://schemas.openxmlformats.org/officeDocument/2006/relationships/notesMaster" Target="/ppt/notesMasters/notesMaster1.xml" Id="Rd248432a4d2f402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d1a4064668344bc" /><Relationship Type="http://schemas.openxmlformats.org/officeDocument/2006/relationships/notesMaster" Target="/ppt/notesMasters/notesMaster1.xml" Id="R6ce5a7c55558420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8e80761d76741f8" /><Relationship Type="http://schemas.openxmlformats.org/officeDocument/2006/relationships/notesMaster" Target="/ppt/notesMasters/notesMaster1.xml" Id="R6dcb5c416bc143a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a00304ef3cf4351" /><Relationship Type="http://schemas.openxmlformats.org/officeDocument/2006/relationships/notesMaster" Target="/ppt/notesMasters/notesMaster1.xml" Id="Rbfd7300c41ea453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a87a741c2624c90" /><Relationship Type="http://schemas.openxmlformats.org/officeDocument/2006/relationships/notesMaster" Target="/ppt/notesMasters/notesMaster1.xml" Id="R6d18592d7274473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d5cce8ea3a74add" /><Relationship Type="http://schemas.openxmlformats.org/officeDocument/2006/relationships/notesMaster" Target="/ppt/notesMasters/notesMaster1.xml" Id="R5cb47b5c5e214b6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68643a30ac64579" /><Relationship Type="http://schemas.openxmlformats.org/officeDocument/2006/relationships/notesMaster" Target="/ppt/notesMasters/notesMaster1.xml" Id="R5c933292567742a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2a0acf3009d42d8" /><Relationship Type="http://schemas.openxmlformats.org/officeDocument/2006/relationships/notesMaster" Target="/ppt/notesMasters/notesMaster1.xml" Id="R998bfe3234b84a2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44479b6fd294ad8" /><Relationship Type="http://schemas.openxmlformats.org/officeDocument/2006/relationships/notesMaster" Target="/ppt/notesMasters/notesMaster1.xml" Id="R526589a23b8347b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5878214418e4ffa" /><Relationship Type="http://schemas.openxmlformats.org/officeDocument/2006/relationships/notesMaster" Target="/ppt/notesMasters/notesMaster1.xml" Id="R2c8defbd4a4e412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a19e1ff4bb240dc" /><Relationship Type="http://schemas.openxmlformats.org/officeDocument/2006/relationships/notesMaster" Target="/ppt/notesMasters/notesMaster1.xml" Id="R24cc3a03a3f840f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0ba9e2019ca42ff" /><Relationship Type="http://schemas.openxmlformats.org/officeDocument/2006/relationships/notesMaster" Target="/ppt/notesMasters/notesMaster1.xml" Id="R138bb94bad1947d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fe251e9047442b8" /><Relationship Type="http://schemas.openxmlformats.org/officeDocument/2006/relationships/notesMaster" Target="/ppt/notesMasters/notesMaster1.xml" Id="R8970e9248aba40c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46307992d16424e" /><Relationship Type="http://schemas.openxmlformats.org/officeDocument/2006/relationships/notesMaster" Target="/ppt/notesMasters/notesMaster1.xml" Id="R563414ff2d4c423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a04db5bd886452b" /><Relationship Type="http://schemas.openxmlformats.org/officeDocument/2006/relationships/notesMaster" Target="/ppt/notesMasters/notesMaster1.xml" Id="Rdfc435bd72e8460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aeeec8dec7e464a" /><Relationship Type="http://schemas.openxmlformats.org/officeDocument/2006/relationships/notesMaster" Target="/ppt/notesMasters/notesMaster1.xml" Id="R6080a10e00f74e9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f8a363b26534b9e" /><Relationship Type="http://schemas.openxmlformats.org/officeDocument/2006/relationships/notesMaster" Target="/ppt/notesMasters/notesMaster1.xml" Id="R04904af3a02941d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5a8a51c1e8e493d" /><Relationship Type="http://schemas.openxmlformats.org/officeDocument/2006/relationships/notesMaster" Target="/ppt/notesMasters/notesMaster1.xml" Id="R8174a8f44c2d4ba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bc7d320327c4360" /><Relationship Type="http://schemas.openxmlformats.org/officeDocument/2006/relationships/notesMaster" Target="/ppt/notesMasters/notesMaster1.xml" Id="Rd255dde60aa9403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5935603416340b3" /><Relationship Type="http://schemas.openxmlformats.org/officeDocument/2006/relationships/notesMaster" Target="/ppt/notesMasters/notesMaster1.xml" Id="Re8020105327a473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e852576ba3b4598" /><Relationship Type="http://schemas.openxmlformats.org/officeDocument/2006/relationships/notesMaster" Target="/ppt/notesMasters/notesMaster1.xml" Id="R6b4a2e6f8b86406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54868f3df694952" /><Relationship Type="http://schemas.openxmlformats.org/officeDocument/2006/relationships/notesMaster" Target="/ppt/notesMasters/notesMaster1.xml" Id="R6af95886efb1491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1bae4be5aa44046" /><Relationship Type="http://schemas.openxmlformats.org/officeDocument/2006/relationships/notesMaster" Target="/ppt/notesMasters/notesMaster1.xml" Id="R30378cccd9a84f0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8bb1287f4de4afd" /><Relationship Type="http://schemas.openxmlformats.org/officeDocument/2006/relationships/notesMaster" Target="/ppt/notesMasters/notesMaster1.xml" Id="R3355c5d21786438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0c0f7ff6b4a47b5" /><Relationship Type="http://schemas.openxmlformats.org/officeDocument/2006/relationships/notesMaster" Target="/ppt/notesMasters/notesMaster1.xml" Id="R7d9177719cb6477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b5040ecc27a4586" /><Relationship Type="http://schemas.openxmlformats.org/officeDocument/2006/relationships/notesMaster" Target="/ppt/notesMasters/notesMaster1.xml" Id="R9d4b118c7f6c4e1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dbd74daec594667" /><Relationship Type="http://schemas.openxmlformats.org/officeDocument/2006/relationships/notesMaster" Target="/ppt/notesMasters/notesMaster1.xml" Id="R09483afccaa042a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1373bd41d054e19" /><Relationship Type="http://schemas.openxmlformats.org/officeDocument/2006/relationships/notesMaster" Target="/ppt/notesMasters/notesMaster1.xml" Id="Rb008661eecd54ad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072334a93236443f" /><Relationship Type="http://schemas.openxmlformats.org/officeDocument/2006/relationships/notesMaster" Target="/ppt/notesMasters/notesMaster1.xml" Id="R548569ef76a1478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3639da7e3074839" /><Relationship Type="http://schemas.openxmlformats.org/officeDocument/2006/relationships/notesMaster" Target="/ppt/notesMasters/notesMaster1.xml" Id="R3c6b1c5c82664d9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ac1210bce2341a1" /><Relationship Type="http://schemas.openxmlformats.org/officeDocument/2006/relationships/notesMaster" Target="/ppt/notesMasters/notesMaster1.xml" Id="Refeb1d14bb53430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56ccc6d0eff4e41" /><Relationship Type="http://schemas.openxmlformats.org/officeDocument/2006/relationships/notesMaster" Target="/ppt/notesMasters/notesMaster1.xml" Id="R6180d0ce023c4f9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450a9071a654bd4" /><Relationship Type="http://schemas.openxmlformats.org/officeDocument/2006/relationships/notesMaster" Target="/ppt/notesMasters/notesMaster1.xml" Id="R5968733847a040d0"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e31a5b6426c94ce8" /><Relationship Type="http://schemas.openxmlformats.org/officeDocument/2006/relationships/notesMaster" Target="/ppt/notesMasters/notesMaster1.xml" Id="R372ddae44c054a8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../Audio/HSK2-01_MODEL.mp3. Sau khi tải, giữ thư mục Audio cạnh thư mục Slides. Script: 爱。唱歌。跳舞。打篮球。踢足球。弹钢琴。周末你喜欢做什么？。我喜欢打篮球，也喜欢唱歌。。你会弹钢琴吗？。不会，我觉得有点儿难。。我们可以一起学。。好，星期六下午怎么样？.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弹钢琴。 / 小林。.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爱 (ài) = thích yêu. Chọn đáp án bằng chuột trong trình chiếu. Chế độ đội: 20 giây trao đổi, 10 giây giải thích. Nhóm đúng và giải thích được nhận hai điểm. Script GAME: 爱</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HSK2-01: Sở thích và khả năng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../Audio/HSK2-02_MODEL.mp3. Sau khi tải, giữ thư mục Audio cạnh thư mục Slides. Script: 骑车。画画。觉得。有意思。容易。难。小安最喜欢打篮球。他也爱唱歌，但是不会弹钢琴。这个周末，他想和小林一起学钢琴。.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弹钢琴。 / 小林。.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小林。 Đối chiếu bài đọc để nêu bằng chứng. Chọn đáp án bằng chuột trong trình chiếu. Chế độ đội: 20 giây trao đổi, 10 giây giải thích. Nhóm đúng và giải thích được nhận hai điểm. Script GAME: 骑车</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HSK2-02: Sở thích và khả năng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../Audio/HSK2-03_MODEL.mp3. Sau khi tải, giữ thư mục Audio cạnh thư mục Slides. Script: 可以。但是。非常。最。有时候。周末。小安最喜欢打篮球。他也爱唱歌，但是不会弹钢琴。这个周末，他想和小林一起学钢琴。。小安不会做什么？。他想和谁一起学？.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弹钢琴。 / 小林。.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可以 (kě yǐ). Chọn đáp án bằng chuột trong trình chiếu. Chế độ đội: 20 giây trao đổi, 10 giây giải thích. Nhóm đúng và giải thích được nhận hai điểm. Script GAME: 可以</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HSK2-03: Sở thích và khả năng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d9febf30df74ff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8ff605cec4540d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723fb915ed84c4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14ee3b06daf46c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8859e0efd09401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fb13de95946454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F757BEC-19D8-413C-B9B0-139E2C633CB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76F0557-303B-466E-9B8A-374479D765E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8F926AD-809E-45B5-BE41-6477B80AC41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61EE0B1-C55B-4EF0-9C4E-75CA9652E17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9E428AB-984A-4390-8FD8-C89F9E83328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AB32FFD-7AE8-4FEF-B8F8-D1515AB3DA4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A5D20FD-E60B-4427-AD23-14AE04231F3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D81105B-7FE1-4F12-B760-7DAC77807A3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3B98A7B-CE7D-49C1-9D7B-86647C46892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66CE8CA-5D73-4CA3-8B74-DDE5DF0B2D1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2d7d023da24729" /><Relationship Type="http://schemas.openxmlformats.org/officeDocument/2006/relationships/slideLayout" Target="/ppt/slideLayouts/slideLayout1.xml" Id="Re0d64dfa1119419a" /><Relationship Type="http://schemas.openxmlformats.org/officeDocument/2006/relationships/slideLayout" Target="/ppt/slideLayouts/slideLayout2.xml" Id="R60b72c3eab06403a" /><Relationship Type="http://schemas.openxmlformats.org/officeDocument/2006/relationships/slideLayout" Target="/ppt/slideLayouts/slideLayout3.xml" Id="R834cda46a93b4027" /><Relationship Type="http://schemas.openxmlformats.org/officeDocument/2006/relationships/slideLayout" Target="/ppt/slideLayouts/slideLayout4.xml" Id="R3dff6182e8de4133" /><Relationship Type="http://schemas.openxmlformats.org/officeDocument/2006/relationships/slideLayout" Target="/ppt/slideLayouts/slideLayout5.xml" Id="R569730d91fa64d4c" /><Relationship Type="http://schemas.openxmlformats.org/officeDocument/2006/relationships/slideLayout" Target="/ppt/slideLayouts/slideLayout6.xml" Id="R2614de7a36f54c4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0d64dfa1119419a"/>
    <p:sldLayoutId xmlns:r="http://schemas.openxmlformats.org/officeDocument/2006/relationships" id="2147483650" r:id="R60b72c3eab06403a"/>
    <p:sldLayoutId xmlns:r="http://schemas.openxmlformats.org/officeDocument/2006/relationships" id="2147483651" r:id="R834cda46a93b4027"/>
    <p:sldLayoutId xmlns:r="http://schemas.openxmlformats.org/officeDocument/2006/relationships" id="2147483652" r:id="R3dff6182e8de4133"/>
    <p:sldLayoutId xmlns:r="http://schemas.openxmlformats.org/officeDocument/2006/relationships" id="2147483653" r:id="R569730d91fa64d4c"/>
    <p:sldLayoutId xmlns:r="http://schemas.openxmlformats.org/officeDocument/2006/relationships" id="2147483654" r:id="R2614de7a36f54c4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3cc93f796c14fe8" /><Relationship Type="http://schemas.openxmlformats.org/officeDocument/2006/relationships/notesSlide" Target="/ppt/notesSlides/notesSlide1.xml" Id="R582022fc75c9422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b4781b200d8403f" /><Relationship Type="http://schemas.openxmlformats.org/officeDocument/2006/relationships/notesSlide" Target="/ppt/notesSlides/notesSlide2.xml" Id="Re73734dddf254b9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004caf48052490f" /><Relationship Type="http://schemas.openxmlformats.org/officeDocument/2006/relationships/notesSlide" Target="/ppt/notesSlides/notesSlide3.xml" Id="R9a1dfa3509f8461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50759aaecb74a3a" /><Relationship Type="http://schemas.openxmlformats.org/officeDocument/2006/relationships/notesSlide" Target="/ppt/notesSlides/notesSlide4.xml" Id="Re7c8a9058986445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2be12ae29774eb1" /><Relationship Type="http://schemas.openxmlformats.org/officeDocument/2006/relationships/notesSlide" Target="/ppt/notesSlides/notesSlide5.xml" Id="R2edf6cd6ee304d0f"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f0c17441b6bd4fa5"/><Relationship Type="http://schemas.openxmlformats.org/officeDocument/2006/relationships/notesSlide" Target="/ppt/notesSlides/notesSlide6.xml" Id="R87d62a5e4d3d4abe"/><Relationship Id="rIdInteractive3" Type="http://schemas.openxmlformats.org/officeDocument/2006/relationships/hyperlink" Target="../Audio/HSK2-01_MODEL.mp3" TargetMode="External"/><Relationship Id="rIdEmbeddedAudio4" Type="http://schemas.openxmlformats.org/officeDocument/2006/relationships/audio" Target="../media/HSK2-01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6e6ec8c00a5457e" /><Relationship Type="http://schemas.openxmlformats.org/officeDocument/2006/relationships/notesSlide" Target="/ppt/notesSlides/notesSlide7.xml" Id="R698b24a86ee5464a"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50beeab8048341d9"/><Relationship Type="http://schemas.openxmlformats.org/officeDocument/2006/relationships/notesSlide" Target="/ppt/notesSlides/notesSlide8.xml" Id="Rb6c19afc1bbe4306"/><Relationship Id="rIdInteractive3" Type="http://schemas.openxmlformats.org/officeDocument/2006/relationships/hyperlink" Target="../Audio/HSK2-01_GAME.mp3" TargetMode="External"/><Relationship Id="rIdEmbeddedAudio4" Type="http://schemas.openxmlformats.org/officeDocument/2006/relationships/audio" Target="../media/HSK2-01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0881084dd0444b08"/><Relationship Type="http://schemas.openxmlformats.org/officeDocument/2006/relationships/notesSlide" Target="/ppt/notesSlides/notesSlide9.xml" Id="Rb8469d5ef2864f13"/><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21703c3d6b2f4b9c"/><Relationship Type="http://schemas.openxmlformats.org/officeDocument/2006/relationships/notesSlide" Target="/ppt/notesSlides/notesSlide10.xml" Id="R4c9bec1fda9644d3"/><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576612cd42e4797" /><Relationship Type="http://schemas.openxmlformats.org/officeDocument/2006/relationships/notesSlide" Target="/ppt/notesSlides/notesSlide11.xml" Id="R37da2338955f4ae1"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5492f8cb832141cc"/><Relationship Type="http://schemas.openxmlformats.org/officeDocument/2006/relationships/notesSlide" Target="/ppt/notesSlides/notesSlide12.xml" Id="R5c8fd87d6f764547"/><Relationship Id="rIdGif3" Type="http://schemas.openxmlformats.org/officeDocument/2006/relationships/image" Target="../media/stroke_29233.gif"/><Relationship Id="rIdGif4" Type="http://schemas.openxmlformats.org/officeDocument/2006/relationships/image" Target="../media/stroke_21809.gif"/><Relationship Id="rIdGif5" Type="http://schemas.openxmlformats.org/officeDocument/2006/relationships/image" Target="../media/stroke_27468.gif"/><Relationship Id="rIdGif6" Type="http://schemas.openxmlformats.org/officeDocument/2006/relationships/image" Target="../media/stroke_36339.gif"/><Relationship Id="rIdGif7" Type="http://schemas.openxmlformats.org/officeDocument/2006/relationships/image" Target="../media/stroke_33310.gif"/><Relationship Id="rIdGif8" Type="http://schemas.openxmlformats.org/officeDocument/2006/relationships/image" Target="../media/stroke_25171.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215eb2f5f2f441e4"/><Relationship Type="http://schemas.openxmlformats.org/officeDocument/2006/relationships/notesSlide" Target="/ppt/notesSlides/notesSlide13.xml" Id="R5a0c4a5ec99e4917"/><Relationship Id="rIdInteractive3" Type="http://schemas.openxmlformats.org/officeDocument/2006/relationships/hyperlink" Target="../Audio/HSK2-01_MODEL.mp3" TargetMode="External"/><Relationship Id="rIdEmbeddedAudio4" Type="http://schemas.openxmlformats.org/officeDocument/2006/relationships/audio" Target="../media/HSK2-01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e2980719dff34470" /><Relationship Type="http://schemas.openxmlformats.org/officeDocument/2006/relationships/notesSlide" Target="/ppt/notesSlides/notesSlide14.xml" Id="R27cdd467dceb47e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ebda33b2356c44b3" /><Relationship Type="http://schemas.openxmlformats.org/officeDocument/2006/relationships/notesSlide" Target="/ppt/notesSlides/notesSlide15.xml" Id="Rf4aeb5733f4a4eb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b7e8d9f692a44f88" /><Relationship Type="http://schemas.openxmlformats.org/officeDocument/2006/relationships/notesSlide" Target="/ppt/notesSlides/notesSlide16.xml" Id="Rde8aa5f3cf3e4e4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8d66924ae86c4548" /><Relationship Type="http://schemas.openxmlformats.org/officeDocument/2006/relationships/notesSlide" Target="/ppt/notesSlides/notesSlide17.xml" Id="R7387196449aa47a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5da8a11500c94447" /><Relationship Type="http://schemas.openxmlformats.org/officeDocument/2006/relationships/notesSlide" Target="/ppt/notesSlides/notesSlide18.xml" Id="R270aab95aeb043f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8e7225f74ff94976" /><Relationship Type="http://schemas.openxmlformats.org/officeDocument/2006/relationships/notesSlide" Target="/ppt/notesSlides/notesSlide19.xml" Id="R2fdacdc1ccfd4a7b"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d618e84e68854b7d"/><Relationship Type="http://schemas.openxmlformats.org/officeDocument/2006/relationships/notesSlide" Target="/ppt/notesSlides/notesSlide20.xml" Id="Rccf70808cdcd4e59"/><Relationship Id="rIdInteractive3" Type="http://schemas.openxmlformats.org/officeDocument/2006/relationships/hyperlink" Target="../Audio/HSK2-02_MODEL.mp3" TargetMode="External"/><Relationship Id="rIdEmbeddedAudio4" Type="http://schemas.openxmlformats.org/officeDocument/2006/relationships/audio" Target="../media/HSK2-02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c9b63d0347514ec1" /><Relationship Type="http://schemas.openxmlformats.org/officeDocument/2006/relationships/notesSlide" Target="/ppt/notesSlides/notesSlide21.xml" Id="R40e13a3be71646ac"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71b16dc2093f4cc1"/><Relationship Type="http://schemas.openxmlformats.org/officeDocument/2006/relationships/notesSlide" Target="/ppt/notesSlides/notesSlide22.xml" Id="R64fc1e34093142fa"/><Relationship Id="rIdInteractive3" Type="http://schemas.openxmlformats.org/officeDocument/2006/relationships/hyperlink" Target="../Audio/HSK2-02_GAME.mp3" TargetMode="External"/><Relationship Id="rIdEmbeddedAudio4" Type="http://schemas.openxmlformats.org/officeDocument/2006/relationships/audio" Target="../media/HSK2-02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8560a3f0ca774ecc"/><Relationship Type="http://schemas.openxmlformats.org/officeDocument/2006/relationships/notesSlide" Target="/ppt/notesSlides/notesSlide23.xml" Id="Rd9f74d1c43ee4c03"/><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6cdd341aceac4e5f"/><Relationship Type="http://schemas.openxmlformats.org/officeDocument/2006/relationships/notesSlide" Target="/ppt/notesSlides/notesSlide24.xml" Id="R80fe5f1dd2594b02"/><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50bd2b1144d45ad" /><Relationship Type="http://schemas.openxmlformats.org/officeDocument/2006/relationships/notesSlide" Target="/ppt/notesSlides/notesSlide25.xml" Id="Re5ca656b83c34fad"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797ce77755624680"/><Relationship Type="http://schemas.openxmlformats.org/officeDocument/2006/relationships/notesSlide" Target="/ppt/notesSlides/notesSlide26.xml" Id="R351cdb1a651941df"/><Relationship Id="rIdGif3" Type="http://schemas.openxmlformats.org/officeDocument/2006/relationships/image" Target="../media/stroke_39569.gif"/><Relationship Id="rIdGif4" Type="http://schemas.openxmlformats.org/officeDocument/2006/relationships/image" Target="../media/stroke_36710.gif"/><Relationship Id="rIdGif5" Type="http://schemas.openxmlformats.org/officeDocument/2006/relationships/image" Target="../media/stroke_30011.gif"/><Relationship Id="rIdGif6" Type="http://schemas.openxmlformats.org/officeDocument/2006/relationships/image" Target="../media/stroke_35273.gif"/><Relationship Id="rIdGif7" Type="http://schemas.openxmlformats.org/officeDocument/2006/relationships/image" Target="../media/stroke_24471.gif"/><Relationship Id="rIdGif8" Type="http://schemas.openxmlformats.org/officeDocument/2006/relationships/image" Target="../media/stroke_26377.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850fd9d4f849494b"/><Relationship Type="http://schemas.openxmlformats.org/officeDocument/2006/relationships/notesSlide" Target="/ppt/notesSlides/notesSlide27.xml" Id="Ra47f5c98ac3c474a"/><Relationship Id="rIdInteractive3" Type="http://schemas.openxmlformats.org/officeDocument/2006/relationships/hyperlink" Target="../Audio/HSK2-02_MODEL.mp3" TargetMode="External"/><Relationship Id="rIdEmbeddedAudio4" Type="http://schemas.openxmlformats.org/officeDocument/2006/relationships/audio" Target="../media/HSK2-02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b2acef1c6a0e49a3" /><Relationship Type="http://schemas.openxmlformats.org/officeDocument/2006/relationships/notesSlide" Target="/ppt/notesSlides/notesSlide28.xml" Id="Ra43de02c060d43c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849310abfa744f47" /><Relationship Type="http://schemas.openxmlformats.org/officeDocument/2006/relationships/notesSlide" Target="/ppt/notesSlides/notesSlide29.xml" Id="Rd2e832628ee9448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829d6e2491424bc5" /><Relationship Type="http://schemas.openxmlformats.org/officeDocument/2006/relationships/notesSlide" Target="/ppt/notesSlides/notesSlide30.xml" Id="R8bd5282545824a5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f19b8de6d2eb49d0" /><Relationship Type="http://schemas.openxmlformats.org/officeDocument/2006/relationships/notesSlide" Target="/ppt/notesSlides/notesSlide31.xml" Id="R2f8e52244ac1429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26c48023ef9d4525" /><Relationship Type="http://schemas.openxmlformats.org/officeDocument/2006/relationships/notesSlide" Target="/ppt/notesSlides/notesSlide32.xml" Id="Rc309a7514a714ce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2cd64110cb714bac" /><Relationship Type="http://schemas.openxmlformats.org/officeDocument/2006/relationships/notesSlide" Target="/ppt/notesSlides/notesSlide33.xml" Id="Ra3325891a06e4f80"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e81b8366f5dc49d7"/><Relationship Type="http://schemas.openxmlformats.org/officeDocument/2006/relationships/notesSlide" Target="/ppt/notesSlides/notesSlide34.xml" Id="R0ee0c1165adf426f"/><Relationship Id="rIdInteractive3" Type="http://schemas.openxmlformats.org/officeDocument/2006/relationships/hyperlink" Target="../Audio/HSK2-03_MODEL.mp3" TargetMode="External"/><Relationship Id="rIdEmbeddedAudio4" Type="http://schemas.openxmlformats.org/officeDocument/2006/relationships/audio" Target="../media/HSK2-03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51991f5bb5f94308" /><Relationship Type="http://schemas.openxmlformats.org/officeDocument/2006/relationships/notesSlide" Target="/ppt/notesSlides/notesSlide35.xml" Id="R525008d46f5f46ba"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46cdd8487d7f4e7f"/><Relationship Type="http://schemas.openxmlformats.org/officeDocument/2006/relationships/notesSlide" Target="/ppt/notesSlides/notesSlide36.xml" Id="R873ee4165ecd4555"/><Relationship Id="rIdInteractive3" Type="http://schemas.openxmlformats.org/officeDocument/2006/relationships/hyperlink" Target="../Audio/HSK2-03_GAME.mp3" TargetMode="External"/><Relationship Id="rIdEmbeddedAudio4" Type="http://schemas.openxmlformats.org/officeDocument/2006/relationships/audio" Target="../media/HSK2-03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f636040e85a6423b"/><Relationship Type="http://schemas.openxmlformats.org/officeDocument/2006/relationships/notesSlide" Target="/ppt/notesSlides/notesSlide37.xml" Id="R4678000dea7941a8"/><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c9114989f11a4d67"/><Relationship Type="http://schemas.openxmlformats.org/officeDocument/2006/relationships/notesSlide" Target="/ppt/notesSlides/notesSlide38.xml" Id="Re09c7f19cf574994"/><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96bdab6a24aa414f" /><Relationship Type="http://schemas.openxmlformats.org/officeDocument/2006/relationships/notesSlide" Target="/ppt/notesSlides/notesSlide39.xml" Id="R766468e2a2014ce3"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3ba84fdae547459d"/><Relationship Type="http://schemas.openxmlformats.org/officeDocument/2006/relationships/notesSlide" Target="/ppt/notesSlides/notesSlide40.xml" Id="Rd2c7bc7a4278431b"/><Relationship Id="rIdGif3" Type="http://schemas.openxmlformats.org/officeDocument/2006/relationships/image" Target="../media/stroke_21487.gif"/><Relationship Id="rIdGif4" Type="http://schemas.openxmlformats.org/officeDocument/2006/relationships/image" Target="../media/stroke_20197.gif"/><Relationship Id="rIdGif5" Type="http://schemas.openxmlformats.org/officeDocument/2006/relationships/image" Target="../media/stroke_20294.gif"/><Relationship Id="rIdGif6" Type="http://schemas.openxmlformats.org/officeDocument/2006/relationships/image" Target="../media/stroke_26159.gif"/><Relationship Id="rIdGif7" Type="http://schemas.openxmlformats.org/officeDocument/2006/relationships/image" Target="../media/stroke_38750.gif"/><Relationship Id="rIdGif8" Type="http://schemas.openxmlformats.org/officeDocument/2006/relationships/image" Target="../media/stroke_24120.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4afa20dc92764b69"/><Relationship Type="http://schemas.openxmlformats.org/officeDocument/2006/relationships/notesSlide" Target="/ppt/notesSlides/notesSlide41.xml" Id="R38d56fc0c3d942ce"/><Relationship Id="rIdInteractive3" Type="http://schemas.openxmlformats.org/officeDocument/2006/relationships/hyperlink" Target="../Audio/HSK2-03_MODEL.mp3" TargetMode="External"/><Relationship Id="rIdEmbeddedAudio4" Type="http://schemas.openxmlformats.org/officeDocument/2006/relationships/audio" Target="../media/HSK2-03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4ee0e20e7d204dd0" /><Relationship Type="http://schemas.openxmlformats.org/officeDocument/2006/relationships/notesSlide" Target="/ppt/notesSlides/notesSlide42.xml" Id="R1f7f0faa84f94ae7"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9428915-C871-4C99-A0E1-AD048525043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A4EEC658-F0C0-4D06-A0A1-FBA69E615CA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Sở thích và khả năng</a:t>
            </a:r>
          </a:p>
        </p:txBody>
      </p:sp>
      <p:sp>
        <p:nvSpPr>
          <p:cNvPr id="3" name="page">
            <a:extLst xmlns:a="http://schemas.openxmlformats.org/drawingml/2006/main">
              <a:ext uri="{FF2B5EF4-FFF2-40B4-BE49-F238E27FC236}">
                <a16:creationId xmlns:a16="http://schemas.microsoft.com/office/drawing/2014/main" id="{C6CD85B6-2574-4011-B304-94C1CB40178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1ECD9EC1-8062-481B-9963-C0C40616EFBE}"/>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sở thích và khả năng;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9A9EBACE-FFD1-4AA4-9C1F-5E83CC6AC0B1}"/>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134083100"/>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CD33878-A6CF-42E5-A8F2-D3FD5950461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0FB38251-ACF1-4D78-88F5-E260D9568BA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22851D89-7AB3-4CDC-9AF8-2A97D376FB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2DEC5529-80E1-45F2-94E2-D35165072EE1}"/>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你好     谢谢     再见</a:t>
            </a:r>
          </a:p>
        </p:txBody>
      </p:sp>
      <p:sp>
        <p:nvSpPr>
          <p:cNvPr id="5" name="retrieval">
            <a:extLst xmlns:a="http://schemas.openxmlformats.org/drawingml/2006/main">
              <a:ext uri="{FF2B5EF4-FFF2-40B4-BE49-F238E27FC236}">
                <a16:creationId xmlns:a16="http://schemas.microsoft.com/office/drawing/2014/main" id="{3D2DE2FE-4ECC-440F-A28F-2FEFCB7AD96A}"/>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71140100"/>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F07ED88B-FFAA-4A4C-9DB8-2FB0EFDCA21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10D337DE-09FE-49D3-813F-EC117F2E545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C12D6E2B-53AA-4755-8407-3326332F19A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1405D910-743A-414D-AA8B-B9DB285E2A2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爱</a:t>
            </a:r>
          </a:p>
        </p:txBody>
      </p:sp>
      <p:sp>
        <p:nvSpPr>
          <p:cNvPr id="5" name="py0">
            <a:extLst xmlns:a="http://schemas.openxmlformats.org/drawingml/2006/main">
              <a:ext uri="{FF2B5EF4-FFF2-40B4-BE49-F238E27FC236}">
                <a16:creationId xmlns:a16="http://schemas.microsoft.com/office/drawing/2014/main" id="{E48A9BC9-9DB8-42A3-9893-C6767C9ACDA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ài</a:t>
            </a:r>
          </a:p>
        </p:txBody>
      </p:sp>
      <p:sp>
        <p:nvSpPr>
          <p:cNvPr id="6" name="vi0">
            <a:extLst xmlns:a="http://schemas.openxmlformats.org/drawingml/2006/main">
              <a:ext uri="{FF2B5EF4-FFF2-40B4-BE49-F238E27FC236}">
                <a16:creationId xmlns:a16="http://schemas.microsoft.com/office/drawing/2014/main" id="{247AA3A0-734C-4CEF-8460-BD67F1E85FF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thích yêu</a:t>
            </a:r>
          </a:p>
        </p:txBody>
      </p:sp>
      <p:sp>
        <p:nvSpPr>
          <p:cNvPr id="7" name="zh1">
            <a:extLst xmlns:a="http://schemas.openxmlformats.org/drawingml/2006/main">
              <a:ext uri="{FF2B5EF4-FFF2-40B4-BE49-F238E27FC236}">
                <a16:creationId xmlns:a16="http://schemas.microsoft.com/office/drawing/2014/main" id="{135635FE-19F7-433D-8BFF-61CDB346F9D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唱歌</a:t>
            </a:r>
          </a:p>
        </p:txBody>
      </p:sp>
      <p:sp>
        <p:nvSpPr>
          <p:cNvPr id="8" name="py1">
            <a:extLst xmlns:a="http://schemas.openxmlformats.org/drawingml/2006/main">
              <a:ext uri="{FF2B5EF4-FFF2-40B4-BE49-F238E27FC236}">
                <a16:creationId xmlns:a16="http://schemas.microsoft.com/office/drawing/2014/main" id="{4523B211-068F-4D98-B852-8CEA1D7E6E7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chàng gē</a:t>
            </a:r>
          </a:p>
        </p:txBody>
      </p:sp>
      <p:sp>
        <p:nvSpPr>
          <p:cNvPr id="9" name="vi1">
            <a:extLst xmlns:a="http://schemas.openxmlformats.org/drawingml/2006/main">
              <a:ext uri="{FF2B5EF4-FFF2-40B4-BE49-F238E27FC236}">
                <a16:creationId xmlns:a16="http://schemas.microsoft.com/office/drawing/2014/main" id="{0F9D66DD-F43C-4B94-A46F-7E24C2DC15E3}"/>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hát</a:t>
            </a:r>
          </a:p>
        </p:txBody>
      </p:sp>
      <p:sp>
        <p:nvSpPr>
          <p:cNvPr id="10" name="zh2">
            <a:extLst xmlns:a="http://schemas.openxmlformats.org/drawingml/2006/main">
              <a:ext uri="{FF2B5EF4-FFF2-40B4-BE49-F238E27FC236}">
                <a16:creationId xmlns:a16="http://schemas.microsoft.com/office/drawing/2014/main" id="{32D6B841-AF24-4DF2-9C27-000A2CFBBB5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跳舞</a:t>
            </a:r>
          </a:p>
        </p:txBody>
      </p:sp>
      <p:sp>
        <p:nvSpPr>
          <p:cNvPr id="11" name="py2">
            <a:extLst xmlns:a="http://schemas.openxmlformats.org/drawingml/2006/main">
              <a:ext uri="{FF2B5EF4-FFF2-40B4-BE49-F238E27FC236}">
                <a16:creationId xmlns:a16="http://schemas.microsoft.com/office/drawing/2014/main" id="{BA53F811-BACE-48F0-9E7D-0E6A2782344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tiàowǔ</a:t>
            </a:r>
          </a:p>
        </p:txBody>
      </p:sp>
      <p:sp>
        <p:nvSpPr>
          <p:cNvPr id="12" name="vi2">
            <a:extLst xmlns:a="http://schemas.openxmlformats.org/drawingml/2006/main">
              <a:ext uri="{FF2B5EF4-FFF2-40B4-BE49-F238E27FC236}">
                <a16:creationId xmlns:a16="http://schemas.microsoft.com/office/drawing/2014/main" id="{4A671787-18A5-4A7C-9328-7722073A64E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nhảy</a:t>
            </a:r>
          </a:p>
        </p:txBody>
      </p:sp>
      <p:sp>
        <p:nvSpPr>
          <p:cNvPr id="13" name="zh3">
            <a:extLst xmlns:a="http://schemas.openxmlformats.org/drawingml/2006/main">
              <a:ext uri="{FF2B5EF4-FFF2-40B4-BE49-F238E27FC236}">
                <a16:creationId xmlns:a16="http://schemas.microsoft.com/office/drawing/2014/main" id="{AE8B3F1C-B074-4293-B361-8E401069AC4B}"/>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打篮球</a:t>
            </a:r>
          </a:p>
        </p:txBody>
      </p:sp>
      <p:sp>
        <p:nvSpPr>
          <p:cNvPr id="14" name="py3">
            <a:extLst xmlns:a="http://schemas.openxmlformats.org/drawingml/2006/main">
              <a:ext uri="{FF2B5EF4-FFF2-40B4-BE49-F238E27FC236}">
                <a16:creationId xmlns:a16="http://schemas.microsoft.com/office/drawing/2014/main" id="{B162B9BB-7BB5-4EC9-90DF-05004FD53C3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dǎ lán qiú</a:t>
            </a:r>
          </a:p>
        </p:txBody>
      </p:sp>
      <p:sp>
        <p:nvSpPr>
          <p:cNvPr id="15" name="vi3">
            <a:extLst xmlns:a="http://schemas.openxmlformats.org/drawingml/2006/main">
              <a:ext uri="{FF2B5EF4-FFF2-40B4-BE49-F238E27FC236}">
                <a16:creationId xmlns:a16="http://schemas.microsoft.com/office/drawing/2014/main" id="{BD79772B-D753-4A75-BD5B-CE8646A04B8E}"/>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chơi bóng rổ</a:t>
            </a:r>
          </a:p>
        </p:txBody>
      </p:sp>
      <p:sp>
        <p:nvSpPr>
          <p:cNvPr id="16" name="zh4">
            <a:extLst xmlns:a="http://schemas.openxmlformats.org/drawingml/2006/main">
              <a:ext uri="{FF2B5EF4-FFF2-40B4-BE49-F238E27FC236}">
                <a16:creationId xmlns:a16="http://schemas.microsoft.com/office/drawing/2014/main" id="{F782F4A0-1ADB-4E6C-9F6D-9B5D131F9F86}"/>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踢足球</a:t>
            </a:r>
          </a:p>
        </p:txBody>
      </p:sp>
      <p:sp>
        <p:nvSpPr>
          <p:cNvPr id="17" name="py4">
            <a:extLst xmlns:a="http://schemas.openxmlformats.org/drawingml/2006/main">
              <a:ext uri="{FF2B5EF4-FFF2-40B4-BE49-F238E27FC236}">
                <a16:creationId xmlns:a16="http://schemas.microsoft.com/office/drawing/2014/main" id="{C766CF00-7D0C-445D-967F-CD3190E7F7B4}"/>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tī zú qiú</a:t>
            </a:r>
          </a:p>
        </p:txBody>
      </p:sp>
      <p:sp>
        <p:nvSpPr>
          <p:cNvPr id="18" name="vi4">
            <a:extLst xmlns:a="http://schemas.openxmlformats.org/drawingml/2006/main">
              <a:ext uri="{FF2B5EF4-FFF2-40B4-BE49-F238E27FC236}">
                <a16:creationId xmlns:a16="http://schemas.microsoft.com/office/drawing/2014/main" id="{FA449094-1340-4828-8BAD-80AB2D830609}"/>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đá bóng</a:t>
            </a:r>
          </a:p>
        </p:txBody>
      </p:sp>
      <p:sp>
        <p:nvSpPr>
          <p:cNvPr id="19" name="zh5">
            <a:extLst xmlns:a="http://schemas.openxmlformats.org/drawingml/2006/main">
              <a:ext uri="{FF2B5EF4-FFF2-40B4-BE49-F238E27FC236}">
                <a16:creationId xmlns:a16="http://schemas.microsoft.com/office/drawing/2014/main" id="{CD9E4ADF-621C-4311-82F5-DBD63EBFE150}"/>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弹钢琴</a:t>
            </a:r>
          </a:p>
        </p:txBody>
      </p:sp>
      <p:sp>
        <p:nvSpPr>
          <p:cNvPr id="20" name="py5">
            <a:extLst xmlns:a="http://schemas.openxmlformats.org/drawingml/2006/main">
              <a:ext uri="{FF2B5EF4-FFF2-40B4-BE49-F238E27FC236}">
                <a16:creationId xmlns:a16="http://schemas.microsoft.com/office/drawing/2014/main" id="{496FDCB4-A8A6-4939-99BB-6737B5BD5F34}"/>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tán gāng qín</a:t>
            </a:r>
          </a:p>
        </p:txBody>
      </p:sp>
      <p:sp>
        <p:nvSpPr>
          <p:cNvPr id="21" name="vi5">
            <a:extLst xmlns:a="http://schemas.openxmlformats.org/drawingml/2006/main">
              <a:ext uri="{FF2B5EF4-FFF2-40B4-BE49-F238E27FC236}">
                <a16:creationId xmlns:a16="http://schemas.microsoft.com/office/drawing/2014/main" id="{80368D2B-B30A-49EF-8AC9-25F9BC741415}"/>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chơi piano</a:t>
            </a:r>
          </a:p>
        </p:txBody>
      </p:sp>
    </p:spTree>
    <p:extLst>
      <p:ext uri="{BB962C8B-B14F-4D97-AF65-F5344CB8AC3E}">
        <p14:creationId xmlns:p14="http://schemas.microsoft.com/office/powerpoint/2010/main" val="1623569450"/>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FBF31A98-7E18-49D2-A013-E1A73D9AA69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A9E040F0-AE59-4955-893E-AAE8A6EA104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DEA9213F-EEDE-4166-88D2-08A31BA04A0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F4D43BCE-3AE2-4D9A-A65F-4221D598BA6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啊</a:t>
            </a:r>
          </a:p>
        </p:txBody>
      </p:sp>
      <p:sp>
        <p:nvSpPr>
          <p:cNvPr id="5" name="py0">
            <a:extLst xmlns:a="http://schemas.openxmlformats.org/drawingml/2006/main">
              <a:ext uri="{FF2B5EF4-FFF2-40B4-BE49-F238E27FC236}">
                <a16:creationId xmlns:a16="http://schemas.microsoft.com/office/drawing/2014/main" id="{62EF1217-AD7B-4DF8-8173-7D080FAE5FE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a</a:t>
            </a:r>
          </a:p>
        </p:txBody>
      </p:sp>
      <p:sp>
        <p:nvSpPr>
          <p:cNvPr id="6" name="vi0">
            <a:extLst xmlns:a="http://schemas.openxmlformats.org/drawingml/2006/main">
              <a:ext uri="{FF2B5EF4-FFF2-40B4-BE49-F238E27FC236}">
                <a16:creationId xmlns:a16="http://schemas.microsoft.com/office/drawing/2014/main" id="{57C30B91-9419-4180-B598-D8A2B96A18E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trợ từ cảm thán</a:t>
            </a:r>
          </a:p>
        </p:txBody>
      </p:sp>
      <p:sp>
        <p:nvSpPr>
          <p:cNvPr id="7" name="zh1">
            <a:extLst xmlns:a="http://schemas.openxmlformats.org/drawingml/2006/main">
              <a:ext uri="{FF2B5EF4-FFF2-40B4-BE49-F238E27FC236}">
                <a16:creationId xmlns:a16="http://schemas.microsoft.com/office/drawing/2014/main" id="{504FFDC9-F34E-4969-996B-F00CC9FDC0E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花</a:t>
            </a:r>
          </a:p>
        </p:txBody>
      </p:sp>
      <p:sp>
        <p:nvSpPr>
          <p:cNvPr id="8" name="py1">
            <a:extLst xmlns:a="http://schemas.openxmlformats.org/drawingml/2006/main">
              <a:ext uri="{FF2B5EF4-FFF2-40B4-BE49-F238E27FC236}">
                <a16:creationId xmlns:a16="http://schemas.microsoft.com/office/drawing/2014/main" id="{7B2676BA-9644-4B6E-91C9-6FC4F94E60B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huā</a:t>
            </a:r>
          </a:p>
        </p:txBody>
      </p:sp>
      <p:sp>
        <p:nvSpPr>
          <p:cNvPr id="9" name="vi1">
            <a:extLst xmlns:a="http://schemas.openxmlformats.org/drawingml/2006/main">
              <a:ext uri="{FF2B5EF4-FFF2-40B4-BE49-F238E27FC236}">
                <a16:creationId xmlns:a16="http://schemas.microsoft.com/office/drawing/2014/main" id="{0D26DDD7-ADD9-4ED0-8558-8CAB7100E495}"/>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hoa hoặc tiêu tiền tùy nghĩa</a:t>
            </a:r>
          </a:p>
        </p:txBody>
      </p:sp>
      <p:sp>
        <p:nvSpPr>
          <p:cNvPr id="10" name="zh2">
            <a:extLst xmlns:a="http://schemas.openxmlformats.org/drawingml/2006/main">
              <a:ext uri="{FF2B5EF4-FFF2-40B4-BE49-F238E27FC236}">
                <a16:creationId xmlns:a16="http://schemas.microsoft.com/office/drawing/2014/main" id="{F801CD22-F403-4635-BF70-1E4C8B767DF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妻子</a:t>
            </a:r>
          </a:p>
        </p:txBody>
      </p:sp>
      <p:sp>
        <p:nvSpPr>
          <p:cNvPr id="11" name="py2">
            <a:extLst xmlns:a="http://schemas.openxmlformats.org/drawingml/2006/main">
              <a:ext uri="{FF2B5EF4-FFF2-40B4-BE49-F238E27FC236}">
                <a16:creationId xmlns:a16="http://schemas.microsoft.com/office/drawing/2014/main" id="{FEE1657E-337E-4DBD-B845-75597BA9274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qīzi</a:t>
            </a:r>
          </a:p>
        </p:txBody>
      </p:sp>
      <p:sp>
        <p:nvSpPr>
          <p:cNvPr id="12" name="vi2">
            <a:extLst xmlns:a="http://schemas.openxmlformats.org/drawingml/2006/main">
              <a:ext uri="{FF2B5EF4-FFF2-40B4-BE49-F238E27FC236}">
                <a16:creationId xmlns:a16="http://schemas.microsoft.com/office/drawing/2014/main" id="{65F8A57F-FFF0-4D06-BD6E-FEE22F333DA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vợ</a:t>
            </a:r>
          </a:p>
        </p:txBody>
      </p:sp>
      <p:sp>
        <p:nvSpPr>
          <p:cNvPr id="13" name="zh3">
            <a:extLst xmlns:a="http://schemas.openxmlformats.org/drawingml/2006/main">
              <a:ext uri="{FF2B5EF4-FFF2-40B4-BE49-F238E27FC236}">
                <a16:creationId xmlns:a16="http://schemas.microsoft.com/office/drawing/2014/main" id="{506680A9-69D3-4C5E-A324-1B0B08BDCF3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右</a:t>
            </a:r>
          </a:p>
        </p:txBody>
      </p:sp>
      <p:sp>
        <p:nvSpPr>
          <p:cNvPr id="14" name="py3">
            <a:extLst xmlns:a="http://schemas.openxmlformats.org/drawingml/2006/main">
              <a:ext uri="{FF2B5EF4-FFF2-40B4-BE49-F238E27FC236}">
                <a16:creationId xmlns:a16="http://schemas.microsoft.com/office/drawing/2014/main" id="{B3CD0A0C-F1EE-4364-938C-BFE8BBD66A5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yòu</a:t>
            </a:r>
          </a:p>
        </p:txBody>
      </p:sp>
      <p:sp>
        <p:nvSpPr>
          <p:cNvPr id="15" name="vi3">
            <a:extLst xmlns:a="http://schemas.openxmlformats.org/drawingml/2006/main">
              <a:ext uri="{FF2B5EF4-FFF2-40B4-BE49-F238E27FC236}">
                <a16:creationId xmlns:a16="http://schemas.microsoft.com/office/drawing/2014/main" id="{B72B04BA-6228-466C-B541-8ED45F6AD5F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phải</a:t>
            </a:r>
          </a:p>
        </p:txBody>
      </p:sp>
    </p:spTree>
    <p:extLst>
      <p:ext uri="{BB962C8B-B14F-4D97-AF65-F5344CB8AC3E}">
        <p14:creationId xmlns:p14="http://schemas.microsoft.com/office/powerpoint/2010/main" val="16071124"/>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35BF795-7261-4358-9AA0-47D3575D07E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A1B8A7D7-94A7-4DC3-B6A4-DD021B9BF2C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DB945501-9FBA-4CFE-BF37-3ED86BDB10F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4ED8DE3-5CEB-4B6C-9048-80F56753707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会 và 可以</a:t>
            </a:r>
          </a:p>
        </p:txBody>
      </p:sp>
      <p:sp>
        <p:nvSpPr>
          <p:cNvPr id="5" name="rule">
            <a:extLst xmlns:a="http://schemas.openxmlformats.org/drawingml/2006/main">
              <a:ext uri="{FF2B5EF4-FFF2-40B4-BE49-F238E27FC236}">
                <a16:creationId xmlns:a16="http://schemas.microsoft.com/office/drawing/2014/main" id="{FE6AD71F-D1C8-437C-9922-11B73933764B}"/>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我会游泳，今天可以去游泳。 Tôi biết bơi, hôm nay có thể đi bơi.</a:t>
            </a:r>
          </a:p>
        </p:txBody>
      </p:sp>
    </p:spTree>
    <p:extLst>
      <p:ext uri="{BB962C8B-B14F-4D97-AF65-F5344CB8AC3E}">
        <p14:creationId xmlns:p14="http://schemas.microsoft.com/office/powerpoint/2010/main" val="1734005518"/>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9A5FD77-BB8D-4D75-B3D9-DD0BCB87DB3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1800605D-A116-4AEC-90CD-2902E225728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FC729551-3B1D-4547-8CB6-B2AC0C4CF74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CB3C6A1E-61FB-410D-A599-9FEBF8F80C18}"/>
              </a:ext>
            </a:extLst>
            <ns0:hlinkClick xmlns:ns0="http://schemas.openxmlformats.org/drawingml/2006/main" xmlns:ns1="http://schemas.openxmlformats.org/officeDocument/2006/relationships" ns1:id="rIdInteractive3">
              <ns0:snd ns1:embed="rIdEmbeddedAudio4" name="HSK2-0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7239E021-CE8D-4F5A-8622-7E5FBD741C2E}"/>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B1FF4B87-1DDB-4538-862D-54F55120F459}"/>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021848125"/>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D0F0F91-9BC3-4854-B8E2-C3F95630E19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564E684F-CEBC-4973-8125-0D981FF4241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49A20FE-0C5A-4ACB-BF58-02ED4E35AA3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E7B5EFB-CF66-4789-85B5-12DCD35B6C12}"/>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小安最喜欢打篮球。他也爱唱歌，但是不会弹钢琴。这个周末，他想和小林一起学钢</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琴。</a:t>
            </a:r>
          </a:p>
        </p:txBody>
      </p:sp>
      <p:sp>
        <p:nvSpPr>
          <p:cNvPr id="5" name="q0">
            <a:extLst xmlns:a="http://schemas.openxmlformats.org/drawingml/2006/main">
              <a:ext uri="{FF2B5EF4-FFF2-40B4-BE49-F238E27FC236}">
                <a16:creationId xmlns:a16="http://schemas.microsoft.com/office/drawing/2014/main" id="{B230FEFF-2849-419C-BA24-20587051BD0E}"/>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小安不会做什么？</a:t>
            </a:r>
          </a:p>
        </p:txBody>
      </p:sp>
      <p:sp>
        <p:nvSpPr>
          <p:cNvPr id="6" name="q1">
            <a:extLst xmlns:a="http://schemas.openxmlformats.org/drawingml/2006/main">
              <a:ext uri="{FF2B5EF4-FFF2-40B4-BE49-F238E27FC236}">
                <a16:creationId xmlns:a16="http://schemas.microsoft.com/office/drawing/2014/main" id="{FDDFC7B3-7685-47C6-A883-4B912BCC2DB0}"/>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他想和谁一起学？</a:t>
            </a:r>
          </a:p>
        </p:txBody>
      </p:sp>
    </p:spTree>
    <p:extLst>
      <p:ext uri="{BB962C8B-B14F-4D97-AF65-F5344CB8AC3E}">
        <p14:creationId xmlns:p14="http://schemas.microsoft.com/office/powerpoint/2010/main" val="200230184"/>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4553B5C1-E69B-4C25-9669-C255882CDCB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F1A9FD2D-888B-4208-9ACE-24FC9DB0A91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F1DEE7D-66EA-499C-8DE2-16B74A0FB3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566FD925-51F5-4EE3-B5E0-09B3820C1FB2}"/>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“thích yêu”?</a:t>
            </a:r>
          </a:p>
        </p:txBody>
      </p:sp>
      <p:sp>
        <p:nvSpPr>
          <p:cNvPr id="5" name="audio_game">
            <a:extLst xmlns:a="http://schemas.openxmlformats.org/drawingml/2006/main">
              <a:ext uri="{FF2B5EF4-FFF2-40B4-BE49-F238E27FC236}">
                <a16:creationId xmlns:a16="http://schemas.microsoft.com/office/drawing/2014/main" id="{C1ED5069-B19A-4B63-8241-2350F0B8A699}"/>
              </a:ext>
            </a:extLst>
            <ns0:hlinkClick xmlns:ns0="http://schemas.openxmlformats.org/drawingml/2006/main" xmlns:ns1="http://schemas.openxmlformats.org/officeDocument/2006/relationships" ns1:id="rIdInteractive3">
              <ns0:snd ns1:embed="rIdEmbeddedAudio4" name="HSK2-0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D60680A-A08C-4EAB-8628-63C6453E7715}"/>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爱</a:t>
            </a:r>
          </a:p>
        </p:txBody>
      </p:sp>
      <p:sp>
        <p:nvSpPr>
          <p:cNvPr id="7" name="choice_1">
            <a:extLst xmlns:a="http://schemas.openxmlformats.org/drawingml/2006/main">
              <a:ext uri="{FF2B5EF4-FFF2-40B4-BE49-F238E27FC236}">
                <a16:creationId xmlns:a16="http://schemas.microsoft.com/office/drawing/2014/main" id="{5BEF4F84-AE78-40A7-A2BD-C6ECE8CE4D1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唱歌</a:t>
            </a:r>
          </a:p>
        </p:txBody>
      </p:sp>
      <p:sp>
        <p:nvSpPr>
          <p:cNvPr id="8" name="choice_2">
            <a:extLst xmlns:a="http://schemas.openxmlformats.org/drawingml/2006/main">
              <a:ext uri="{FF2B5EF4-FFF2-40B4-BE49-F238E27FC236}">
                <a16:creationId xmlns:a16="http://schemas.microsoft.com/office/drawing/2014/main" id="{E09301A1-07E2-43EA-B804-5C504F21DEB7}"/>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跳舞</a:t>
            </a:r>
          </a:p>
        </p:txBody>
      </p:sp>
    </p:spTree>
    <p:extLst>
      <p:ext uri="{BB962C8B-B14F-4D97-AF65-F5344CB8AC3E}">
        <p14:creationId xmlns:p14="http://schemas.microsoft.com/office/powerpoint/2010/main" val="1371342916"/>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345ECCB-D21B-4E2B-AD2B-DF6BA613F16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BDD16B46-5BF9-4781-BC35-928E8D92619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CD0DF68E-D9A9-496B-9809-2D542CF8A65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302AE3B2-87E8-4009-8D53-5CA4E70A83A8}"/>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爱 (ài) = thích yêu.</a:t>
            </a:r>
          </a:p>
        </p:txBody>
      </p:sp>
      <p:sp>
        <p:nvSpPr>
          <p:cNvPr id="5" name="stretch">
            <a:extLst xmlns:a="http://schemas.openxmlformats.org/drawingml/2006/main">
              <a:ext uri="{FF2B5EF4-FFF2-40B4-BE49-F238E27FC236}">
                <a16:creationId xmlns:a16="http://schemas.microsoft.com/office/drawing/2014/main" id="{135D9EE5-604C-45AD-94A5-6E1AD86A9BE8}"/>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813B5CC-69B8-42A6-9C02-8ED5A5C4625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659467888"/>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217F689-F850-465E-BC10-C4BE72C7B6D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3C406892-AF82-4D55-A1DF-B98898CC07B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F2918019-723E-40E3-88B7-00D26F51E0C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563955C-0D9A-481D-B3EC-4FD6DC83B9C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FD643F5-36B8-403E-9856-F9DDA557282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601970135"/>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5C1D4B9-DB75-4CD2-91DA-5CBF61B807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251C0050-F88D-4FB6-9E53-1E20A63A43C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AC6CBC5B-6A06-4759-A1EA-A9C6916572F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79535B4C-4091-4CB3-A74C-0598F46E6E6F}"/>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Tổ chức câu lạc bộ: hỏi khả năng của ba thành viên và chọn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hoạt động mọi người đều tham gia được.</a:t>
            </a:r>
          </a:p>
        </p:txBody>
      </p:sp>
      <p:sp>
        <p:nvSpPr>
          <p:cNvPr id="5" name="taskrule">
            <a:extLst xmlns:a="http://schemas.openxmlformats.org/drawingml/2006/main">
              <a:ext uri="{FF2B5EF4-FFF2-40B4-BE49-F238E27FC236}">
                <a16:creationId xmlns:a16="http://schemas.microsoft.com/office/drawing/2014/main" id="{50C08DE2-DC8D-46AF-A868-B69E35D4EE2B}"/>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98729441"/>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0F83D79-77A8-47F7-8C67-1C7407A2558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AC9EE26E-5164-4275-A19E-0F08D389CAF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D0EFEB7-1410-4B97-8B4C-8ECF1715102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爱"/>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唱"/>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歌"/>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跳"/>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舞"/>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打"/>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985343687"/>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2D24BCF-05B8-43BC-BF76-2992EBFFC69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873F14CF-050D-49AD-8F89-D0DE3F1EDB1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A521A57E-7890-4C13-B0EC-F3B32845A2E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75BC90F-E975-44D3-883B-9E0B12A0BE33}"/>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85BF786-2A0A-4FE5-94ED-3ADA2AAC3492}"/>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E813FBE-66D7-480E-BE41-9C43CC8E99F7}"/>
              </a:ext>
            </a:extLst>
            <ns0:hlinkClick xmlns:ns0="http://schemas.openxmlformats.org/drawingml/2006/main" xmlns:ns1="http://schemas.openxmlformats.org/officeDocument/2006/relationships" ns1:id="rIdInteractive3">
              <ns0:snd ns1:embed="rIdEmbeddedAudio4" name="HSK2-0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61738345"/>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10A87CE-6DE9-4CF4-9F26-B574FAF8601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HSK2-01</a:t>
            </a:r>
          </a:p>
        </p:txBody>
      </p:sp>
      <p:sp>
        <p:nvSpPr>
          <p:cNvPr id="2" name="heading">
            <a:extLst xmlns:a="http://schemas.openxmlformats.org/drawingml/2006/main">
              <a:ext uri="{FF2B5EF4-FFF2-40B4-BE49-F238E27FC236}">
                <a16:creationId xmlns:a16="http://schemas.microsoft.com/office/drawing/2014/main" id="{5AE44E6B-007D-41FB-A513-5F5B7BE47BF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B06C30A5-258C-414C-9DF7-A34D6C57250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353AD90-C99A-4D3A-98D3-6D92CD0B676E}"/>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EC65F383-3AC5-427A-BF7C-DC1FE922815D}"/>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028755336"/>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C8AEBD5-D773-450F-9CE4-7C9C172BE7C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BCF0C0FB-5A47-44B4-B700-3BB16E4BD8A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Sở thích và khả năng</a:t>
            </a:r>
          </a:p>
        </p:txBody>
      </p:sp>
      <p:sp>
        <p:nvSpPr>
          <p:cNvPr id="3" name="page">
            <a:extLst xmlns:a="http://schemas.openxmlformats.org/drawingml/2006/main">
              <a:ext uri="{FF2B5EF4-FFF2-40B4-BE49-F238E27FC236}">
                <a16:creationId xmlns:a16="http://schemas.microsoft.com/office/drawing/2014/main" id="{BBAE672A-53C3-4F8E-9AAF-B152F03E40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C6767CC-0FCA-40A7-ABDC-1AA73563FD80}"/>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觉得 và đọc tìm chi tiết.</a:t>
            </a:r>
          </a:p>
        </p:txBody>
      </p:sp>
      <p:sp>
        <p:nvSpPr>
          <p:cNvPr id="5" name="duration">
            <a:extLst xmlns:a="http://schemas.openxmlformats.org/drawingml/2006/main">
              <a:ext uri="{FF2B5EF4-FFF2-40B4-BE49-F238E27FC236}">
                <a16:creationId xmlns:a16="http://schemas.microsoft.com/office/drawing/2014/main" id="{F235CCB4-85A5-4055-8D34-6CBC0DDE7CEC}"/>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770229173"/>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B008227-2C65-4BEA-8B31-B727738DBF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995743F1-26DB-4ACE-837E-CB1D1B6A669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57C502AB-46AB-4777-89D1-1129D11B8C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9416C4F4-2BB2-44F8-8A4B-EBF13BA7CF76}"/>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爱     唱歌     跳舞</a:t>
            </a:r>
          </a:p>
        </p:txBody>
      </p:sp>
      <p:sp>
        <p:nvSpPr>
          <p:cNvPr id="5" name="retrieval">
            <a:extLst xmlns:a="http://schemas.openxmlformats.org/drawingml/2006/main">
              <a:ext uri="{FF2B5EF4-FFF2-40B4-BE49-F238E27FC236}">
                <a16:creationId xmlns:a16="http://schemas.microsoft.com/office/drawing/2014/main" id="{E82F07CF-8321-4755-9DD6-4298DBF04B0A}"/>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251832380"/>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1EF7D065-EA94-4517-BD4A-5CAE4E372FF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C5789E3B-360F-4212-B2FF-EBD264C9771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821F56CB-2FEF-4F98-A2CC-77CE49C2B4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4F056D0E-03E8-4BC7-AC58-2DB0C0E6666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骑车</a:t>
            </a:r>
          </a:p>
        </p:txBody>
      </p:sp>
      <p:sp>
        <p:nvSpPr>
          <p:cNvPr id="5" name="py0">
            <a:extLst xmlns:a="http://schemas.openxmlformats.org/drawingml/2006/main">
              <a:ext uri="{FF2B5EF4-FFF2-40B4-BE49-F238E27FC236}">
                <a16:creationId xmlns:a16="http://schemas.microsoft.com/office/drawing/2014/main" id="{BFF64183-4F0B-4911-AFCB-7DE6A6F3BAE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qí chē</a:t>
            </a:r>
          </a:p>
        </p:txBody>
      </p:sp>
      <p:sp>
        <p:nvSpPr>
          <p:cNvPr id="6" name="vi0">
            <a:extLst xmlns:a="http://schemas.openxmlformats.org/drawingml/2006/main">
              <a:ext uri="{FF2B5EF4-FFF2-40B4-BE49-F238E27FC236}">
                <a16:creationId xmlns:a16="http://schemas.microsoft.com/office/drawing/2014/main" id="{EFDA9A29-6940-4001-BF14-3E7E74DC325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đạp xe</a:t>
            </a:r>
          </a:p>
        </p:txBody>
      </p:sp>
      <p:sp>
        <p:nvSpPr>
          <p:cNvPr id="7" name="zh1">
            <a:extLst xmlns:a="http://schemas.openxmlformats.org/drawingml/2006/main">
              <a:ext uri="{FF2B5EF4-FFF2-40B4-BE49-F238E27FC236}">
                <a16:creationId xmlns:a16="http://schemas.microsoft.com/office/drawing/2014/main" id="{8F7700E9-AD33-4700-A92E-8F563A1DE08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画画</a:t>
            </a:r>
          </a:p>
        </p:txBody>
      </p:sp>
      <p:sp>
        <p:nvSpPr>
          <p:cNvPr id="8" name="py1">
            <a:extLst xmlns:a="http://schemas.openxmlformats.org/drawingml/2006/main">
              <a:ext uri="{FF2B5EF4-FFF2-40B4-BE49-F238E27FC236}">
                <a16:creationId xmlns:a16="http://schemas.microsoft.com/office/drawing/2014/main" id="{77466CDB-DE35-4D5A-9BDF-DF4CD1BBD9C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huà huà</a:t>
            </a:r>
          </a:p>
        </p:txBody>
      </p:sp>
      <p:sp>
        <p:nvSpPr>
          <p:cNvPr id="9" name="vi1">
            <a:extLst xmlns:a="http://schemas.openxmlformats.org/drawingml/2006/main">
              <a:ext uri="{FF2B5EF4-FFF2-40B4-BE49-F238E27FC236}">
                <a16:creationId xmlns:a16="http://schemas.microsoft.com/office/drawing/2014/main" id="{2A850EA6-63F0-4485-B090-3A057F13B645}"/>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vẽ</a:t>
            </a:r>
          </a:p>
        </p:txBody>
      </p:sp>
      <p:sp>
        <p:nvSpPr>
          <p:cNvPr id="10" name="zh2">
            <a:extLst xmlns:a="http://schemas.openxmlformats.org/drawingml/2006/main">
              <a:ext uri="{FF2B5EF4-FFF2-40B4-BE49-F238E27FC236}">
                <a16:creationId xmlns:a16="http://schemas.microsoft.com/office/drawing/2014/main" id="{31F31362-D268-4841-B3E4-A83347C3800E}"/>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觉得</a:t>
            </a:r>
          </a:p>
        </p:txBody>
      </p:sp>
      <p:sp>
        <p:nvSpPr>
          <p:cNvPr id="11" name="py2">
            <a:extLst xmlns:a="http://schemas.openxmlformats.org/drawingml/2006/main">
              <a:ext uri="{FF2B5EF4-FFF2-40B4-BE49-F238E27FC236}">
                <a16:creationId xmlns:a16="http://schemas.microsoft.com/office/drawing/2014/main" id="{0E2D0DA0-9B73-4CD5-B13E-B2BAFEC6661E}"/>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juéde</a:t>
            </a:r>
          </a:p>
        </p:txBody>
      </p:sp>
      <p:sp>
        <p:nvSpPr>
          <p:cNvPr id="12" name="vi2">
            <a:extLst xmlns:a="http://schemas.openxmlformats.org/drawingml/2006/main">
              <a:ext uri="{FF2B5EF4-FFF2-40B4-BE49-F238E27FC236}">
                <a16:creationId xmlns:a16="http://schemas.microsoft.com/office/drawing/2014/main" id="{EA359623-A30B-4115-8DEA-2C81C4C0790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cảm thấy</a:t>
            </a:r>
          </a:p>
        </p:txBody>
      </p:sp>
      <p:sp>
        <p:nvSpPr>
          <p:cNvPr id="13" name="zh3">
            <a:extLst xmlns:a="http://schemas.openxmlformats.org/drawingml/2006/main">
              <a:ext uri="{FF2B5EF4-FFF2-40B4-BE49-F238E27FC236}">
                <a16:creationId xmlns:a16="http://schemas.microsoft.com/office/drawing/2014/main" id="{D43580D5-2DD4-412F-ADAC-E60F1661A0C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有意思</a:t>
            </a:r>
          </a:p>
        </p:txBody>
      </p:sp>
      <p:sp>
        <p:nvSpPr>
          <p:cNvPr id="14" name="py3">
            <a:extLst xmlns:a="http://schemas.openxmlformats.org/drawingml/2006/main">
              <a:ext uri="{FF2B5EF4-FFF2-40B4-BE49-F238E27FC236}">
                <a16:creationId xmlns:a16="http://schemas.microsoft.com/office/drawing/2014/main" id="{2F8B3532-DB52-4D97-879A-6A43AAAC9E1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yǒu yìsi</a:t>
            </a:r>
          </a:p>
        </p:txBody>
      </p:sp>
      <p:sp>
        <p:nvSpPr>
          <p:cNvPr id="15" name="vi3">
            <a:extLst xmlns:a="http://schemas.openxmlformats.org/drawingml/2006/main">
              <a:ext uri="{FF2B5EF4-FFF2-40B4-BE49-F238E27FC236}">
                <a16:creationId xmlns:a16="http://schemas.microsoft.com/office/drawing/2014/main" id="{95C76684-8630-4748-B678-B39ED07FA1B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thú vị</a:t>
            </a:r>
          </a:p>
        </p:txBody>
      </p:sp>
      <p:sp>
        <p:nvSpPr>
          <p:cNvPr id="16" name="zh4">
            <a:extLst xmlns:a="http://schemas.openxmlformats.org/drawingml/2006/main">
              <a:ext uri="{FF2B5EF4-FFF2-40B4-BE49-F238E27FC236}">
                <a16:creationId xmlns:a16="http://schemas.microsoft.com/office/drawing/2014/main" id="{2EA77D41-C057-4ADE-93DA-2CC81D07C53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容易</a:t>
            </a:r>
          </a:p>
        </p:txBody>
      </p:sp>
      <p:sp>
        <p:nvSpPr>
          <p:cNvPr id="17" name="py4">
            <a:extLst xmlns:a="http://schemas.openxmlformats.org/drawingml/2006/main">
              <a:ext uri="{FF2B5EF4-FFF2-40B4-BE49-F238E27FC236}">
                <a16:creationId xmlns:a16="http://schemas.microsoft.com/office/drawing/2014/main" id="{9BD1E74B-7CE4-4F10-826E-F264AEBE579F}"/>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róng yì</a:t>
            </a:r>
          </a:p>
        </p:txBody>
      </p:sp>
      <p:sp>
        <p:nvSpPr>
          <p:cNvPr id="18" name="vi4">
            <a:extLst xmlns:a="http://schemas.openxmlformats.org/drawingml/2006/main">
              <a:ext uri="{FF2B5EF4-FFF2-40B4-BE49-F238E27FC236}">
                <a16:creationId xmlns:a16="http://schemas.microsoft.com/office/drawing/2014/main" id="{381ED23D-A6E2-49E9-801A-08CD2E8EAD62}"/>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dễ</a:t>
            </a:r>
          </a:p>
        </p:txBody>
      </p:sp>
      <p:sp>
        <p:nvSpPr>
          <p:cNvPr id="19" name="zh5">
            <a:extLst xmlns:a="http://schemas.openxmlformats.org/drawingml/2006/main">
              <a:ext uri="{FF2B5EF4-FFF2-40B4-BE49-F238E27FC236}">
                <a16:creationId xmlns:a16="http://schemas.microsoft.com/office/drawing/2014/main" id="{016BCEB8-798D-41F1-89DD-C8BC172AA052}"/>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难</a:t>
            </a:r>
          </a:p>
        </p:txBody>
      </p:sp>
      <p:sp>
        <p:nvSpPr>
          <p:cNvPr id="20" name="py5">
            <a:extLst xmlns:a="http://schemas.openxmlformats.org/drawingml/2006/main">
              <a:ext uri="{FF2B5EF4-FFF2-40B4-BE49-F238E27FC236}">
                <a16:creationId xmlns:a16="http://schemas.microsoft.com/office/drawing/2014/main" id="{B3E92805-8793-476A-B1A8-087E6E316EB1}"/>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nán</a:t>
            </a:r>
          </a:p>
        </p:txBody>
      </p:sp>
      <p:sp>
        <p:nvSpPr>
          <p:cNvPr id="21" name="vi5">
            <a:extLst xmlns:a="http://schemas.openxmlformats.org/drawingml/2006/main">
              <a:ext uri="{FF2B5EF4-FFF2-40B4-BE49-F238E27FC236}">
                <a16:creationId xmlns:a16="http://schemas.microsoft.com/office/drawing/2014/main" id="{862B3904-9695-4324-B89B-C1401A4B819F}"/>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khó</a:t>
            </a:r>
          </a:p>
        </p:txBody>
      </p:sp>
    </p:spTree>
    <p:extLst>
      <p:ext uri="{BB962C8B-B14F-4D97-AF65-F5344CB8AC3E}">
        <p14:creationId xmlns:p14="http://schemas.microsoft.com/office/powerpoint/2010/main" val="1459522539"/>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E9D3BF72-32F0-4851-B48E-C4893850595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3F5979CD-CB61-4154-947D-352D946BC53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23CB0C67-4A42-44DD-8AB1-F45BF1E8D77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A6DD70A-381A-46DB-A78B-9B97ADE78C9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爱好</a:t>
            </a:r>
          </a:p>
        </p:txBody>
      </p:sp>
      <p:sp>
        <p:nvSpPr>
          <p:cNvPr id="5" name="py0">
            <a:extLst xmlns:a="http://schemas.openxmlformats.org/drawingml/2006/main">
              <a:ext uri="{FF2B5EF4-FFF2-40B4-BE49-F238E27FC236}">
                <a16:creationId xmlns:a16="http://schemas.microsoft.com/office/drawing/2014/main" id="{5E52A867-EA6A-4823-A459-B2AAA64A110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àihào</a:t>
            </a:r>
          </a:p>
        </p:txBody>
      </p:sp>
      <p:sp>
        <p:nvSpPr>
          <p:cNvPr id="6" name="vi0">
            <a:extLst xmlns:a="http://schemas.openxmlformats.org/drawingml/2006/main">
              <a:ext uri="{FF2B5EF4-FFF2-40B4-BE49-F238E27FC236}">
                <a16:creationId xmlns:a16="http://schemas.microsoft.com/office/drawing/2014/main" id="{AA859F30-5D2D-462F-87F0-5FE30BC38C9B}"/>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sở thích</a:t>
            </a:r>
          </a:p>
        </p:txBody>
      </p:sp>
      <p:sp>
        <p:nvSpPr>
          <p:cNvPr id="7" name="zh1">
            <a:extLst xmlns:a="http://schemas.openxmlformats.org/drawingml/2006/main">
              <a:ext uri="{FF2B5EF4-FFF2-40B4-BE49-F238E27FC236}">
                <a16:creationId xmlns:a16="http://schemas.microsoft.com/office/drawing/2014/main" id="{7F7CA065-A959-47C1-B832-21BBA3616AF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花</a:t>
            </a:r>
          </a:p>
        </p:txBody>
      </p:sp>
      <p:sp>
        <p:nvSpPr>
          <p:cNvPr id="8" name="py1">
            <a:extLst xmlns:a="http://schemas.openxmlformats.org/drawingml/2006/main">
              <a:ext uri="{FF2B5EF4-FFF2-40B4-BE49-F238E27FC236}">
                <a16:creationId xmlns:a16="http://schemas.microsoft.com/office/drawing/2014/main" id="{F530748B-43FB-482D-AA12-1A29A67526EA}"/>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huā</a:t>
            </a:r>
          </a:p>
        </p:txBody>
      </p:sp>
      <p:sp>
        <p:nvSpPr>
          <p:cNvPr id="9" name="vi1">
            <a:extLst xmlns:a="http://schemas.openxmlformats.org/drawingml/2006/main">
              <a:ext uri="{FF2B5EF4-FFF2-40B4-BE49-F238E27FC236}">
                <a16:creationId xmlns:a16="http://schemas.microsoft.com/office/drawing/2014/main" id="{7647657E-D69E-4279-A1DB-644FAE54896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hoa hoặc tiêu tiền tùy nghĩa</a:t>
            </a:r>
          </a:p>
        </p:txBody>
      </p:sp>
      <p:sp>
        <p:nvSpPr>
          <p:cNvPr id="10" name="zh2">
            <a:extLst xmlns:a="http://schemas.openxmlformats.org/drawingml/2006/main">
              <a:ext uri="{FF2B5EF4-FFF2-40B4-BE49-F238E27FC236}">
                <a16:creationId xmlns:a16="http://schemas.microsoft.com/office/drawing/2014/main" id="{F81D1889-E5D4-49C9-A1CD-FCC63A763F5A}"/>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起来</a:t>
            </a:r>
          </a:p>
        </p:txBody>
      </p:sp>
      <p:sp>
        <p:nvSpPr>
          <p:cNvPr id="11" name="py2">
            <a:extLst xmlns:a="http://schemas.openxmlformats.org/drawingml/2006/main">
              <a:ext uri="{FF2B5EF4-FFF2-40B4-BE49-F238E27FC236}">
                <a16:creationId xmlns:a16="http://schemas.microsoft.com/office/drawing/2014/main" id="{F6B94827-F58C-4006-96C8-874F94E5A0E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qǐlái</a:t>
            </a:r>
          </a:p>
        </p:txBody>
      </p:sp>
      <p:sp>
        <p:nvSpPr>
          <p:cNvPr id="12" name="vi2">
            <a:extLst xmlns:a="http://schemas.openxmlformats.org/drawingml/2006/main">
              <a:ext uri="{FF2B5EF4-FFF2-40B4-BE49-F238E27FC236}">
                <a16:creationId xmlns:a16="http://schemas.microsoft.com/office/drawing/2014/main" id="{08E3185C-DD3D-4065-8910-3ED946B3EC1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đứng dậy lên</a:t>
            </a:r>
          </a:p>
        </p:txBody>
      </p:sp>
      <p:sp>
        <p:nvSpPr>
          <p:cNvPr id="13" name="zh3">
            <a:extLst xmlns:a="http://schemas.openxmlformats.org/drawingml/2006/main">
              <a:ext uri="{FF2B5EF4-FFF2-40B4-BE49-F238E27FC236}">
                <a16:creationId xmlns:a16="http://schemas.microsoft.com/office/drawing/2014/main" id="{4D2BF68A-9F42-46E1-AABF-095297345214}"/>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丈夫</a:t>
            </a:r>
          </a:p>
        </p:txBody>
      </p:sp>
      <p:sp>
        <p:nvSpPr>
          <p:cNvPr id="14" name="py3">
            <a:extLst xmlns:a="http://schemas.openxmlformats.org/drawingml/2006/main">
              <a:ext uri="{FF2B5EF4-FFF2-40B4-BE49-F238E27FC236}">
                <a16:creationId xmlns:a16="http://schemas.microsoft.com/office/drawing/2014/main" id="{571EA030-0B97-4464-9F6A-C88D10F3C1F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zhàngfu</a:t>
            </a:r>
          </a:p>
        </p:txBody>
      </p:sp>
      <p:sp>
        <p:nvSpPr>
          <p:cNvPr id="15" name="vi3">
            <a:extLst xmlns:a="http://schemas.openxmlformats.org/drawingml/2006/main">
              <a:ext uri="{FF2B5EF4-FFF2-40B4-BE49-F238E27FC236}">
                <a16:creationId xmlns:a16="http://schemas.microsoft.com/office/drawing/2014/main" id="{C72C6686-46BA-44AD-AE73-592265DC75D6}"/>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chồng</a:t>
            </a:r>
          </a:p>
        </p:txBody>
      </p:sp>
    </p:spTree>
    <p:extLst>
      <p:ext uri="{BB962C8B-B14F-4D97-AF65-F5344CB8AC3E}">
        <p14:creationId xmlns:p14="http://schemas.microsoft.com/office/powerpoint/2010/main" val="2117715395"/>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D356127-9FA5-4CA9-9F42-4B3832177E3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48ABB0DF-EA42-4EFC-AA5C-82C3464116B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D3ACDBCC-57C6-4EC6-A595-86E112DF799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F4BA9431-7487-428C-A646-460954DFEC20}"/>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觉得</a:t>
            </a:r>
          </a:p>
        </p:txBody>
      </p:sp>
      <p:sp>
        <p:nvSpPr>
          <p:cNvPr id="5" name="rule">
            <a:extLst xmlns:a="http://schemas.openxmlformats.org/drawingml/2006/main">
              <a:ext uri="{FF2B5EF4-FFF2-40B4-BE49-F238E27FC236}">
                <a16:creationId xmlns:a16="http://schemas.microsoft.com/office/drawing/2014/main" id="{768FD255-C2D4-48A9-A072-20454F5D0838}"/>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我觉得唱歌很有意思。 Tôi thấy ca hát thú vị.</a:t>
            </a:r>
          </a:p>
        </p:txBody>
      </p:sp>
    </p:spTree>
    <p:extLst>
      <p:ext uri="{BB962C8B-B14F-4D97-AF65-F5344CB8AC3E}">
        <p14:creationId xmlns:p14="http://schemas.microsoft.com/office/powerpoint/2010/main" val="1375920628"/>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9828034-5BF7-4863-934A-DC2C1994174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99532C40-8EA4-4161-9425-6DE3EAE9DFA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CF3185B-8362-4AC5-B227-2ABF8DF5C2F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B6269FEA-E912-4F7F-B159-FD606FE9EEC0}"/>
              </a:ext>
            </a:extLst>
            <ns0:hlinkClick xmlns:ns0="http://schemas.openxmlformats.org/drawingml/2006/main" xmlns:ns1="http://schemas.openxmlformats.org/officeDocument/2006/relationships" ns1:id="rIdInteractive3">
              <ns0:snd ns1:embed="rIdEmbeddedAudio4" name="HSK2-0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D5466CB6-4F32-4866-A9A4-B11CCCDC2700}"/>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1DCE3131-6203-4693-BFB5-71264C7E2AB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662994845"/>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0548406-CAAB-4C48-AD07-48C51C6D69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EF6C8D0D-66AB-4CF3-B668-5CE9FDB3392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AF25A34A-9E2C-48DD-B439-B3DF2369975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26120283-F0EB-4C7E-A020-15122498F1D9}"/>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小安最喜欢打篮球。他也爱唱歌，但是不会弹钢琴。这个周末，他想和小林一起学钢</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琴。</a:t>
            </a:r>
          </a:p>
        </p:txBody>
      </p:sp>
      <p:sp>
        <p:nvSpPr>
          <p:cNvPr id="5" name="q0">
            <a:extLst xmlns:a="http://schemas.openxmlformats.org/drawingml/2006/main">
              <a:ext uri="{FF2B5EF4-FFF2-40B4-BE49-F238E27FC236}">
                <a16:creationId xmlns:a16="http://schemas.microsoft.com/office/drawing/2014/main" id="{1D990FC9-0282-4A46-9FC4-1AEA596CB7DC}"/>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小安不会做什么？</a:t>
            </a:r>
          </a:p>
        </p:txBody>
      </p:sp>
      <p:sp>
        <p:nvSpPr>
          <p:cNvPr id="6" name="q1">
            <a:extLst xmlns:a="http://schemas.openxmlformats.org/drawingml/2006/main">
              <a:ext uri="{FF2B5EF4-FFF2-40B4-BE49-F238E27FC236}">
                <a16:creationId xmlns:a16="http://schemas.microsoft.com/office/drawing/2014/main" id="{1FB91867-1087-4687-B6E3-947F03B13844}"/>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他想和谁一起学？</a:t>
            </a:r>
          </a:p>
        </p:txBody>
      </p:sp>
    </p:spTree>
    <p:extLst>
      <p:ext uri="{BB962C8B-B14F-4D97-AF65-F5344CB8AC3E}">
        <p14:creationId xmlns:p14="http://schemas.microsoft.com/office/powerpoint/2010/main" val="1842071224"/>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4B70905-78CA-4AE9-BEBE-8C6FD8F9EF9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C4416C27-6FBC-4020-8BDD-61BF324A6CE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7E2BC831-0857-482B-9610-F99B76FE3C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D47F1EC-F4E1-484D-BDFA-DCCD0F1E8C8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他想和谁一起学？</a:t>
            </a:r>
          </a:p>
        </p:txBody>
      </p:sp>
      <p:sp>
        <p:nvSpPr>
          <p:cNvPr id="5" name="audio_game">
            <a:extLst xmlns:a="http://schemas.openxmlformats.org/drawingml/2006/main">
              <a:ext uri="{FF2B5EF4-FFF2-40B4-BE49-F238E27FC236}">
                <a16:creationId xmlns:a16="http://schemas.microsoft.com/office/drawing/2014/main" id="{1C09BA57-2268-41FD-826D-B1A471B3B76E}"/>
              </a:ext>
            </a:extLst>
            <ns0:hlinkClick xmlns:ns0="http://schemas.openxmlformats.org/drawingml/2006/main" xmlns:ns1="http://schemas.openxmlformats.org/officeDocument/2006/relationships" ns1:id="rIdInteractive3">
              <ns0:snd ns1:embed="rIdEmbeddedAudio4" name="HSK2-0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14F2CA40-4657-4A5A-B9F4-012B6561B18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5A6D5D01-0F35-4B11-831D-733C43DB648C}"/>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小林。</a:t>
            </a:r>
          </a:p>
        </p:txBody>
      </p:sp>
      <p:sp>
        <p:nvSpPr>
          <p:cNvPr id="8" name="choice_2">
            <a:extLst xmlns:a="http://schemas.openxmlformats.org/drawingml/2006/main">
              <a:ext uri="{FF2B5EF4-FFF2-40B4-BE49-F238E27FC236}">
                <a16:creationId xmlns:a16="http://schemas.microsoft.com/office/drawing/2014/main" id="{2D8D6894-89CA-4014-8B7D-84B6D8AB5359}"/>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弹钢琴。</a:t>
            </a:r>
          </a:p>
        </p:txBody>
      </p:sp>
    </p:spTree>
    <p:extLst>
      <p:ext uri="{BB962C8B-B14F-4D97-AF65-F5344CB8AC3E}">
        <p14:creationId xmlns:p14="http://schemas.microsoft.com/office/powerpoint/2010/main" val="1701857494"/>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859DCDB-F320-41FD-8BFE-5C5FB8DAE91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E51068A4-9C69-42A3-A146-AB88D593DE2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8E49C489-F09D-4960-96CA-010D820634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0C8C010-C7BF-41BD-B7FE-3EDF9FDF6A52}"/>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小林。 Đối chiếu bài đọc để nêu bằng chứng.</a:t>
            </a:r>
          </a:p>
        </p:txBody>
      </p:sp>
      <p:sp>
        <p:nvSpPr>
          <p:cNvPr id="5" name="stretch">
            <a:extLst xmlns:a="http://schemas.openxmlformats.org/drawingml/2006/main">
              <a:ext uri="{FF2B5EF4-FFF2-40B4-BE49-F238E27FC236}">
                <a16:creationId xmlns:a16="http://schemas.microsoft.com/office/drawing/2014/main" id="{DF00E5FE-F4E9-44AB-AB87-6B25954A289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6752D6F-BCD2-42B8-8AE8-130042D8FAF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032437609"/>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19DC6D6-23ED-4EB0-A4CC-1900FAA5DB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6D75D7B4-31E4-4205-9AC4-661C56D6C01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8FD77477-A51C-4A50-B835-E5D921EE5EE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7139433E-6D53-41E2-A8E2-524BFD558A35}"/>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036A219-7848-45FB-B622-63BCB5EA9C0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105764425"/>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FCC85CB-59D6-4A89-AF2C-7C40FE56F4B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20A2D2AF-B0AF-4C6F-B051-0CE8C2C3DC6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1F9164E1-7ECA-4CBC-A9B6-23ECC5F5DB5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977ADFCB-18E7-441E-B007-A14FB9C0EE29}"/>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Tổ chức câu lạc bộ: hỏi khả năng của ba thành viên và chọn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hoạt động mọi người đều tham gia được.</a:t>
            </a:r>
          </a:p>
        </p:txBody>
      </p:sp>
      <p:sp>
        <p:nvSpPr>
          <p:cNvPr id="5" name="taskrule">
            <a:extLst xmlns:a="http://schemas.openxmlformats.org/drawingml/2006/main">
              <a:ext uri="{FF2B5EF4-FFF2-40B4-BE49-F238E27FC236}">
                <a16:creationId xmlns:a16="http://schemas.microsoft.com/office/drawing/2014/main" id="{A688A3B9-59DE-4026-B609-297554076D4A}"/>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52938260"/>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77E280F-6084-444E-9F8E-605D7563A13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605030D5-0975-4887-994D-E40760EE4E2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52612CA6-24DD-48F1-9FBC-AD12A91D5F8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骑"/>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车"/>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画"/>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觉"/>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得"/>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有"/>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589283282"/>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ABE40AB-5478-4E9B-B23D-9EBCC5822F6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7B2CB5FC-0EDB-45A7-B5DC-6410C6340A7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1F93723-7492-488E-891F-6BED0B4580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93C10631-3F7A-4D70-96E1-AC741B1F5E2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A339716-26E1-45C3-8E83-6C93C1F9B77D}"/>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B59F060-498B-4550-94EE-E948B5656DBD}"/>
              </a:ext>
            </a:extLst>
            <ns0:hlinkClick xmlns:ns0="http://schemas.openxmlformats.org/drawingml/2006/main" xmlns:ns1="http://schemas.openxmlformats.org/officeDocument/2006/relationships" ns1:id="rIdInteractive3">
              <ns0:snd ns1:embed="rIdEmbeddedAudio4" name="HSK2-0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55130926"/>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2892EDA-A4CE-4BFA-BB71-B8CB220A391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HSK2-02</a:t>
            </a:r>
          </a:p>
        </p:txBody>
      </p:sp>
      <p:sp>
        <p:nvSpPr>
          <p:cNvPr id="2" name="heading">
            <a:extLst xmlns:a="http://schemas.openxmlformats.org/drawingml/2006/main">
              <a:ext uri="{FF2B5EF4-FFF2-40B4-BE49-F238E27FC236}">
                <a16:creationId xmlns:a16="http://schemas.microsoft.com/office/drawing/2014/main" id="{8331F5DC-8ABE-4F3C-809C-75164DD3ABA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BD7E421-36F0-48AA-92E1-06EB11FE64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46DCE916-51F5-4990-BD18-B0259A7A05E2}"/>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2A07B875-B769-4DF5-9B67-8085DA9136EB}"/>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43825854"/>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A5AE08C-4A0A-4752-A81F-7769831D0F3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DBADD76D-1E29-4FB2-96A0-B1BF4A175C2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Sở thích và khả năng</a:t>
            </a:r>
          </a:p>
        </p:txBody>
      </p:sp>
      <p:sp>
        <p:nvSpPr>
          <p:cNvPr id="3" name="page">
            <a:extLst xmlns:a="http://schemas.openxmlformats.org/drawingml/2006/main">
              <a:ext uri="{FF2B5EF4-FFF2-40B4-BE49-F238E27FC236}">
                <a16:creationId xmlns:a16="http://schemas.microsoft.com/office/drawing/2014/main" id="{FA53C908-D8A1-435E-9B2C-8B8F7FB415A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346C077-D865-4C64-B259-2187C0A651EB}"/>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sở thích và khả năng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D5FB2EE5-22A9-4CAE-BBA8-A34061144101}"/>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893631201"/>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5DAF2BD-4677-48B0-B09E-FFF3AE8BA4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83019B3B-842E-4768-960D-6C8ABDCCC98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75681288-7A2C-40E9-B035-DA8457996F2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34912D0-D7ED-4AD8-8517-C8BED1E4812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爱     唱歌     跳舞</a:t>
            </a:r>
          </a:p>
        </p:txBody>
      </p:sp>
      <p:sp>
        <p:nvSpPr>
          <p:cNvPr id="5" name="retrieval">
            <a:extLst xmlns:a="http://schemas.openxmlformats.org/drawingml/2006/main">
              <a:ext uri="{FF2B5EF4-FFF2-40B4-BE49-F238E27FC236}">
                <a16:creationId xmlns:a16="http://schemas.microsoft.com/office/drawing/2014/main" id="{A5C5AE13-353D-42CA-927C-92A69F804F38}"/>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574024864"/>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19B66CB-95B6-42D5-9690-D5F5A5BF1E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59FA6A58-D839-4407-AC40-FF1B92A84C3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249C93BD-EE01-4175-9660-9020BEEA48B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83393F4A-0233-4557-9D1A-A3FB1EDAF9D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可以</a:t>
            </a:r>
          </a:p>
        </p:txBody>
      </p:sp>
      <p:sp>
        <p:nvSpPr>
          <p:cNvPr id="5" name="py0">
            <a:extLst xmlns:a="http://schemas.openxmlformats.org/drawingml/2006/main">
              <a:ext uri="{FF2B5EF4-FFF2-40B4-BE49-F238E27FC236}">
                <a16:creationId xmlns:a16="http://schemas.microsoft.com/office/drawing/2014/main" id="{69D9C595-A00E-4D0F-973A-17322F20EAC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kěyǐ</a:t>
            </a:r>
          </a:p>
        </p:txBody>
      </p:sp>
      <p:sp>
        <p:nvSpPr>
          <p:cNvPr id="6" name="vi0">
            <a:extLst xmlns:a="http://schemas.openxmlformats.org/drawingml/2006/main">
              <a:ext uri="{FF2B5EF4-FFF2-40B4-BE49-F238E27FC236}">
                <a16:creationId xmlns:a16="http://schemas.microsoft.com/office/drawing/2014/main" id="{8EEEB132-872D-4B24-BCE6-882CC8C4984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có thể được phép</a:t>
            </a:r>
          </a:p>
        </p:txBody>
      </p:sp>
      <p:sp>
        <p:nvSpPr>
          <p:cNvPr id="7" name="zh1">
            <a:extLst xmlns:a="http://schemas.openxmlformats.org/drawingml/2006/main">
              <a:ext uri="{FF2B5EF4-FFF2-40B4-BE49-F238E27FC236}">
                <a16:creationId xmlns:a16="http://schemas.microsoft.com/office/drawing/2014/main" id="{91844086-7219-455C-8817-CF923A1AC144}"/>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但是</a:t>
            </a:r>
          </a:p>
        </p:txBody>
      </p:sp>
      <p:sp>
        <p:nvSpPr>
          <p:cNvPr id="8" name="py1">
            <a:extLst xmlns:a="http://schemas.openxmlformats.org/drawingml/2006/main">
              <a:ext uri="{FF2B5EF4-FFF2-40B4-BE49-F238E27FC236}">
                <a16:creationId xmlns:a16="http://schemas.microsoft.com/office/drawing/2014/main" id="{E29DE78B-47F7-4FD6-8DD6-8484210C9BF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dànshì</a:t>
            </a:r>
          </a:p>
        </p:txBody>
      </p:sp>
      <p:sp>
        <p:nvSpPr>
          <p:cNvPr id="9" name="vi1">
            <a:extLst xmlns:a="http://schemas.openxmlformats.org/drawingml/2006/main">
              <a:ext uri="{FF2B5EF4-FFF2-40B4-BE49-F238E27FC236}">
                <a16:creationId xmlns:a16="http://schemas.microsoft.com/office/drawing/2014/main" id="{B00891A5-F6E1-4673-A652-FDDB4D5A620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nhưng</a:t>
            </a:r>
          </a:p>
        </p:txBody>
      </p:sp>
      <p:sp>
        <p:nvSpPr>
          <p:cNvPr id="10" name="zh2">
            <a:extLst xmlns:a="http://schemas.openxmlformats.org/drawingml/2006/main">
              <a:ext uri="{FF2B5EF4-FFF2-40B4-BE49-F238E27FC236}">
                <a16:creationId xmlns:a16="http://schemas.microsoft.com/office/drawing/2014/main" id="{4C08CCF9-687E-423C-9EBC-C8D744C74F8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非常</a:t>
            </a:r>
          </a:p>
        </p:txBody>
      </p:sp>
      <p:sp>
        <p:nvSpPr>
          <p:cNvPr id="11" name="py2">
            <a:extLst xmlns:a="http://schemas.openxmlformats.org/drawingml/2006/main">
              <a:ext uri="{FF2B5EF4-FFF2-40B4-BE49-F238E27FC236}">
                <a16:creationId xmlns:a16="http://schemas.microsoft.com/office/drawing/2014/main" id="{AD63D2F7-054B-4ABE-8D03-B382A819D3A1}"/>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fēicháng</a:t>
            </a:r>
          </a:p>
        </p:txBody>
      </p:sp>
      <p:sp>
        <p:nvSpPr>
          <p:cNvPr id="12" name="vi2">
            <a:extLst xmlns:a="http://schemas.openxmlformats.org/drawingml/2006/main">
              <a:ext uri="{FF2B5EF4-FFF2-40B4-BE49-F238E27FC236}">
                <a16:creationId xmlns:a16="http://schemas.microsoft.com/office/drawing/2014/main" id="{9A0ECD49-7E0A-46AD-BD83-D22DED57921D}"/>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rất</a:t>
            </a:r>
          </a:p>
        </p:txBody>
      </p:sp>
      <p:sp>
        <p:nvSpPr>
          <p:cNvPr id="13" name="zh3">
            <a:extLst xmlns:a="http://schemas.openxmlformats.org/drawingml/2006/main">
              <a:ext uri="{FF2B5EF4-FFF2-40B4-BE49-F238E27FC236}">
                <a16:creationId xmlns:a16="http://schemas.microsoft.com/office/drawing/2014/main" id="{CB5C579B-5121-4705-AFF6-9A0F85D8C43A}"/>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最</a:t>
            </a:r>
          </a:p>
        </p:txBody>
      </p:sp>
      <p:sp>
        <p:nvSpPr>
          <p:cNvPr id="14" name="py3">
            <a:extLst xmlns:a="http://schemas.openxmlformats.org/drawingml/2006/main">
              <a:ext uri="{FF2B5EF4-FFF2-40B4-BE49-F238E27FC236}">
                <a16:creationId xmlns:a16="http://schemas.microsoft.com/office/drawing/2014/main" id="{ABCDC623-2E6F-4115-A290-812C33B47A23}"/>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zuì</a:t>
            </a:r>
          </a:p>
        </p:txBody>
      </p:sp>
      <p:sp>
        <p:nvSpPr>
          <p:cNvPr id="15" name="vi3">
            <a:extLst xmlns:a="http://schemas.openxmlformats.org/drawingml/2006/main">
              <a:ext uri="{FF2B5EF4-FFF2-40B4-BE49-F238E27FC236}">
                <a16:creationId xmlns:a16="http://schemas.microsoft.com/office/drawing/2014/main" id="{EB57385C-5B1E-44F9-BEFC-7C027E4A6B3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nhất</a:t>
            </a:r>
          </a:p>
        </p:txBody>
      </p:sp>
      <p:sp>
        <p:nvSpPr>
          <p:cNvPr id="16" name="zh4">
            <a:extLst xmlns:a="http://schemas.openxmlformats.org/drawingml/2006/main">
              <a:ext uri="{FF2B5EF4-FFF2-40B4-BE49-F238E27FC236}">
                <a16:creationId xmlns:a16="http://schemas.microsoft.com/office/drawing/2014/main" id="{B741E574-D14F-4E9A-B869-6E4599D14B7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有时候</a:t>
            </a:r>
          </a:p>
        </p:txBody>
      </p:sp>
      <p:sp>
        <p:nvSpPr>
          <p:cNvPr id="17" name="py4">
            <a:extLst xmlns:a="http://schemas.openxmlformats.org/drawingml/2006/main">
              <a:ext uri="{FF2B5EF4-FFF2-40B4-BE49-F238E27FC236}">
                <a16:creationId xmlns:a16="http://schemas.microsoft.com/office/drawing/2014/main" id="{27D7B0FF-A764-4701-AEF6-A45381C1AA7C}"/>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yǒu shí hòu</a:t>
            </a:r>
          </a:p>
        </p:txBody>
      </p:sp>
      <p:sp>
        <p:nvSpPr>
          <p:cNvPr id="18" name="vi4">
            <a:extLst xmlns:a="http://schemas.openxmlformats.org/drawingml/2006/main">
              <a:ext uri="{FF2B5EF4-FFF2-40B4-BE49-F238E27FC236}">
                <a16:creationId xmlns:a16="http://schemas.microsoft.com/office/drawing/2014/main" id="{1F47BE30-799A-4E90-98A0-77EABC9EA815}"/>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đôi khi</a:t>
            </a:r>
          </a:p>
        </p:txBody>
      </p:sp>
      <p:sp>
        <p:nvSpPr>
          <p:cNvPr id="19" name="zh5">
            <a:extLst xmlns:a="http://schemas.openxmlformats.org/drawingml/2006/main">
              <a:ext uri="{FF2B5EF4-FFF2-40B4-BE49-F238E27FC236}">
                <a16:creationId xmlns:a16="http://schemas.microsoft.com/office/drawing/2014/main" id="{CF5D31BD-3561-4BF7-9796-AE0EA34919D9}"/>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周末</a:t>
            </a:r>
          </a:p>
        </p:txBody>
      </p:sp>
      <p:sp>
        <p:nvSpPr>
          <p:cNvPr id="20" name="py5">
            <a:extLst xmlns:a="http://schemas.openxmlformats.org/drawingml/2006/main">
              <a:ext uri="{FF2B5EF4-FFF2-40B4-BE49-F238E27FC236}">
                <a16:creationId xmlns:a16="http://schemas.microsoft.com/office/drawing/2014/main" id="{A574E4D4-72F2-43D0-B882-23722244AB9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zhōu mò</a:t>
            </a:r>
          </a:p>
        </p:txBody>
      </p:sp>
      <p:sp>
        <p:nvSpPr>
          <p:cNvPr id="21" name="vi5">
            <a:extLst xmlns:a="http://schemas.openxmlformats.org/drawingml/2006/main">
              <a:ext uri="{FF2B5EF4-FFF2-40B4-BE49-F238E27FC236}">
                <a16:creationId xmlns:a16="http://schemas.microsoft.com/office/drawing/2014/main" id="{52F8A1D4-53B5-4D42-AB9A-AE267D44DF57}"/>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cuối tuần</a:t>
            </a:r>
          </a:p>
        </p:txBody>
      </p:sp>
    </p:spTree>
    <p:extLst>
      <p:ext uri="{BB962C8B-B14F-4D97-AF65-F5344CB8AC3E}">
        <p14:creationId xmlns:p14="http://schemas.microsoft.com/office/powerpoint/2010/main" val="1628470631"/>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6" name="course">
            <a:extLst xmlns:a="http://schemas.openxmlformats.org/drawingml/2006/main">
              <a:ext uri="{FF2B5EF4-FFF2-40B4-BE49-F238E27FC236}">
                <a16:creationId xmlns:a16="http://schemas.microsoft.com/office/drawing/2014/main" id="{E37E3F89-E8F7-4B91-82AF-D37AEF38AC9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C1F69691-85FC-46DA-B708-563515C05BE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73D43F66-029A-4107-BA90-24D42B1F815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F6E916D6-F451-4467-9C23-313002401AD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白色</a:t>
            </a:r>
          </a:p>
        </p:txBody>
      </p:sp>
      <p:sp>
        <p:nvSpPr>
          <p:cNvPr id="5" name="py0">
            <a:extLst xmlns:a="http://schemas.openxmlformats.org/drawingml/2006/main">
              <a:ext uri="{FF2B5EF4-FFF2-40B4-BE49-F238E27FC236}">
                <a16:creationId xmlns:a16="http://schemas.microsoft.com/office/drawing/2014/main" id="{2C8C5779-2BA9-4F64-8128-C6A7E391E28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báisè</a:t>
            </a:r>
          </a:p>
        </p:txBody>
      </p:sp>
      <p:sp>
        <p:nvSpPr>
          <p:cNvPr id="6" name="vi0">
            <a:extLst xmlns:a="http://schemas.openxmlformats.org/drawingml/2006/main">
              <a:ext uri="{FF2B5EF4-FFF2-40B4-BE49-F238E27FC236}">
                <a16:creationId xmlns:a16="http://schemas.microsoft.com/office/drawing/2014/main" id="{9148622D-4099-4EC6-B953-BC85CF1E809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màu trắng</a:t>
            </a:r>
          </a:p>
        </p:txBody>
      </p:sp>
      <p:sp>
        <p:nvSpPr>
          <p:cNvPr id="7" name="zh1">
            <a:extLst xmlns:a="http://schemas.openxmlformats.org/drawingml/2006/main">
              <a:ext uri="{FF2B5EF4-FFF2-40B4-BE49-F238E27FC236}">
                <a16:creationId xmlns:a16="http://schemas.microsoft.com/office/drawing/2014/main" id="{06C1380C-82B3-43F7-AC1A-B917FED7355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画</a:t>
            </a:r>
          </a:p>
        </p:txBody>
      </p:sp>
      <p:sp>
        <p:nvSpPr>
          <p:cNvPr id="8" name="py1">
            <a:extLst xmlns:a="http://schemas.openxmlformats.org/drawingml/2006/main">
              <a:ext uri="{FF2B5EF4-FFF2-40B4-BE49-F238E27FC236}">
                <a16:creationId xmlns:a16="http://schemas.microsoft.com/office/drawing/2014/main" id="{0551CA9A-F1DC-4B50-9BA4-0647CB317FD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huà</a:t>
            </a:r>
          </a:p>
        </p:txBody>
      </p:sp>
      <p:sp>
        <p:nvSpPr>
          <p:cNvPr id="9" name="vi1">
            <a:extLst xmlns:a="http://schemas.openxmlformats.org/drawingml/2006/main">
              <a:ext uri="{FF2B5EF4-FFF2-40B4-BE49-F238E27FC236}">
                <a16:creationId xmlns:a16="http://schemas.microsoft.com/office/drawing/2014/main" id="{A21CC1F2-700F-421A-BCA6-575692FDF55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tranh vẽ</a:t>
            </a:r>
          </a:p>
        </p:txBody>
      </p:sp>
      <p:sp>
        <p:nvSpPr>
          <p:cNvPr id="10" name="zh2">
            <a:extLst xmlns:a="http://schemas.openxmlformats.org/drawingml/2006/main">
              <a:ext uri="{FF2B5EF4-FFF2-40B4-BE49-F238E27FC236}">
                <a16:creationId xmlns:a16="http://schemas.microsoft.com/office/drawing/2014/main" id="{B45E9D7D-1124-4B66-8C63-2FC80F0B613E}"/>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球</a:t>
            </a:r>
          </a:p>
        </p:txBody>
      </p:sp>
      <p:sp>
        <p:nvSpPr>
          <p:cNvPr id="11" name="py2">
            <a:extLst xmlns:a="http://schemas.openxmlformats.org/drawingml/2006/main">
              <a:ext uri="{FF2B5EF4-FFF2-40B4-BE49-F238E27FC236}">
                <a16:creationId xmlns:a16="http://schemas.microsoft.com/office/drawing/2014/main" id="{19DAF42B-8532-42DC-9A96-3D2F6CEDB01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qiú</a:t>
            </a:r>
          </a:p>
        </p:txBody>
      </p:sp>
      <p:sp>
        <p:nvSpPr>
          <p:cNvPr id="12" name="vi2">
            <a:extLst xmlns:a="http://schemas.openxmlformats.org/drawingml/2006/main">
              <a:ext uri="{FF2B5EF4-FFF2-40B4-BE49-F238E27FC236}">
                <a16:creationId xmlns:a16="http://schemas.microsoft.com/office/drawing/2014/main" id="{FDAB143F-B221-49F1-B3FC-3348924A24ED}"/>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bóng</a:t>
            </a:r>
          </a:p>
        </p:txBody>
      </p:sp>
      <p:sp>
        <p:nvSpPr>
          <p:cNvPr id="13" name="zh3">
            <a:extLst xmlns:a="http://schemas.openxmlformats.org/drawingml/2006/main">
              <a:ext uri="{FF2B5EF4-FFF2-40B4-BE49-F238E27FC236}">
                <a16:creationId xmlns:a16="http://schemas.microsoft.com/office/drawing/2014/main" id="{B2D80C44-8F94-475C-B9EB-415B230D2BD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这么</a:t>
            </a:r>
          </a:p>
        </p:txBody>
      </p:sp>
      <p:sp>
        <p:nvSpPr>
          <p:cNvPr id="14" name="py3">
            <a:extLst xmlns:a="http://schemas.openxmlformats.org/drawingml/2006/main">
              <a:ext uri="{FF2B5EF4-FFF2-40B4-BE49-F238E27FC236}">
                <a16:creationId xmlns:a16="http://schemas.microsoft.com/office/drawing/2014/main" id="{F83E8496-6225-46C9-A3CB-E1B89D7786D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zhème</a:t>
            </a:r>
          </a:p>
        </p:txBody>
      </p:sp>
      <p:sp>
        <p:nvSpPr>
          <p:cNvPr id="15" name="vi3">
            <a:extLst xmlns:a="http://schemas.openxmlformats.org/drawingml/2006/main">
              <a:ext uri="{FF2B5EF4-FFF2-40B4-BE49-F238E27FC236}">
                <a16:creationId xmlns:a16="http://schemas.microsoft.com/office/drawing/2014/main" id="{F2FF665F-0E1D-4972-B9EF-FD4A3FFC823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như thế này</a:t>
            </a:r>
          </a:p>
        </p:txBody>
      </p:sp>
    </p:spTree>
    <p:extLst>
      <p:ext uri="{BB962C8B-B14F-4D97-AF65-F5344CB8AC3E}">
        <p14:creationId xmlns:p14="http://schemas.microsoft.com/office/powerpoint/2010/main" val="2142387064"/>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A96683D-DEA3-4158-95B7-8205CBBFCE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F5AD4BF0-F991-4DAE-9BB5-6D93405AF9D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4724D6FC-700C-44A7-B18E-DB548C0AA4C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DDF5B866-22D3-4EAD-A358-227C6AC283E4}"/>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最</a:t>
            </a:r>
          </a:p>
        </p:txBody>
      </p:sp>
      <p:sp>
        <p:nvSpPr>
          <p:cNvPr id="5" name="rule">
            <a:extLst xmlns:a="http://schemas.openxmlformats.org/drawingml/2006/main">
              <a:ext uri="{FF2B5EF4-FFF2-40B4-BE49-F238E27FC236}">
                <a16:creationId xmlns:a16="http://schemas.microsoft.com/office/drawing/2014/main" id="{192280C6-42E0-4FB5-B957-69C190CA6908}"/>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我最喜欢打篮球。 Tôi thích chơi bóng rổ nhất.</a:t>
            </a:r>
          </a:p>
        </p:txBody>
      </p:sp>
    </p:spTree>
    <p:extLst>
      <p:ext uri="{BB962C8B-B14F-4D97-AF65-F5344CB8AC3E}">
        <p14:creationId xmlns:p14="http://schemas.microsoft.com/office/powerpoint/2010/main" val="894856535"/>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9C3D915-6BE1-4009-A32C-47920DF3974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205A8D05-2EA9-460B-81A9-9623AB785F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CA377B56-259B-4791-9960-77E66E2BDD3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385FB45-69A7-4FDD-994E-A669E0001285}"/>
              </a:ext>
            </a:extLst>
            <ns0:hlinkClick xmlns:ns0="http://schemas.openxmlformats.org/drawingml/2006/main" xmlns:ns1="http://schemas.openxmlformats.org/officeDocument/2006/relationships" ns1:id="rIdInteractive3">
              <ns0:snd ns1:embed="rIdEmbeddedAudio4" name="HSK2-0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16C52AB-3B1B-4C02-BB92-C3D192B1E1B8}"/>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F52BE4A-D601-4360-8208-E8433A1811C6}"/>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462103970"/>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96ADED3-54B1-4484-8A53-B5C69E0EE4F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CC5EF78C-CAA7-4E09-8CA9-C347B6C7FAC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AD5C098-2E56-4E3E-9E16-679674FEB9A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6C5DC9B-CBC4-43D4-B57B-5394A3868E63}"/>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小安最喜欢打篮球。他也爱唱歌，但是不会弹钢琴。这个周末，他想和小林一起学钢</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琴。</a:t>
            </a:r>
          </a:p>
        </p:txBody>
      </p:sp>
      <p:sp>
        <p:nvSpPr>
          <p:cNvPr id="5" name="q0">
            <a:extLst xmlns:a="http://schemas.openxmlformats.org/drawingml/2006/main">
              <a:ext uri="{FF2B5EF4-FFF2-40B4-BE49-F238E27FC236}">
                <a16:creationId xmlns:a16="http://schemas.microsoft.com/office/drawing/2014/main" id="{B810F4AC-7200-4D41-9162-91E0C3DAD817}"/>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小安不会做什么？</a:t>
            </a:r>
          </a:p>
        </p:txBody>
      </p:sp>
      <p:sp>
        <p:nvSpPr>
          <p:cNvPr id="6" name="q1">
            <a:extLst xmlns:a="http://schemas.openxmlformats.org/drawingml/2006/main">
              <a:ext uri="{FF2B5EF4-FFF2-40B4-BE49-F238E27FC236}">
                <a16:creationId xmlns:a16="http://schemas.microsoft.com/office/drawing/2014/main" id="{2C481BD7-D51E-4C63-A381-C5D56602A3C6}"/>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他想和谁一起学？</a:t>
            </a:r>
          </a:p>
        </p:txBody>
      </p:sp>
    </p:spTree>
    <p:extLst>
      <p:ext uri="{BB962C8B-B14F-4D97-AF65-F5344CB8AC3E}">
        <p14:creationId xmlns:p14="http://schemas.microsoft.com/office/powerpoint/2010/main" val="1869901442"/>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9610B91F-1898-4B56-9ED8-E1E09EA934D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7F8AD6A6-1C7D-4C9E-BF61-43C66ED3B50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64112C8A-493E-431E-AC8D-ACFE4E3160D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7260BE8B-9546-4B60-93DC-4A207693BE3A}"/>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82AB7382-28D0-41A8-8D39-F9C484598F5A}"/>
              </a:ext>
            </a:extLst>
            <ns0:hlinkClick xmlns:ns0="http://schemas.openxmlformats.org/drawingml/2006/main" xmlns:ns1="http://schemas.openxmlformats.org/officeDocument/2006/relationships" ns1:id="rIdInteractive3">
              <ns0:snd ns1:embed="rIdEmbeddedAudio4" name="HSK2-0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A922729-77AA-4290-8FB5-9A2C29AFA8A3}"/>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但是</a:t>
            </a:r>
          </a:p>
        </p:txBody>
      </p:sp>
      <p:sp>
        <p:nvSpPr>
          <p:cNvPr id="7" name="choice_1">
            <a:extLst xmlns:a="http://schemas.openxmlformats.org/drawingml/2006/main">
              <a:ext uri="{FF2B5EF4-FFF2-40B4-BE49-F238E27FC236}">
                <a16:creationId xmlns:a16="http://schemas.microsoft.com/office/drawing/2014/main" id="{EA010BE3-EE56-414C-9E9D-AF10F64543C2}"/>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非常</a:t>
            </a:r>
          </a:p>
        </p:txBody>
      </p:sp>
      <p:sp>
        <p:nvSpPr>
          <p:cNvPr id="8" name="choice_2">
            <a:extLst xmlns:a="http://schemas.openxmlformats.org/drawingml/2006/main">
              <a:ext uri="{FF2B5EF4-FFF2-40B4-BE49-F238E27FC236}">
                <a16:creationId xmlns:a16="http://schemas.microsoft.com/office/drawing/2014/main" id="{98A85241-34F4-4713-8B1A-0819F2F8C50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可以</a:t>
            </a:r>
          </a:p>
        </p:txBody>
      </p:sp>
    </p:spTree>
    <p:extLst>
      <p:ext uri="{BB962C8B-B14F-4D97-AF65-F5344CB8AC3E}">
        <p14:creationId xmlns:p14="http://schemas.microsoft.com/office/powerpoint/2010/main" val="1975323137"/>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928E53B-EBA7-48C4-B56A-80EDC79983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1F140F8C-0D47-4007-BBDE-D759BCDB34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D265C938-8599-438B-8AED-1E2A1087ED2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141E8246-C60C-4BFA-A98F-AF45068CF9F1}"/>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可以 (kě yǐ).</a:t>
            </a:r>
          </a:p>
        </p:txBody>
      </p:sp>
      <p:sp>
        <p:nvSpPr>
          <p:cNvPr id="5" name="stretch">
            <a:extLst xmlns:a="http://schemas.openxmlformats.org/drawingml/2006/main">
              <a:ext uri="{FF2B5EF4-FFF2-40B4-BE49-F238E27FC236}">
                <a16:creationId xmlns:a16="http://schemas.microsoft.com/office/drawing/2014/main" id="{C7C701C4-F723-4A6E-9F24-BC683BB7872A}"/>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91A13320-4ACB-4063-9068-23E9EF63CF3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809906913"/>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DD11059-5040-44BE-9BFB-BC36E4EA206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2F7619B5-2902-4E18-A68D-5BCF5861868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97F23A9B-FDA4-4C15-8243-B347D8CDF4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E52BD990-6CE0-4FE0-9BA2-6FBD570B0923}"/>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941D7571-862F-4470-AF41-A25C1798837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50199329"/>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0DBC744-F7EC-481B-ABC6-3ECA9E296B8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E7E6C5D0-7625-4086-86A9-4F01E918A14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58C35EA-50BF-4757-B9F8-BAAFABBCBB4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EC2C6344-3FAB-478D-90DA-EC0D137F932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Tổ chức câu lạc bộ: hỏi khả năng của ba thành viên và chọn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hoạt động mọi người đều tham gia được.</a:t>
            </a:r>
          </a:p>
        </p:txBody>
      </p:sp>
      <p:sp>
        <p:nvSpPr>
          <p:cNvPr id="5" name="taskrule">
            <a:extLst xmlns:a="http://schemas.openxmlformats.org/drawingml/2006/main">
              <a:ext uri="{FF2B5EF4-FFF2-40B4-BE49-F238E27FC236}">
                <a16:creationId xmlns:a16="http://schemas.microsoft.com/office/drawing/2014/main" id="{5F426F04-2DB8-48A3-BF69-9B2ED9AF9A4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711064065"/>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CE9940-973E-4B9F-98B9-7790E197C0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74BDC992-4DB1-4E3D-AFEA-1B46EDA7002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B7B67E75-A84C-4E28-8183-BE9ADCE5DBC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可"/>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以"/>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但"/>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是"/>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非"/>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常"/>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103301461"/>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1D9CE52-A509-49F4-8E01-18E4A76CCA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951AEBA2-9890-45CB-8BC2-EB962FCE78C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50F23547-51F2-4C7C-9B78-61EC65EFE64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A63A98BA-9F9D-4897-BB10-D01FCBDD3DC2}"/>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4E17B76-0162-4C5F-A8D1-7D9C1A9D68F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CE6972E1-816B-420D-B291-5010EFBEDE17}"/>
              </a:ext>
            </a:extLst>
            <ns0:hlinkClick xmlns:ns0="http://schemas.openxmlformats.org/drawingml/2006/main" xmlns:ns1="http://schemas.openxmlformats.org/officeDocument/2006/relationships" ns1:id="rIdInteractive3">
              <ns0:snd ns1:embed="rIdEmbeddedAudio4" name="HSK2-0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371890787"/>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3D64745-0043-48F7-A176-B845E231FED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HSK2-03</a:t>
            </a:r>
          </a:p>
        </p:txBody>
      </p:sp>
      <p:sp>
        <p:nvSpPr>
          <p:cNvPr id="2" name="heading">
            <a:extLst xmlns:a="http://schemas.openxmlformats.org/drawingml/2006/main">
              <a:ext uri="{FF2B5EF4-FFF2-40B4-BE49-F238E27FC236}">
                <a16:creationId xmlns:a16="http://schemas.microsoft.com/office/drawing/2014/main" id="{718A2564-656C-43E3-AF6A-B17A8ED976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82035581-FA4C-4AC7-84B2-E57E82517EF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776BE78C-C6F3-4D0E-8B34-2077ED4969B2}"/>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D59F5DCB-E84F-4560-8867-1F125B5683FD}"/>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73602236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2026-10-18T07:26:42.3720000Z</dcterms:created>
  <dcterms:modified xsi:type="dcterms:W3CDTF">2026-10-18T07:26:42.3720000Z</dcterms:modified>
</coreProperties>
</file>