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0b3430c519444940" /><Relationship Type="http://schemas.openxmlformats.org/officeDocument/2006/relationships/extended-properties" Target="/docProps/app.xml" Id="Reb1f965fca3e4fc8" /><Relationship Type="http://schemas.openxmlformats.org/officeDocument/2006/relationships/officeDocument" Target="/ppt/presentation.xml" Id="R7e831f6df0534186" /></Relationships>
</file>

<file path=ppt/presentation.xml><?xml version="1.0" encoding="utf-8"?>
<p:presentation xmlns:p="http://schemas.openxmlformats.org/presentationml/2006/main">
  <p:sldMasterIdLst>
    <p:sldMasterId xmlns:r="http://schemas.openxmlformats.org/officeDocument/2006/relationships" id="2147483648" r:id="R7dbad5e3c99540aa"/>
  </p:sldMasterIdLst>
  <p:notesMasterIdLst>
    <p:notesMasterId xmlns:r="http://schemas.openxmlformats.org/officeDocument/2006/relationships" r:id="Rb75ba063f62e4353"/>
  </p:notesMasterIdLst>
  <p:sldIdLst>
    <p:sldId xmlns:r="http://schemas.openxmlformats.org/officeDocument/2006/relationships" id="256" r:id="R21e7c06d1ced4ced"/>
    <p:sldId xmlns:r="http://schemas.openxmlformats.org/officeDocument/2006/relationships" id="257" r:id="R2072d8acd59e4d09"/>
    <p:sldId xmlns:r="http://schemas.openxmlformats.org/officeDocument/2006/relationships" id="258" r:id="R98ab5bbc4baa424c"/>
    <p:sldId xmlns:r="http://schemas.openxmlformats.org/officeDocument/2006/relationships" id="259" r:id="Raf653d77c3a94a79"/>
    <p:sldId xmlns:r="http://schemas.openxmlformats.org/officeDocument/2006/relationships" id="260" r:id="R2f199108f9ac40f6"/>
    <p:sldId xmlns:r="http://schemas.openxmlformats.org/officeDocument/2006/relationships" id="261" r:id="R1919455b430a4f99"/>
    <p:sldId xmlns:r="http://schemas.openxmlformats.org/officeDocument/2006/relationships" id="262" r:id="R8743f7a474b9444d"/>
    <p:sldId xmlns:r="http://schemas.openxmlformats.org/officeDocument/2006/relationships" id="263" r:id="Ra94af7f1f3c24868"/>
    <p:sldId xmlns:r="http://schemas.openxmlformats.org/officeDocument/2006/relationships" id="264" r:id="Rc062154069044e61"/>
    <p:sldId xmlns:r="http://schemas.openxmlformats.org/officeDocument/2006/relationships" id="265" r:id="R8a15fdb0c0114c04"/>
    <p:sldId xmlns:r="http://schemas.openxmlformats.org/officeDocument/2006/relationships" id="266" r:id="R5c7f6971ad904683"/>
    <p:sldId xmlns:r="http://schemas.openxmlformats.org/officeDocument/2006/relationships" id="267" r:id="Rd19ccacd8a354e83"/>
    <p:sldId xmlns:r="http://schemas.openxmlformats.org/officeDocument/2006/relationships" id="268" r:id="R04c2e5915f4c4aac"/>
    <p:sldId xmlns:r="http://schemas.openxmlformats.org/officeDocument/2006/relationships" id="269" r:id="R25e15c865bb24f42"/>
    <p:sldId xmlns:r="http://schemas.openxmlformats.org/officeDocument/2006/relationships" id="270" r:id="R0d12d07463d945a9"/>
    <p:sldId xmlns:r="http://schemas.openxmlformats.org/officeDocument/2006/relationships" id="271" r:id="R7d9b894549aa41cd"/>
    <p:sldId xmlns:r="http://schemas.openxmlformats.org/officeDocument/2006/relationships" id="272" r:id="Rcd83eb5eca6844f0"/>
    <p:sldId xmlns:r="http://schemas.openxmlformats.org/officeDocument/2006/relationships" id="273" r:id="R3c7f00246d404d23"/>
    <p:sldId xmlns:r="http://schemas.openxmlformats.org/officeDocument/2006/relationships" id="274" r:id="R91c5ca0e57284ba7"/>
    <p:sldId xmlns:r="http://schemas.openxmlformats.org/officeDocument/2006/relationships" id="275" r:id="R544a93aa5b1344ad"/>
    <p:sldId xmlns:r="http://schemas.openxmlformats.org/officeDocument/2006/relationships" id="276" r:id="Rcda288ba36224169"/>
    <p:sldId xmlns:r="http://schemas.openxmlformats.org/officeDocument/2006/relationships" id="277" r:id="R41012119f3154946"/>
    <p:sldId xmlns:r="http://schemas.openxmlformats.org/officeDocument/2006/relationships" id="278" r:id="Rc2ce13a865104954"/>
    <p:sldId xmlns:r="http://schemas.openxmlformats.org/officeDocument/2006/relationships" id="279" r:id="R20b28fdf27b743e3"/>
    <p:sldId xmlns:r="http://schemas.openxmlformats.org/officeDocument/2006/relationships" id="280" r:id="R564940a0957e4579"/>
    <p:sldId xmlns:r="http://schemas.openxmlformats.org/officeDocument/2006/relationships" id="281" r:id="R8f198814aa0b4950"/>
    <p:sldId xmlns:r="http://schemas.openxmlformats.org/officeDocument/2006/relationships" id="282" r:id="Rb4fb43c79b6844da"/>
    <p:sldId xmlns:r="http://schemas.openxmlformats.org/officeDocument/2006/relationships" id="283" r:id="Rc1645b6f5f334c12"/>
    <p:sldId xmlns:r="http://schemas.openxmlformats.org/officeDocument/2006/relationships" id="284" r:id="Rc4c61b5747484e0f"/>
    <p:sldId xmlns:r="http://schemas.openxmlformats.org/officeDocument/2006/relationships" id="285" r:id="Rf1a76dc46ed04bf7"/>
    <p:sldId xmlns:r="http://schemas.openxmlformats.org/officeDocument/2006/relationships" id="286" r:id="Rc52907963c974661"/>
    <p:sldId xmlns:r="http://schemas.openxmlformats.org/officeDocument/2006/relationships" id="287" r:id="R92dcfb641c694975"/>
    <p:sldId xmlns:r="http://schemas.openxmlformats.org/officeDocument/2006/relationships" id="288" r:id="Rc1e998b7d90e4f36"/>
    <p:sldId xmlns:r="http://schemas.openxmlformats.org/officeDocument/2006/relationships" id="289" r:id="Rcd03a62ca8aa4f24"/>
    <p:sldId xmlns:r="http://schemas.openxmlformats.org/officeDocument/2006/relationships" id="290" r:id="R5a64be69028644f0"/>
    <p:sldId xmlns:r="http://schemas.openxmlformats.org/officeDocument/2006/relationships" id="291" r:id="R0e6b154190d6492f"/>
    <p:sldId xmlns:r="http://schemas.openxmlformats.org/officeDocument/2006/relationships" id="292" r:id="R271b76ef64a94089"/>
    <p:sldId xmlns:r="http://schemas.openxmlformats.org/officeDocument/2006/relationships" id="293" r:id="Reb03faf002684bc2"/>
    <p:sldId xmlns:r="http://schemas.openxmlformats.org/officeDocument/2006/relationships" id="294" r:id="R48fee34707bb44a1"/>
    <p:sldId xmlns:r="http://schemas.openxmlformats.org/officeDocument/2006/relationships" id="295" r:id="Rc6f895b3533a41e9"/>
    <p:sldId xmlns:r="http://schemas.openxmlformats.org/officeDocument/2006/relationships" id="296" r:id="R25b86cd582fe4fbb"/>
    <p:sldId xmlns:r="http://schemas.openxmlformats.org/officeDocument/2006/relationships" id="297" r:id="R0cf297816675437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5d8a60c452b4359" /><Relationship Type="http://schemas.openxmlformats.org/officeDocument/2006/relationships/slideMaster" Target="/ppt/slideMasters/slideMaster1.xml" Id="R7dbad5e3c99540aa" /><Relationship Type="http://schemas.openxmlformats.org/officeDocument/2006/relationships/notesMaster" Target="/ppt/notesMasters/notesMaster1.xml" Id="Rb75ba063f62e4353" /><Relationship Type="http://schemas.openxmlformats.org/officeDocument/2006/relationships/presProps" Target="/ppt/presProps.xml" Id="Rf419ed196b9644c8" /><Relationship Type="http://schemas.openxmlformats.org/officeDocument/2006/relationships/tableStyles" Target="/ppt/tableStyles.xml" Id="R62e3653b38b14859" /><Relationship Type="http://schemas.openxmlformats.org/officeDocument/2006/relationships/slide" Target="/ppt/slides/slide1.xml" Id="R21e7c06d1ced4ced" /><Relationship Type="http://schemas.openxmlformats.org/officeDocument/2006/relationships/slide" Target="/ppt/slides/slide2.xml" Id="R2072d8acd59e4d09" /><Relationship Type="http://schemas.openxmlformats.org/officeDocument/2006/relationships/slide" Target="/ppt/slides/slide3.xml" Id="R98ab5bbc4baa424c" /><Relationship Type="http://schemas.openxmlformats.org/officeDocument/2006/relationships/slide" Target="/ppt/slides/slide4.xml" Id="Raf653d77c3a94a79" /><Relationship Type="http://schemas.openxmlformats.org/officeDocument/2006/relationships/slide" Target="/ppt/slides/slide5.xml" Id="R2f199108f9ac40f6" /><Relationship Type="http://schemas.openxmlformats.org/officeDocument/2006/relationships/slide" Target="/ppt/slides/slide6.xml" Id="R1919455b430a4f99" /><Relationship Type="http://schemas.openxmlformats.org/officeDocument/2006/relationships/slide" Target="/ppt/slides/slide7.xml" Id="R8743f7a474b9444d" /><Relationship Type="http://schemas.openxmlformats.org/officeDocument/2006/relationships/slide" Target="/ppt/slides/slide8.xml" Id="Ra94af7f1f3c24868" /><Relationship Type="http://schemas.openxmlformats.org/officeDocument/2006/relationships/slide" Target="/ppt/slides/slide9.xml" Id="Rc062154069044e61" /><Relationship Type="http://schemas.openxmlformats.org/officeDocument/2006/relationships/slide" Target="/ppt/slides/slide10.xml" Id="R8a15fdb0c0114c04" /><Relationship Type="http://schemas.openxmlformats.org/officeDocument/2006/relationships/slide" Target="/ppt/slides/slide11.xml" Id="R5c7f6971ad904683" /><Relationship Type="http://schemas.openxmlformats.org/officeDocument/2006/relationships/slide" Target="/ppt/slides/slide12.xml" Id="Rd19ccacd8a354e83" /><Relationship Type="http://schemas.openxmlformats.org/officeDocument/2006/relationships/slide" Target="/ppt/slides/slide13.xml" Id="R04c2e5915f4c4aac" /><Relationship Type="http://schemas.openxmlformats.org/officeDocument/2006/relationships/slide" Target="/ppt/slides/slide14.xml" Id="R25e15c865bb24f42" /><Relationship Type="http://schemas.openxmlformats.org/officeDocument/2006/relationships/slide" Target="/ppt/slides/slide15.xml" Id="R0d12d07463d945a9" /><Relationship Type="http://schemas.openxmlformats.org/officeDocument/2006/relationships/slide" Target="/ppt/slides/slide16.xml" Id="R7d9b894549aa41cd" /><Relationship Type="http://schemas.openxmlformats.org/officeDocument/2006/relationships/slide" Target="/ppt/slides/slide17.xml" Id="Rcd83eb5eca6844f0" /><Relationship Type="http://schemas.openxmlformats.org/officeDocument/2006/relationships/slide" Target="/ppt/slides/slide18.xml" Id="R3c7f00246d404d23" /><Relationship Type="http://schemas.openxmlformats.org/officeDocument/2006/relationships/slide" Target="/ppt/slides/slide19.xml" Id="R91c5ca0e57284ba7" /><Relationship Type="http://schemas.openxmlformats.org/officeDocument/2006/relationships/slide" Target="/ppt/slides/slide20.xml" Id="R544a93aa5b1344ad" /><Relationship Type="http://schemas.openxmlformats.org/officeDocument/2006/relationships/slide" Target="/ppt/slides/slide21.xml" Id="Rcda288ba36224169" /><Relationship Type="http://schemas.openxmlformats.org/officeDocument/2006/relationships/slide" Target="/ppt/slides/slide22.xml" Id="R41012119f3154946" /><Relationship Type="http://schemas.openxmlformats.org/officeDocument/2006/relationships/slide" Target="/ppt/slides/slide23.xml" Id="Rc2ce13a865104954" /><Relationship Type="http://schemas.openxmlformats.org/officeDocument/2006/relationships/slide" Target="/ppt/slides/slide24.xml" Id="R20b28fdf27b743e3" /><Relationship Type="http://schemas.openxmlformats.org/officeDocument/2006/relationships/slide" Target="/ppt/slides/slide25.xml" Id="R564940a0957e4579" /><Relationship Type="http://schemas.openxmlformats.org/officeDocument/2006/relationships/slide" Target="/ppt/slides/slide26.xml" Id="R8f198814aa0b4950" /><Relationship Type="http://schemas.openxmlformats.org/officeDocument/2006/relationships/slide" Target="/ppt/slides/slide27.xml" Id="Rb4fb43c79b6844da" /><Relationship Type="http://schemas.openxmlformats.org/officeDocument/2006/relationships/slide" Target="/ppt/slides/slide28.xml" Id="Rc1645b6f5f334c12" /><Relationship Type="http://schemas.openxmlformats.org/officeDocument/2006/relationships/slide" Target="/ppt/slides/slide29.xml" Id="Rc4c61b5747484e0f" /><Relationship Type="http://schemas.openxmlformats.org/officeDocument/2006/relationships/slide" Target="/ppt/slides/slide30.xml" Id="Rf1a76dc46ed04bf7" /><Relationship Type="http://schemas.openxmlformats.org/officeDocument/2006/relationships/slide" Target="/ppt/slides/slide31.xml" Id="Rc52907963c974661" /><Relationship Type="http://schemas.openxmlformats.org/officeDocument/2006/relationships/slide" Target="/ppt/slides/slide32.xml" Id="R92dcfb641c694975" /><Relationship Type="http://schemas.openxmlformats.org/officeDocument/2006/relationships/slide" Target="/ppt/slides/slide33.xml" Id="Rc1e998b7d90e4f36" /><Relationship Type="http://schemas.openxmlformats.org/officeDocument/2006/relationships/slide" Target="/ppt/slides/slide34.xml" Id="Rcd03a62ca8aa4f24" /><Relationship Type="http://schemas.openxmlformats.org/officeDocument/2006/relationships/slide" Target="/ppt/slides/slide35.xml" Id="R5a64be69028644f0" /><Relationship Type="http://schemas.openxmlformats.org/officeDocument/2006/relationships/slide" Target="/ppt/slides/slide36.xml" Id="R0e6b154190d6492f" /><Relationship Type="http://schemas.openxmlformats.org/officeDocument/2006/relationships/slide" Target="/ppt/slides/slide37.xml" Id="R271b76ef64a94089" /><Relationship Type="http://schemas.openxmlformats.org/officeDocument/2006/relationships/slide" Target="/ppt/slides/slide38.xml" Id="Reb03faf002684bc2" /><Relationship Type="http://schemas.openxmlformats.org/officeDocument/2006/relationships/slide" Target="/ppt/slides/slide39.xml" Id="R48fee34707bb44a1" /><Relationship Type="http://schemas.openxmlformats.org/officeDocument/2006/relationships/slide" Target="/ppt/slides/slide40.xml" Id="Rc6f895b3533a41e9" /><Relationship Type="http://schemas.openxmlformats.org/officeDocument/2006/relationships/slide" Target="/ppt/slides/slide41.xml" Id="R25b86cd582fe4fbb" /><Relationship Type="http://schemas.openxmlformats.org/officeDocument/2006/relationships/slide" Target="/ppt/slides/slide42.xml" Id="R0cf297816675437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1b407b0980945c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a736d4b30fc4793" /><Relationship Type="http://schemas.openxmlformats.org/officeDocument/2006/relationships/notesMaster" Target="/ppt/notesMasters/notesMaster1.xml" Id="R97db222215694e35" /></Relationships>
</file>

<file path=ppt/notesSlides/_rels/notesSlide2.xml.rels>&#65279;<?xml version="1.0" encoding="utf-8"?><Relationships xmlns="http://schemas.openxmlformats.org/package/2006/relationships"><Relationship Type="http://schemas.openxmlformats.org/officeDocument/2006/relationships/slide" Target="/ppt/slides/slide2.xml" Id="Rc56e79e06ca1434c" /><Relationship Type="http://schemas.openxmlformats.org/officeDocument/2006/relationships/notesMaster" Target="/ppt/notesMasters/notesMaster1.xml" Id="R8d7fd0809b8143fc" /></Relationships>
</file>

<file path=ppt/notesSlides/_rels/notesSlide3.xml.rels>&#65279;<?xml version="1.0" encoding="utf-8"?><Relationships xmlns="http://schemas.openxmlformats.org/package/2006/relationships"><Relationship Type="http://schemas.openxmlformats.org/officeDocument/2006/relationships/slide" Target="/ppt/slides/slide3.xml" Id="R5d325a494c4c4c5b" /><Relationship Type="http://schemas.openxmlformats.org/officeDocument/2006/relationships/notesMaster" Target="/ppt/notesMasters/notesMaster1.xml" Id="Ra605421a203d4220" /></Relationships>
</file>

<file path=ppt/notesSlides/_rels/notesSlide4.xml.rels>&#65279;<?xml version="1.0" encoding="utf-8"?><Relationships xmlns="http://schemas.openxmlformats.org/package/2006/relationships"><Relationship Type="http://schemas.openxmlformats.org/officeDocument/2006/relationships/slide" Target="/ppt/slides/slide4.xml" Id="R54d8bc5076b24a10" /><Relationship Type="http://schemas.openxmlformats.org/officeDocument/2006/relationships/notesMaster" Target="/ppt/notesMasters/notesMaster1.xml" Id="R7705af5a59fc419b" /></Relationships>
</file>

<file path=ppt/notesSlides/_rels/notesSlide5.xml.rels>&#65279;<?xml version="1.0" encoding="utf-8"?><Relationships xmlns="http://schemas.openxmlformats.org/package/2006/relationships"><Relationship Type="http://schemas.openxmlformats.org/officeDocument/2006/relationships/slide" Target="/ppt/slides/slide5.xml" Id="R01e8fb8c08a8419c" /><Relationship Type="http://schemas.openxmlformats.org/officeDocument/2006/relationships/notesMaster" Target="/ppt/notesMasters/notesMaster1.xml" Id="R693a49aed89a4620" /></Relationships>
</file>

<file path=ppt/notesSlides/_rels/notesSlide6.xml.rels>&#65279;<?xml version="1.0" encoding="utf-8"?><Relationships xmlns="http://schemas.openxmlformats.org/package/2006/relationships"><Relationship Type="http://schemas.openxmlformats.org/officeDocument/2006/relationships/slide" Target="/ppt/slides/slide6.xml" Id="R6a5f2bc6ce9d444d" /><Relationship Type="http://schemas.openxmlformats.org/officeDocument/2006/relationships/notesMaster" Target="/ppt/notesMasters/notesMaster1.xml" Id="R0df5b7e5d905448b" /></Relationships>
</file>

<file path=ppt/notesSlides/_rels/notesSlide7.xml.rels>&#65279;<?xml version="1.0" encoding="utf-8"?><Relationships xmlns="http://schemas.openxmlformats.org/package/2006/relationships"><Relationship Type="http://schemas.openxmlformats.org/officeDocument/2006/relationships/slide" Target="/ppt/slides/slide7.xml" Id="R7ff2fa59e036414f" /><Relationship Type="http://schemas.openxmlformats.org/officeDocument/2006/relationships/notesMaster" Target="/ppt/notesMasters/notesMaster1.xml" Id="R18a0870de8f24b2d" /></Relationships>
</file>

<file path=ppt/notesSlides/_rels/notesSlide8.xml.rels>&#65279;<?xml version="1.0" encoding="utf-8"?><Relationships xmlns="http://schemas.openxmlformats.org/package/2006/relationships"><Relationship Type="http://schemas.openxmlformats.org/officeDocument/2006/relationships/slide" Target="/ppt/slides/slide8.xml" Id="R90ccfa531f694811" /><Relationship Type="http://schemas.openxmlformats.org/officeDocument/2006/relationships/notesMaster" Target="/ppt/notesMasters/notesMaster1.xml" Id="R6622937c1ff34f6e" /></Relationships>
</file>

<file path=ppt/notesSlides/_rels/notesSlide9.xml.rels>&#65279;<?xml version="1.0" encoding="utf-8"?><Relationships xmlns="http://schemas.openxmlformats.org/package/2006/relationships"><Relationship Type="http://schemas.openxmlformats.org/officeDocument/2006/relationships/slide" Target="/ppt/slides/slide9.xml" Id="Rcc62a26f16544731" /><Relationship Type="http://schemas.openxmlformats.org/officeDocument/2006/relationships/notesMaster" Target="/ppt/notesMasters/notesMaster1.xml" Id="R16a1767cc44944c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ce16994ac7d44fd" /><Relationship Type="http://schemas.openxmlformats.org/officeDocument/2006/relationships/notesMaster" Target="/ppt/notesMasters/notesMaster1.xml" Id="R6f96d4b4bf0041e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fb999ec983b419f" /><Relationship Type="http://schemas.openxmlformats.org/officeDocument/2006/relationships/notesMaster" Target="/ppt/notesMasters/notesMaster1.xml" Id="Rdcd2a725630d468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de200f26dd14fe5" /><Relationship Type="http://schemas.openxmlformats.org/officeDocument/2006/relationships/notesMaster" Target="/ppt/notesMasters/notesMaster1.xml" Id="R960280f9fc8b47e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db20e4aa7f44a56" /><Relationship Type="http://schemas.openxmlformats.org/officeDocument/2006/relationships/notesMaster" Target="/ppt/notesMasters/notesMaster1.xml" Id="R85c1c535871a4a4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fb408c38ce04e16" /><Relationship Type="http://schemas.openxmlformats.org/officeDocument/2006/relationships/notesMaster" Target="/ppt/notesMasters/notesMaster1.xml" Id="Re503fb1134b944b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b3d4f35220742b7" /><Relationship Type="http://schemas.openxmlformats.org/officeDocument/2006/relationships/notesMaster" Target="/ppt/notesMasters/notesMaster1.xml" Id="Ra4d77e967d39453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8150ed3766d42d0" /><Relationship Type="http://schemas.openxmlformats.org/officeDocument/2006/relationships/notesMaster" Target="/ppt/notesMasters/notesMaster1.xml" Id="R43208da3b7024d7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e46ecedeed8408b" /><Relationship Type="http://schemas.openxmlformats.org/officeDocument/2006/relationships/notesMaster" Target="/ppt/notesMasters/notesMaster1.xml" Id="R3b1291bf122f482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f312f5663404ff7" /><Relationship Type="http://schemas.openxmlformats.org/officeDocument/2006/relationships/notesMaster" Target="/ppt/notesMasters/notesMaster1.xml" Id="R384a5503982b4b8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e3c10d800834116" /><Relationship Type="http://schemas.openxmlformats.org/officeDocument/2006/relationships/notesMaster" Target="/ppt/notesMasters/notesMaster1.xml" Id="Refe6eae204ae47a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2cafc3fc0434ee9" /><Relationship Type="http://schemas.openxmlformats.org/officeDocument/2006/relationships/notesMaster" Target="/ppt/notesMasters/notesMaster1.xml" Id="Rbb35e94d528c41e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a8a775fb7484940" /><Relationship Type="http://schemas.openxmlformats.org/officeDocument/2006/relationships/notesMaster" Target="/ppt/notesMasters/notesMaster1.xml" Id="R5a220efbb69349f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c41a295a55e403c" /><Relationship Type="http://schemas.openxmlformats.org/officeDocument/2006/relationships/notesMaster" Target="/ppt/notesMasters/notesMaster1.xml" Id="R527e6766afe4495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b8cc592fea44bd6" /><Relationship Type="http://schemas.openxmlformats.org/officeDocument/2006/relationships/notesMaster" Target="/ppt/notesMasters/notesMaster1.xml" Id="R4ca42f31054f43e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b362da768cd4fa5" /><Relationship Type="http://schemas.openxmlformats.org/officeDocument/2006/relationships/notesMaster" Target="/ppt/notesMasters/notesMaster1.xml" Id="Rd6059fa7274f425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578c1bbf7c445c0" /><Relationship Type="http://schemas.openxmlformats.org/officeDocument/2006/relationships/notesMaster" Target="/ppt/notesMasters/notesMaster1.xml" Id="R6c3195eef5894ce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2a54a770c764415" /><Relationship Type="http://schemas.openxmlformats.org/officeDocument/2006/relationships/notesMaster" Target="/ppt/notesMasters/notesMaster1.xml" Id="R99a68a14463148a9"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17dd5860a564f13" /><Relationship Type="http://schemas.openxmlformats.org/officeDocument/2006/relationships/notesMaster" Target="/ppt/notesMasters/notesMaster1.xml" Id="R92ca3bdcef494cd1"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995cb3f71aa4935" /><Relationship Type="http://schemas.openxmlformats.org/officeDocument/2006/relationships/notesMaster" Target="/ppt/notesMasters/notesMaster1.xml" Id="R7a6c87b863c84bf6"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48b6b6199da4060" /><Relationship Type="http://schemas.openxmlformats.org/officeDocument/2006/relationships/notesMaster" Target="/ppt/notesMasters/notesMaster1.xml" Id="R97250bb819be439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9b2879cb7ee4f02" /><Relationship Type="http://schemas.openxmlformats.org/officeDocument/2006/relationships/notesMaster" Target="/ppt/notesMasters/notesMaster1.xml" Id="R8d4ce2e4782849f3"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48aa018c676c4c5b" /><Relationship Type="http://schemas.openxmlformats.org/officeDocument/2006/relationships/notesMaster" Target="/ppt/notesMasters/notesMaster1.xml" Id="Rde071a69a91c45b3"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e3c6fa1673db46a1" /><Relationship Type="http://schemas.openxmlformats.org/officeDocument/2006/relationships/notesMaster" Target="/ppt/notesMasters/notesMaster1.xml" Id="Rca485cbc81b14d1e"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81fdbcaedee4bd1" /><Relationship Type="http://schemas.openxmlformats.org/officeDocument/2006/relationships/notesMaster" Target="/ppt/notesMasters/notesMaster1.xml" Id="R85e49fa0a9af44ea"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1802da0be7a34113" /><Relationship Type="http://schemas.openxmlformats.org/officeDocument/2006/relationships/notesMaster" Target="/ppt/notesMasters/notesMaster1.xml" Id="R02cda534b505441f"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01395d45a4fc4472" /><Relationship Type="http://schemas.openxmlformats.org/officeDocument/2006/relationships/notesMaster" Target="/ppt/notesMasters/notesMaster1.xml" Id="R02459c6f1842462d"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9f3a31ed92084e4f" /><Relationship Type="http://schemas.openxmlformats.org/officeDocument/2006/relationships/notesMaster" Target="/ppt/notesMasters/notesMaster1.xml" Id="R50d1ceb2db044e03"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f1222f89c9294450" /><Relationship Type="http://schemas.openxmlformats.org/officeDocument/2006/relationships/notesMaster" Target="/ppt/notesMasters/notesMaster1.xml" Id="R2562264ce9c847a9"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45048caa363a4f6a" /><Relationship Type="http://schemas.openxmlformats.org/officeDocument/2006/relationships/notesMaster" Target="/ppt/notesMasters/notesMaster1.xml" Id="R3f7077ef214145cb"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6a22629c19044daa" /><Relationship Type="http://schemas.openxmlformats.org/officeDocument/2006/relationships/notesMaster" Target="/ppt/notesMasters/notesMaster1.xml" Id="R9c931e281aa040a3"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942bf2b2f972451c" /><Relationship Type="http://schemas.openxmlformats.org/officeDocument/2006/relationships/notesMaster" Target="/ppt/notesMasters/notesMaster1.xml" Id="R76506dd7e77a4d6b"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b836dfcc121c4ab3" /><Relationship Type="http://schemas.openxmlformats.org/officeDocument/2006/relationships/notesMaster" Target="/ppt/notesMasters/notesMaster1.xml" Id="R82d6cc3f955a4129"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71e74ce9efd147e1" /><Relationship Type="http://schemas.openxmlformats.org/officeDocument/2006/relationships/notesMaster" Target="/ppt/notesMasters/notesMaster1.xml" Id="R0b5977dc2087432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HSK2-04: Việc đã làm và trải nghiệm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HSK2-04: Việc đã làm và trải nghiệm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HSK2-04: Việc đã làm và trải nghiệm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HSK2-04: Việc đã làm và trải nghiệm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HSK2-04: Việc đã làm và trải nghiệm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HSK2-04: Việc đã làm và trải nghiệm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../Audio/HSK2-04_MODEL.mp3. Sau khi tải, giữ thư mục Audio cạnh thư mục Slides. Script: 已经。还。没。过。次。旅游。你去过北京吗？。去过，去年去了一次。。你参观了什么地方？。我参观了故宫，还拍了很多照片。。你去过上海吗？。还没去过，以后想去。.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HSK2-04: Việc đã làm và trải nghiệm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去年。 / 没有。.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HSK2-04: Việc đã làm và trải nghiệm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已经 (yǐ jīng) = đã. Chọn đáp án bằng chuột trong trình chiếu. Chế độ đội: 20 giây trao đổi, 10 giây giải thích. Nhóm đúng và giải thích được nhận hai điểm. Script GAME: 已经</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HSK2-04: Việc đã làm và trải nghiệm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HSK2-04: Việc đã làm và trải nghiệm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HSK2-04: Việc đã làm và trải nghiệm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HSK2-04: Việc đã làm và trải nghiệm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HSK2-04: Việc đã làm và trải nghiệm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HSK2-04: Việc đã làm và trải nghiệm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HSK2-05: Việc đã làm và trải nghiệm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HSK2-05: Việc đã làm và trải nghiệm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HSK2-05: Việc đã làm và trải nghiệm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HSK2-05: Việc đã làm và trải nghiệm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HSK2-05: Việc đã làm và trải nghiệm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HSK2-05: Việc đã làm và trải nghiệm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../Audio/HSK2-05_MODEL.mp3. Sau khi tải, giữ thư mục Audio cạnh thư mục Slides. Script: 北京。上海。去年。以前。以后。第一次。去年小林去了一次北京。他参观了故宫，还拍了照片。他没有去过上海，以后想去。.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HSK2-05: Việc đã làm và trải nghiệm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去年。 / 没有。.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HSK2-05: Việc đã làm và trải nghiệm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没有。 Đối chiếu bài đọc để nêu bằng chứng. Chọn đáp án bằng chuột trong trình chiếu. Chế độ đội: 20 giây trao đổi, 10 giây giải thích. Nhóm đúng và giải thích được nhận hai điểm. Script GAME: 北京</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HSK2-05: Việc đã làm và trải nghiệm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HSK2-05: Việc đã làm và trải nghiệm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HSK2-05: Việc đã làm và trải nghiệm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HSK2-05: Việc đã làm và trải nghiệm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HSK2-05: Việc đã làm và trải nghiệm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HSK2-05: Việc đã làm và trải nghiệm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HSK2-06: Việc đã làm và trải nghiệm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HSK2-06: Việc đã làm và trải nghiệm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HSK2-06: Việc đã làm và trải nghiệm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HSK2-06: Việc đã làm và trải nghiệm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HSK2-06: Việc đã làm và trải nghiệm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HSK2-06: Việc đã làm và trải nghiệm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../Audio/HSK2-06_MODEL.mp3. Sau khi tải, giữ thư mục Audio cạnh thư mục Slides. Script: 到。离开。参观。照片。拍。真。去年小林去了一次北京。他参观了故宫，还拍了照片。他没有去过上海，以后想去。。小林什么时候去北京？。他去过上海吗？.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HSK2-06: Việc đã làm và trải nghiệm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去年。 / 没有。.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HSK2-06: Việc đã làm và trải nghiệm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到 (dào). Chọn đáp án bằng chuột trong trình chiếu. Chế độ đội: 20 giây trao đổi, 10 giây giải thích. Nhóm đúng và giải thích được nhận hai điểm. Script GAME: 到</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HSK2-06: Việc đã làm và trải nghiệm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HSK2-06: Việc đã làm và trải nghiệm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HSK2-06: Việc đã làm và trải nghiệm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HSK2-06: Việc đã làm và trải nghiệm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HSK2-06: Việc đã làm và trải nghiệm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HSK2-06: Việc đã làm và trải nghiệm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ead5c4f0765469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f137d0d13e748c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b6f10d14cd1841d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1543260051ff4a6c"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63807868b26f479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f9e0c1a8b5814fe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46B637E-CC22-41EA-925C-F95DDED982A0}"/>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FD1130B-8319-4C56-B103-251BD28A9022}"/>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8100AB93-0DC1-43B8-9D6C-FC250D62CF62}"/>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DBD2998-B4EE-48FC-BACA-827D8C4A780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638FDA79-6884-4F65-B2D6-78B2EC845878}"/>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DB4CC9D0-14CC-4FE3-AB74-FC94258A879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DF96B62-2BA0-48CA-929F-BA1687AA8D5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4B5C0AD-B266-40F0-9FF6-BADE0A2AC457}"/>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15FB861-3D04-4C65-97CE-81AF4EABC28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264CFD0-566F-4053-B603-2987F313C79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9fd2c94cdba41ee" /><Relationship Type="http://schemas.openxmlformats.org/officeDocument/2006/relationships/slideLayout" Target="/ppt/slideLayouts/slideLayout1.xml" Id="R4dd59033fb6340a0" /><Relationship Type="http://schemas.openxmlformats.org/officeDocument/2006/relationships/slideLayout" Target="/ppt/slideLayouts/slideLayout2.xml" Id="Rd2e03d6ee4a64adb" /><Relationship Type="http://schemas.openxmlformats.org/officeDocument/2006/relationships/slideLayout" Target="/ppt/slideLayouts/slideLayout3.xml" Id="Rb0a8546cbb94474a" /><Relationship Type="http://schemas.openxmlformats.org/officeDocument/2006/relationships/slideLayout" Target="/ppt/slideLayouts/slideLayout4.xml" Id="R8e9c8a16e4d64544" /><Relationship Type="http://schemas.openxmlformats.org/officeDocument/2006/relationships/slideLayout" Target="/ppt/slideLayouts/slideLayout5.xml" Id="R227b06ec05fd4070" /><Relationship Type="http://schemas.openxmlformats.org/officeDocument/2006/relationships/slideLayout" Target="/ppt/slideLayouts/slideLayout6.xml" Id="R0cef0b3abc8c46e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dd59033fb6340a0"/>
    <p:sldLayoutId xmlns:r="http://schemas.openxmlformats.org/officeDocument/2006/relationships" id="2147483650" r:id="Rd2e03d6ee4a64adb"/>
    <p:sldLayoutId xmlns:r="http://schemas.openxmlformats.org/officeDocument/2006/relationships" id="2147483651" r:id="Rb0a8546cbb94474a"/>
    <p:sldLayoutId xmlns:r="http://schemas.openxmlformats.org/officeDocument/2006/relationships" id="2147483652" r:id="R8e9c8a16e4d64544"/>
    <p:sldLayoutId xmlns:r="http://schemas.openxmlformats.org/officeDocument/2006/relationships" id="2147483653" r:id="R227b06ec05fd4070"/>
    <p:sldLayoutId xmlns:r="http://schemas.openxmlformats.org/officeDocument/2006/relationships" id="2147483654" r:id="R0cef0b3abc8c46e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d0290ba9e1204560" /><Relationship Type="http://schemas.openxmlformats.org/officeDocument/2006/relationships/notesSlide" Target="/ppt/notesSlides/notesSlide1.xml" Id="R74b79b64e1a04e2b"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1c3944f019a046cf" /><Relationship Type="http://schemas.openxmlformats.org/officeDocument/2006/relationships/notesSlide" Target="/ppt/notesSlides/notesSlide2.xml" Id="Rf85cfcaa85d443c2"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8511fbbdc9464e5e" /><Relationship Type="http://schemas.openxmlformats.org/officeDocument/2006/relationships/notesSlide" Target="/ppt/notesSlides/notesSlide3.xml" Id="R5b8ced9ec4a84a6c"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4497319a54984ed1" /><Relationship Type="http://schemas.openxmlformats.org/officeDocument/2006/relationships/notesSlide" Target="/ppt/notesSlides/notesSlide4.xml" Id="Rcd0bb9eb514c46da"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0744ba09e3a54dd4" /><Relationship Type="http://schemas.openxmlformats.org/officeDocument/2006/relationships/notesSlide" Target="/ppt/notesSlides/notesSlide5.xml" Id="Rf50afee86a544cae"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4aa138d199da4dc2"/><Relationship Type="http://schemas.openxmlformats.org/officeDocument/2006/relationships/notesSlide" Target="/ppt/notesSlides/notesSlide6.xml" Id="R7dea7905ec8c48f4"/><Relationship Id="rIdInteractive3" Type="http://schemas.openxmlformats.org/officeDocument/2006/relationships/hyperlink" Target="../Audio/HSK2-04_MODEL.mp3" TargetMode="External"/><Relationship Id="rIdEmbeddedAudio4" Type="http://schemas.openxmlformats.org/officeDocument/2006/relationships/audio" Target="../media/HSK2-04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67980e52671548af" /><Relationship Type="http://schemas.openxmlformats.org/officeDocument/2006/relationships/notesSlide" Target="/ppt/notesSlides/notesSlide7.xml" Id="Raa05dcf746e94688"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65f3ac083ffd4d8e"/><Relationship Type="http://schemas.openxmlformats.org/officeDocument/2006/relationships/notesSlide" Target="/ppt/notesSlides/notesSlide8.xml" Id="Ree0cfe8f0c4b45d9"/><Relationship Id="rIdInteractive3" Type="http://schemas.openxmlformats.org/officeDocument/2006/relationships/hyperlink" Target="../Audio/HSK2-04_GAME.mp3" TargetMode="External"/><Relationship Id="rIdEmbeddedAudio4" Type="http://schemas.openxmlformats.org/officeDocument/2006/relationships/audio" Target="../media/HSK2-04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82351a421cb84ee8"/><Relationship Type="http://schemas.openxmlformats.org/officeDocument/2006/relationships/notesSlide" Target="/ppt/notesSlides/notesSlide9.xml" Id="R9ca3a10faf464368"/><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330e12e50d914c9e"/><Relationship Type="http://schemas.openxmlformats.org/officeDocument/2006/relationships/notesSlide" Target="/ppt/notesSlides/notesSlide10.xml" Id="Ra7c7c9793ca94b5e"/><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0b9bc5f4d2814650" /><Relationship Type="http://schemas.openxmlformats.org/officeDocument/2006/relationships/notesSlide" Target="/ppt/notesSlides/notesSlide11.xml" Id="R1ea3753cfe0c4687"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3e3b91d6989a4253"/><Relationship Type="http://schemas.openxmlformats.org/officeDocument/2006/relationships/notesSlide" Target="/ppt/notesSlides/notesSlide12.xml" Id="R4e506544e34f48d5"/><Relationship Id="rIdGif3" Type="http://schemas.openxmlformats.org/officeDocument/2006/relationships/image" Target="../media/stroke_24050.gif"/><Relationship Id="rIdGif4" Type="http://schemas.openxmlformats.org/officeDocument/2006/relationships/image" Target="../media/stroke_32463.gif"/><Relationship Id="rIdGif5" Type="http://schemas.openxmlformats.org/officeDocument/2006/relationships/image" Target="../media/stroke_36824.gif"/><Relationship Id="rIdGif6" Type="http://schemas.openxmlformats.org/officeDocument/2006/relationships/image" Target="../media/stroke_27809.gif"/><Relationship Id="rIdGif7" Type="http://schemas.openxmlformats.org/officeDocument/2006/relationships/image" Target="../media/stroke_36807.gif"/><Relationship Id="rIdGif8" Type="http://schemas.openxmlformats.org/officeDocument/2006/relationships/image" Target="../media/stroke_27425.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c2207682d36e4d2a"/><Relationship Type="http://schemas.openxmlformats.org/officeDocument/2006/relationships/notesSlide" Target="/ppt/notesSlides/notesSlide13.xml" Id="R70b86853ed0140b9"/><Relationship Id="rIdInteractive3" Type="http://schemas.openxmlformats.org/officeDocument/2006/relationships/hyperlink" Target="../Audio/HSK2-04_MODEL.mp3" TargetMode="External"/><Relationship Id="rIdEmbeddedAudio4" Type="http://schemas.openxmlformats.org/officeDocument/2006/relationships/audio" Target="../media/HSK2-04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93d0466fa60b429d" /><Relationship Type="http://schemas.openxmlformats.org/officeDocument/2006/relationships/notesSlide" Target="/ppt/notesSlides/notesSlide14.xml" Id="Re22df3cbbb8a4d1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52fb022e559d4303" /><Relationship Type="http://schemas.openxmlformats.org/officeDocument/2006/relationships/notesSlide" Target="/ppt/notesSlides/notesSlide15.xml" Id="R4f732e68c650415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0651c6d9fe774879" /><Relationship Type="http://schemas.openxmlformats.org/officeDocument/2006/relationships/notesSlide" Target="/ppt/notesSlides/notesSlide16.xml" Id="R5fc2a2841b90491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913d1ab5420941ce" /><Relationship Type="http://schemas.openxmlformats.org/officeDocument/2006/relationships/notesSlide" Target="/ppt/notesSlides/notesSlide17.xml" Id="R78fb6195ccc04af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95d5907ff5cb4954" /><Relationship Type="http://schemas.openxmlformats.org/officeDocument/2006/relationships/notesSlide" Target="/ppt/notesSlides/notesSlide18.xml" Id="R00a38f9fe8bf4a6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38cc63da79fd40ab" /><Relationship Type="http://schemas.openxmlformats.org/officeDocument/2006/relationships/notesSlide" Target="/ppt/notesSlides/notesSlide19.xml" Id="R3c975b2b61c84cc0"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b939a866765c4ef3"/><Relationship Type="http://schemas.openxmlformats.org/officeDocument/2006/relationships/notesSlide" Target="/ppt/notesSlides/notesSlide20.xml" Id="Rc2ed38a7f4704b09"/><Relationship Id="rIdInteractive3" Type="http://schemas.openxmlformats.org/officeDocument/2006/relationships/hyperlink" Target="../Audio/HSK2-05_MODEL.mp3" TargetMode="External"/><Relationship Id="rIdEmbeddedAudio4" Type="http://schemas.openxmlformats.org/officeDocument/2006/relationships/audio" Target="../media/HSK2-05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50bde30e10cf43eb" /><Relationship Type="http://schemas.openxmlformats.org/officeDocument/2006/relationships/notesSlide" Target="/ppt/notesSlides/notesSlide21.xml" Id="Recc6a19e372b4d17"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e2a8239acd024968"/><Relationship Type="http://schemas.openxmlformats.org/officeDocument/2006/relationships/notesSlide" Target="/ppt/notesSlides/notesSlide22.xml" Id="R7015dce34cbf40ab"/><Relationship Id="rIdInteractive3" Type="http://schemas.openxmlformats.org/officeDocument/2006/relationships/hyperlink" Target="../Audio/HSK2-05_GAME.mp3" TargetMode="External"/><Relationship Id="rIdEmbeddedAudio4" Type="http://schemas.openxmlformats.org/officeDocument/2006/relationships/audio" Target="../media/HSK2-05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0c6d5a562870465f"/><Relationship Type="http://schemas.openxmlformats.org/officeDocument/2006/relationships/notesSlide" Target="/ppt/notesSlides/notesSlide23.xml" Id="Ra26d8b707dd84509"/><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f949aab2081f4247"/><Relationship Type="http://schemas.openxmlformats.org/officeDocument/2006/relationships/notesSlide" Target="/ppt/notesSlides/notesSlide24.xml" Id="Rdc9395995a3d4263"/><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a471d1780af04799" /><Relationship Type="http://schemas.openxmlformats.org/officeDocument/2006/relationships/notesSlide" Target="/ppt/notesSlides/notesSlide25.xml" Id="Rd9755b6619d14d79"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da88aada76d440e7"/><Relationship Type="http://schemas.openxmlformats.org/officeDocument/2006/relationships/notesSlide" Target="/ppt/notesSlides/notesSlide26.xml" Id="R0ad46d77df9e4a7c"/><Relationship Id="rIdGif3" Type="http://schemas.openxmlformats.org/officeDocument/2006/relationships/image" Target="../media/stroke_21271.gif"/><Relationship Id="rIdGif4" Type="http://schemas.openxmlformats.org/officeDocument/2006/relationships/image" Target="../media/stroke_20140.gif"/><Relationship Id="rIdGif5" Type="http://schemas.openxmlformats.org/officeDocument/2006/relationships/image" Target="../media/stroke_19978.gif"/><Relationship Id="rIdGif6" Type="http://schemas.openxmlformats.org/officeDocument/2006/relationships/image" Target="../media/stroke_28023.gif"/><Relationship Id="rIdGif7" Type="http://schemas.openxmlformats.org/officeDocument/2006/relationships/image" Target="../media/stroke_21435.gif"/><Relationship Id="rIdGif8" Type="http://schemas.openxmlformats.org/officeDocument/2006/relationships/image" Target="../media/stroke_24180.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adbd30d636474526"/><Relationship Type="http://schemas.openxmlformats.org/officeDocument/2006/relationships/notesSlide" Target="/ppt/notesSlides/notesSlide27.xml" Id="Rd7a3d0dd917144e5"/><Relationship Id="rIdInteractive3" Type="http://schemas.openxmlformats.org/officeDocument/2006/relationships/hyperlink" Target="../Audio/HSK2-05_MODEL.mp3" TargetMode="External"/><Relationship Id="rIdEmbeddedAudio4" Type="http://schemas.openxmlformats.org/officeDocument/2006/relationships/audio" Target="../media/HSK2-05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31a89b9c163e4bb4" /><Relationship Type="http://schemas.openxmlformats.org/officeDocument/2006/relationships/notesSlide" Target="/ppt/notesSlides/notesSlide28.xml" Id="Rab034679a3f447e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f1b16a3d00364713" /><Relationship Type="http://schemas.openxmlformats.org/officeDocument/2006/relationships/notesSlide" Target="/ppt/notesSlides/notesSlide29.xml" Id="Rc5a6b8be08a947cb"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7a5c0e60214c4211" /><Relationship Type="http://schemas.openxmlformats.org/officeDocument/2006/relationships/notesSlide" Target="/ppt/notesSlides/notesSlide30.xml" Id="Rfb339a41bfe7490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668404cd144544d9" /><Relationship Type="http://schemas.openxmlformats.org/officeDocument/2006/relationships/notesSlide" Target="/ppt/notesSlides/notesSlide31.xml" Id="Re7124c646d924740"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d64ed1b33cfd4017" /><Relationship Type="http://schemas.openxmlformats.org/officeDocument/2006/relationships/notesSlide" Target="/ppt/notesSlides/notesSlide32.xml" Id="R2bc7802ad68442d5"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2b10bdcc3fc94062" /><Relationship Type="http://schemas.openxmlformats.org/officeDocument/2006/relationships/notesSlide" Target="/ppt/notesSlides/notesSlide33.xml" Id="R568f3e4b043f4787"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56bc810da6d3434d"/><Relationship Type="http://schemas.openxmlformats.org/officeDocument/2006/relationships/notesSlide" Target="/ppt/notesSlides/notesSlide34.xml" Id="Rd309a1dc878b493e"/><Relationship Id="rIdInteractive3" Type="http://schemas.openxmlformats.org/officeDocument/2006/relationships/hyperlink" Target="../Audio/HSK2-06_MODEL.mp3" TargetMode="External"/><Relationship Id="rIdEmbeddedAudio4" Type="http://schemas.openxmlformats.org/officeDocument/2006/relationships/audio" Target="../media/HSK2-06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fe0ceb54731f47dd" /><Relationship Type="http://schemas.openxmlformats.org/officeDocument/2006/relationships/notesSlide" Target="/ppt/notesSlides/notesSlide35.xml" Id="R6711ed0f7ff0491e"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6b75cc4852e24a3a"/><Relationship Type="http://schemas.openxmlformats.org/officeDocument/2006/relationships/notesSlide" Target="/ppt/notesSlides/notesSlide36.xml" Id="Rf88c2968d64f4a25"/><Relationship Id="rIdInteractive3" Type="http://schemas.openxmlformats.org/officeDocument/2006/relationships/hyperlink" Target="../Audio/HSK2-06_GAME.mp3" TargetMode="External"/><Relationship Id="rIdEmbeddedAudio4" Type="http://schemas.openxmlformats.org/officeDocument/2006/relationships/audio" Target="../media/HSK2-06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bf7687fabc1c48d8"/><Relationship Type="http://schemas.openxmlformats.org/officeDocument/2006/relationships/notesSlide" Target="/ppt/notesSlides/notesSlide37.xml" Id="R5955df628ee34e52"/><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be2dc210cd474d2d"/><Relationship Type="http://schemas.openxmlformats.org/officeDocument/2006/relationships/notesSlide" Target="/ppt/notesSlides/notesSlide38.xml" Id="R94c078ce0dbd4c43"/><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049cebd826544aea" /><Relationship Type="http://schemas.openxmlformats.org/officeDocument/2006/relationships/notesSlide" Target="/ppt/notesSlides/notesSlide39.xml" Id="Rb4b1c6f228104099"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d13975449f7c48c7"/><Relationship Type="http://schemas.openxmlformats.org/officeDocument/2006/relationships/notesSlide" Target="/ppt/notesSlides/notesSlide40.xml" Id="R2bd4b79d52d74728"/><Relationship Id="rIdGif3" Type="http://schemas.openxmlformats.org/officeDocument/2006/relationships/image" Target="../media/stroke_21040.gif"/><Relationship Id="rIdGif4" Type="http://schemas.openxmlformats.org/officeDocument/2006/relationships/image" Target="../media/stroke_31163.gif"/><Relationship Id="rIdGif5" Type="http://schemas.openxmlformats.org/officeDocument/2006/relationships/image" Target="../media/stroke_24320.gif"/><Relationship Id="rIdGif6" Type="http://schemas.openxmlformats.org/officeDocument/2006/relationships/image" Target="../media/stroke_21442.gif"/><Relationship Id="rIdGif7" Type="http://schemas.openxmlformats.org/officeDocument/2006/relationships/image" Target="../media/stroke_35266.gif"/><Relationship Id="rIdGif8" Type="http://schemas.openxmlformats.org/officeDocument/2006/relationships/image" Target="../media/stroke_29031.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733af06a008141ab"/><Relationship Type="http://schemas.openxmlformats.org/officeDocument/2006/relationships/notesSlide" Target="/ppt/notesSlides/notesSlide41.xml" Id="Rf9a92e70595044aa"/><Relationship Id="rIdInteractive3" Type="http://schemas.openxmlformats.org/officeDocument/2006/relationships/hyperlink" Target="../Audio/HSK2-06_MODEL.mp3" TargetMode="External"/><Relationship Id="rIdEmbeddedAudio4" Type="http://schemas.openxmlformats.org/officeDocument/2006/relationships/audio" Target="../media/HSK2-06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bd6250fe7aed4692" /><Relationship Type="http://schemas.openxmlformats.org/officeDocument/2006/relationships/notesSlide" Target="/ppt/notesSlides/notesSlide42.xml" Id="Rd3da0a6b13864c7d"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3613B61-60CC-4307-A4A7-8DB7F19B8A5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HSK2-04</a:t>
            </a:r>
          </a:p>
        </p:txBody>
      </p:sp>
      <p:sp>
        <p:nvSpPr>
          <p:cNvPr id="2" name="heading">
            <a:extLst xmlns:a="http://schemas.openxmlformats.org/drawingml/2006/main">
              <a:ext uri="{FF2B5EF4-FFF2-40B4-BE49-F238E27FC236}">
                <a16:creationId xmlns:a16="http://schemas.microsoft.com/office/drawing/2014/main" id="{E0647ED9-8901-41F8-8532-924736A4642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Việc đã làm và trải nghiệm</a:t>
            </a:r>
          </a:p>
        </p:txBody>
      </p:sp>
      <p:sp>
        <p:nvSpPr>
          <p:cNvPr id="3" name="page">
            <a:extLst xmlns:a="http://schemas.openxmlformats.org/drawingml/2006/main">
              <a:ext uri="{FF2B5EF4-FFF2-40B4-BE49-F238E27FC236}">
                <a16:creationId xmlns:a16="http://schemas.microsoft.com/office/drawing/2014/main" id="{87D01049-90C3-4431-9442-511E33E85A0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2D45DAFA-114F-4EBB-A010-6F0677160416}"/>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việc đã làm và trải nghiệm; nghe</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lấy thông tin chính.</a:t>
            </a:r>
          </a:p>
        </p:txBody>
      </p:sp>
      <p:sp>
        <p:nvSpPr>
          <p:cNvPr id="5" name="duration">
            <a:extLst xmlns:a="http://schemas.openxmlformats.org/drawingml/2006/main">
              <a:ext uri="{FF2B5EF4-FFF2-40B4-BE49-F238E27FC236}">
                <a16:creationId xmlns:a16="http://schemas.microsoft.com/office/drawing/2014/main" id="{F924D2A6-3C18-4AB8-B2A9-B2C52C3428DB}"/>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539989844"/>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0766758-BA44-46F0-8995-3BCE3BED147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HSK2-04</a:t>
            </a:r>
          </a:p>
        </p:txBody>
      </p:sp>
      <p:sp>
        <p:nvSpPr>
          <p:cNvPr id="2" name="heading">
            <a:extLst xmlns:a="http://schemas.openxmlformats.org/drawingml/2006/main">
              <a:ext uri="{FF2B5EF4-FFF2-40B4-BE49-F238E27FC236}">
                <a16:creationId xmlns:a16="http://schemas.microsoft.com/office/drawing/2014/main" id="{EE8FC893-00BA-4F8D-AA59-957518A5E94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BE167C39-00CB-454A-90AE-181CC4A2AD2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11D674BD-637A-4227-ACD2-445053183465}"/>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骑车     画画     觉得</a:t>
            </a:r>
          </a:p>
        </p:txBody>
      </p:sp>
      <p:sp>
        <p:nvSpPr>
          <p:cNvPr id="5" name="retrieval">
            <a:extLst xmlns:a="http://schemas.openxmlformats.org/drawingml/2006/main">
              <a:ext uri="{FF2B5EF4-FFF2-40B4-BE49-F238E27FC236}">
                <a16:creationId xmlns:a16="http://schemas.microsoft.com/office/drawing/2014/main" id="{7E322AF6-F0FA-4CE7-A31A-D1CE97E8D586}"/>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455861204"/>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9B2D81BF-8099-4339-BF29-C0577C5A4CE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HSK2-04</a:t>
            </a:r>
          </a:p>
        </p:txBody>
      </p:sp>
      <p:sp>
        <p:nvSpPr>
          <p:cNvPr id="2" name="heading">
            <a:extLst xmlns:a="http://schemas.openxmlformats.org/drawingml/2006/main">
              <a:ext uri="{FF2B5EF4-FFF2-40B4-BE49-F238E27FC236}">
                <a16:creationId xmlns:a16="http://schemas.microsoft.com/office/drawing/2014/main" id="{DB555518-9655-425E-BB66-1FD976E273D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431241D0-B9F0-4740-81FA-63DEBFCA5EB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728988C1-8809-4D42-9833-6E696596FFBF}"/>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已经</a:t>
            </a:r>
          </a:p>
        </p:txBody>
      </p:sp>
      <p:sp>
        <p:nvSpPr>
          <p:cNvPr id="5" name="py0">
            <a:extLst xmlns:a="http://schemas.openxmlformats.org/drawingml/2006/main">
              <a:ext uri="{FF2B5EF4-FFF2-40B4-BE49-F238E27FC236}">
                <a16:creationId xmlns:a16="http://schemas.microsoft.com/office/drawing/2014/main" id="{31500E13-E6F9-4839-B3F2-7144799D6DD3}"/>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yǐjīng</a:t>
            </a:r>
          </a:p>
        </p:txBody>
      </p:sp>
      <p:sp>
        <p:nvSpPr>
          <p:cNvPr id="6" name="vi0">
            <a:extLst xmlns:a="http://schemas.openxmlformats.org/drawingml/2006/main">
              <a:ext uri="{FF2B5EF4-FFF2-40B4-BE49-F238E27FC236}">
                <a16:creationId xmlns:a16="http://schemas.microsoft.com/office/drawing/2014/main" id="{A8ACCDE0-176B-40A5-B027-823D66A4914E}"/>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đã</a:t>
            </a:r>
          </a:p>
        </p:txBody>
      </p:sp>
      <p:sp>
        <p:nvSpPr>
          <p:cNvPr id="7" name="zh1">
            <a:extLst xmlns:a="http://schemas.openxmlformats.org/drawingml/2006/main">
              <a:ext uri="{FF2B5EF4-FFF2-40B4-BE49-F238E27FC236}">
                <a16:creationId xmlns:a16="http://schemas.microsoft.com/office/drawing/2014/main" id="{F35D0FF9-F3C2-40C1-AEC6-98222313592D}"/>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还</a:t>
            </a:r>
          </a:p>
        </p:txBody>
      </p:sp>
      <p:sp>
        <p:nvSpPr>
          <p:cNvPr id="8" name="py1">
            <a:extLst xmlns:a="http://schemas.openxmlformats.org/drawingml/2006/main">
              <a:ext uri="{FF2B5EF4-FFF2-40B4-BE49-F238E27FC236}">
                <a16:creationId xmlns:a16="http://schemas.microsoft.com/office/drawing/2014/main" id="{298FA25F-EF39-4FFE-B9F0-BCF7C97CC13B}"/>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hái</a:t>
            </a:r>
          </a:p>
        </p:txBody>
      </p:sp>
      <p:sp>
        <p:nvSpPr>
          <p:cNvPr id="9" name="vi1">
            <a:extLst xmlns:a="http://schemas.openxmlformats.org/drawingml/2006/main">
              <a:ext uri="{FF2B5EF4-FFF2-40B4-BE49-F238E27FC236}">
                <a16:creationId xmlns:a16="http://schemas.microsoft.com/office/drawing/2014/main" id="{095D3CCF-F8DF-4B74-B2A1-5316D942BCFF}"/>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còn vẫn</a:t>
            </a:r>
          </a:p>
        </p:txBody>
      </p:sp>
      <p:sp>
        <p:nvSpPr>
          <p:cNvPr id="10" name="zh2">
            <a:extLst xmlns:a="http://schemas.openxmlformats.org/drawingml/2006/main">
              <a:ext uri="{FF2B5EF4-FFF2-40B4-BE49-F238E27FC236}">
                <a16:creationId xmlns:a16="http://schemas.microsoft.com/office/drawing/2014/main" id="{5485B263-1931-46D6-B639-C4103F7A2C58}"/>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没</a:t>
            </a:r>
          </a:p>
        </p:txBody>
      </p:sp>
      <p:sp>
        <p:nvSpPr>
          <p:cNvPr id="11" name="py2">
            <a:extLst xmlns:a="http://schemas.openxmlformats.org/drawingml/2006/main">
              <a:ext uri="{FF2B5EF4-FFF2-40B4-BE49-F238E27FC236}">
                <a16:creationId xmlns:a16="http://schemas.microsoft.com/office/drawing/2014/main" id="{B31FCF35-46C6-478D-981C-F7693F29E2D7}"/>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méi</a:t>
            </a:r>
          </a:p>
        </p:txBody>
      </p:sp>
      <p:sp>
        <p:nvSpPr>
          <p:cNvPr id="12" name="vi2">
            <a:extLst xmlns:a="http://schemas.openxmlformats.org/drawingml/2006/main">
              <a:ext uri="{FF2B5EF4-FFF2-40B4-BE49-F238E27FC236}">
                <a16:creationId xmlns:a16="http://schemas.microsoft.com/office/drawing/2014/main" id="{3E5DE286-AB92-467A-9021-CE453F11D1C4}"/>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chưa không</a:t>
            </a:r>
          </a:p>
        </p:txBody>
      </p:sp>
      <p:sp>
        <p:nvSpPr>
          <p:cNvPr id="13" name="zh3">
            <a:extLst xmlns:a="http://schemas.openxmlformats.org/drawingml/2006/main">
              <a:ext uri="{FF2B5EF4-FFF2-40B4-BE49-F238E27FC236}">
                <a16:creationId xmlns:a16="http://schemas.microsoft.com/office/drawing/2014/main" id="{14F0CDB5-D1D1-4E40-A89E-A302E5580EE6}"/>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过</a:t>
            </a:r>
          </a:p>
        </p:txBody>
      </p:sp>
      <p:sp>
        <p:nvSpPr>
          <p:cNvPr id="14" name="py3">
            <a:extLst xmlns:a="http://schemas.openxmlformats.org/drawingml/2006/main">
              <a:ext uri="{FF2B5EF4-FFF2-40B4-BE49-F238E27FC236}">
                <a16:creationId xmlns:a16="http://schemas.microsoft.com/office/drawing/2014/main" id="{BF3BFDBD-8710-437D-A76B-21D4E2F442BA}"/>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guo</a:t>
            </a:r>
          </a:p>
        </p:txBody>
      </p:sp>
      <p:sp>
        <p:nvSpPr>
          <p:cNvPr id="15" name="vi3">
            <a:extLst xmlns:a="http://schemas.openxmlformats.org/drawingml/2006/main">
              <a:ext uri="{FF2B5EF4-FFF2-40B4-BE49-F238E27FC236}">
                <a16:creationId xmlns:a16="http://schemas.microsoft.com/office/drawing/2014/main" id="{67D89978-2F50-4AD5-B7F3-555F4855A9C0}"/>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trợ từ trải nghiệm</a:t>
            </a:r>
          </a:p>
        </p:txBody>
      </p:sp>
      <p:sp>
        <p:nvSpPr>
          <p:cNvPr id="16" name="zh4">
            <a:extLst xmlns:a="http://schemas.openxmlformats.org/drawingml/2006/main">
              <a:ext uri="{FF2B5EF4-FFF2-40B4-BE49-F238E27FC236}">
                <a16:creationId xmlns:a16="http://schemas.microsoft.com/office/drawing/2014/main" id="{58533A40-B6A5-40A3-85D8-792114FD5BF8}"/>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次</a:t>
            </a:r>
          </a:p>
        </p:txBody>
      </p:sp>
      <p:sp>
        <p:nvSpPr>
          <p:cNvPr id="17" name="py4">
            <a:extLst xmlns:a="http://schemas.openxmlformats.org/drawingml/2006/main">
              <a:ext uri="{FF2B5EF4-FFF2-40B4-BE49-F238E27FC236}">
                <a16:creationId xmlns:a16="http://schemas.microsoft.com/office/drawing/2014/main" id="{8530A528-371A-4637-8D3D-E792FC8B9D84}"/>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cì</a:t>
            </a:r>
          </a:p>
        </p:txBody>
      </p:sp>
      <p:sp>
        <p:nvSpPr>
          <p:cNvPr id="18" name="vi4">
            <a:extLst xmlns:a="http://schemas.openxmlformats.org/drawingml/2006/main">
              <a:ext uri="{FF2B5EF4-FFF2-40B4-BE49-F238E27FC236}">
                <a16:creationId xmlns:a16="http://schemas.microsoft.com/office/drawing/2014/main" id="{66F83696-1928-444A-9AA6-7E76BCDA3107}"/>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lần</a:t>
            </a:r>
          </a:p>
        </p:txBody>
      </p:sp>
      <p:sp>
        <p:nvSpPr>
          <p:cNvPr id="19" name="zh5">
            <a:extLst xmlns:a="http://schemas.openxmlformats.org/drawingml/2006/main">
              <a:ext uri="{FF2B5EF4-FFF2-40B4-BE49-F238E27FC236}">
                <a16:creationId xmlns:a16="http://schemas.microsoft.com/office/drawing/2014/main" id="{25CB6D48-3897-4B21-A96A-D5A33121B66A}"/>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旅游</a:t>
            </a:r>
          </a:p>
        </p:txBody>
      </p:sp>
      <p:sp>
        <p:nvSpPr>
          <p:cNvPr id="20" name="py5">
            <a:extLst xmlns:a="http://schemas.openxmlformats.org/drawingml/2006/main">
              <a:ext uri="{FF2B5EF4-FFF2-40B4-BE49-F238E27FC236}">
                <a16:creationId xmlns:a16="http://schemas.microsoft.com/office/drawing/2014/main" id="{CD168F2E-7378-4550-BE43-DCB44D6D31CA}"/>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lǚyóu</a:t>
            </a:r>
          </a:p>
        </p:txBody>
      </p:sp>
      <p:sp>
        <p:nvSpPr>
          <p:cNvPr id="21" name="vi5">
            <a:extLst xmlns:a="http://schemas.openxmlformats.org/drawingml/2006/main">
              <a:ext uri="{FF2B5EF4-FFF2-40B4-BE49-F238E27FC236}">
                <a16:creationId xmlns:a16="http://schemas.microsoft.com/office/drawing/2014/main" id="{682C939E-532A-4717-A503-2969573C6AED}"/>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du lịch</a:t>
            </a:r>
          </a:p>
        </p:txBody>
      </p:sp>
    </p:spTree>
    <p:extLst>
      <p:ext uri="{BB962C8B-B14F-4D97-AF65-F5344CB8AC3E}">
        <p14:creationId xmlns:p14="http://schemas.microsoft.com/office/powerpoint/2010/main" val="1058351715"/>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6" name="course">
            <a:extLst xmlns:a="http://schemas.openxmlformats.org/drawingml/2006/main">
              <a:ext uri="{FF2B5EF4-FFF2-40B4-BE49-F238E27FC236}">
                <a16:creationId xmlns:a16="http://schemas.microsoft.com/office/drawing/2014/main" id="{D3A2277D-9A72-42E4-AB0A-CFA5D1EA941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HSK2-04</a:t>
            </a:r>
          </a:p>
        </p:txBody>
      </p:sp>
      <p:sp>
        <p:nvSpPr>
          <p:cNvPr id="2" name="heading">
            <a:extLst xmlns:a="http://schemas.openxmlformats.org/drawingml/2006/main">
              <a:ext uri="{FF2B5EF4-FFF2-40B4-BE49-F238E27FC236}">
                <a16:creationId xmlns:a16="http://schemas.microsoft.com/office/drawing/2014/main" id="{16CB0086-26DE-4C1A-9123-E2AF83182D1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9E068E48-2F3A-4CEF-9BF7-34B501F7D6E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6AC060C8-2AD2-415B-B2B6-34E18C6C9F8A}"/>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班</a:t>
            </a:r>
          </a:p>
        </p:txBody>
      </p:sp>
      <p:sp>
        <p:nvSpPr>
          <p:cNvPr id="5" name="py0">
            <a:extLst xmlns:a="http://schemas.openxmlformats.org/drawingml/2006/main">
              <a:ext uri="{FF2B5EF4-FFF2-40B4-BE49-F238E27FC236}">
                <a16:creationId xmlns:a16="http://schemas.microsoft.com/office/drawing/2014/main" id="{12E392C8-5AD9-4FF6-A938-6940759668A0}"/>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bān</a:t>
            </a:r>
          </a:p>
        </p:txBody>
      </p:sp>
      <p:sp>
        <p:nvSpPr>
          <p:cNvPr id="6" name="vi0">
            <a:extLst xmlns:a="http://schemas.openxmlformats.org/drawingml/2006/main">
              <a:ext uri="{FF2B5EF4-FFF2-40B4-BE49-F238E27FC236}">
                <a16:creationId xmlns:a16="http://schemas.microsoft.com/office/drawing/2014/main" id="{5A3B32CD-D5A7-4DA2-8B8E-22830A47310B}"/>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lớp ca</a:t>
            </a:r>
          </a:p>
        </p:txBody>
      </p:sp>
      <p:sp>
        <p:nvSpPr>
          <p:cNvPr id="7" name="zh1">
            <a:extLst xmlns:a="http://schemas.openxmlformats.org/drawingml/2006/main">
              <a:ext uri="{FF2B5EF4-FFF2-40B4-BE49-F238E27FC236}">
                <a16:creationId xmlns:a16="http://schemas.microsoft.com/office/drawing/2014/main" id="{A45C5634-1D34-4FB4-8902-DDB4E4C1483F}"/>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坏</a:t>
            </a:r>
          </a:p>
        </p:txBody>
      </p:sp>
      <p:sp>
        <p:nvSpPr>
          <p:cNvPr id="8" name="py1">
            <a:extLst xmlns:a="http://schemas.openxmlformats.org/drawingml/2006/main">
              <a:ext uri="{FF2B5EF4-FFF2-40B4-BE49-F238E27FC236}">
                <a16:creationId xmlns:a16="http://schemas.microsoft.com/office/drawing/2014/main" id="{652DAEF1-14FF-4386-89EA-98610CB550BF}"/>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huài</a:t>
            </a:r>
          </a:p>
        </p:txBody>
      </p:sp>
      <p:sp>
        <p:nvSpPr>
          <p:cNvPr id="9" name="vi1">
            <a:extLst xmlns:a="http://schemas.openxmlformats.org/drawingml/2006/main">
              <a:ext uri="{FF2B5EF4-FFF2-40B4-BE49-F238E27FC236}">
                <a16:creationId xmlns:a16="http://schemas.microsoft.com/office/drawing/2014/main" id="{9EE80129-0127-4F0A-B945-0087C0432273}"/>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hỏng</a:t>
            </a:r>
          </a:p>
        </p:txBody>
      </p:sp>
      <p:sp>
        <p:nvSpPr>
          <p:cNvPr id="10" name="zh2">
            <a:extLst xmlns:a="http://schemas.openxmlformats.org/drawingml/2006/main">
              <a:ext uri="{FF2B5EF4-FFF2-40B4-BE49-F238E27FC236}">
                <a16:creationId xmlns:a16="http://schemas.microsoft.com/office/drawing/2014/main" id="{73E19AF0-F9B8-4980-88DB-76431D4465DC}"/>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肉</a:t>
            </a:r>
          </a:p>
        </p:txBody>
      </p:sp>
      <p:sp>
        <p:nvSpPr>
          <p:cNvPr id="11" name="py2">
            <a:extLst xmlns:a="http://schemas.openxmlformats.org/drawingml/2006/main">
              <a:ext uri="{FF2B5EF4-FFF2-40B4-BE49-F238E27FC236}">
                <a16:creationId xmlns:a16="http://schemas.microsoft.com/office/drawing/2014/main" id="{39FA2816-A43B-4877-8120-121EA4535EFB}"/>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ròu</a:t>
            </a:r>
          </a:p>
        </p:txBody>
      </p:sp>
      <p:sp>
        <p:nvSpPr>
          <p:cNvPr id="12" name="vi2">
            <a:extLst xmlns:a="http://schemas.openxmlformats.org/drawingml/2006/main">
              <a:ext uri="{FF2B5EF4-FFF2-40B4-BE49-F238E27FC236}">
                <a16:creationId xmlns:a16="http://schemas.microsoft.com/office/drawing/2014/main" id="{EFE0799D-77ED-48A6-A51E-B766D90742EA}"/>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thịt</a:t>
            </a:r>
          </a:p>
        </p:txBody>
      </p:sp>
      <p:sp>
        <p:nvSpPr>
          <p:cNvPr id="13" name="zh3">
            <a:extLst xmlns:a="http://schemas.openxmlformats.org/drawingml/2006/main">
              <a:ext uri="{FF2B5EF4-FFF2-40B4-BE49-F238E27FC236}">
                <a16:creationId xmlns:a16="http://schemas.microsoft.com/office/drawing/2014/main" id="{DF7986E9-C0C5-4D12-A359-7B60D0FAE058}"/>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这样</a:t>
            </a:r>
          </a:p>
        </p:txBody>
      </p:sp>
      <p:sp>
        <p:nvSpPr>
          <p:cNvPr id="14" name="py3">
            <a:extLst xmlns:a="http://schemas.openxmlformats.org/drawingml/2006/main">
              <a:ext uri="{FF2B5EF4-FFF2-40B4-BE49-F238E27FC236}">
                <a16:creationId xmlns:a16="http://schemas.microsoft.com/office/drawing/2014/main" id="{0F81E203-5532-4C15-9D9C-1BD949E37DD0}"/>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zhèyàng</a:t>
            </a:r>
          </a:p>
        </p:txBody>
      </p:sp>
      <p:sp>
        <p:nvSpPr>
          <p:cNvPr id="15" name="vi3">
            <a:extLst xmlns:a="http://schemas.openxmlformats.org/drawingml/2006/main">
              <a:ext uri="{FF2B5EF4-FFF2-40B4-BE49-F238E27FC236}">
                <a16:creationId xmlns:a16="http://schemas.microsoft.com/office/drawing/2014/main" id="{A8CD7453-7427-45FA-8F23-2C14F65DF995}"/>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như vậy thế này</a:t>
            </a:r>
          </a:p>
        </p:txBody>
      </p:sp>
    </p:spTree>
    <p:extLst>
      <p:ext uri="{BB962C8B-B14F-4D97-AF65-F5344CB8AC3E}">
        <p14:creationId xmlns:p14="http://schemas.microsoft.com/office/powerpoint/2010/main" val="1353173106"/>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0CC1F5C-06BD-4C2F-AFD4-7F970A5B069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HSK2-04</a:t>
            </a:r>
          </a:p>
        </p:txBody>
      </p:sp>
      <p:sp>
        <p:nvSpPr>
          <p:cNvPr id="2" name="heading">
            <a:extLst xmlns:a="http://schemas.openxmlformats.org/drawingml/2006/main">
              <a:ext uri="{FF2B5EF4-FFF2-40B4-BE49-F238E27FC236}">
                <a16:creationId xmlns:a16="http://schemas.microsoft.com/office/drawing/2014/main" id="{991EAE1A-4DEE-4285-AA9C-1BFCBDD4D49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0D7DE1D0-3D97-454F-AA74-63BF293EA63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D4665B94-CFB5-4585-9767-B68D7FACB2D5}"/>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Động từ 加 了</a:t>
            </a:r>
          </a:p>
        </p:txBody>
      </p:sp>
      <p:sp>
        <p:nvSpPr>
          <p:cNvPr id="5" name="rule">
            <a:extLst xmlns:a="http://schemas.openxmlformats.org/drawingml/2006/main">
              <a:ext uri="{FF2B5EF4-FFF2-40B4-BE49-F238E27FC236}">
                <a16:creationId xmlns:a16="http://schemas.microsoft.com/office/drawing/2014/main" id="{AE330C37-89B6-4D23-9336-88AE6E20B31A}"/>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我昨天买了书。 Hôm qua tôi mua sách rồi.</a:t>
            </a:r>
          </a:p>
        </p:txBody>
      </p:sp>
    </p:spTree>
    <p:extLst>
      <p:ext uri="{BB962C8B-B14F-4D97-AF65-F5344CB8AC3E}">
        <p14:creationId xmlns:p14="http://schemas.microsoft.com/office/powerpoint/2010/main" val="1599889761"/>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CF6C2D9-1F16-4B74-A232-6E589F2560F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HSK2-04</a:t>
            </a:r>
          </a:p>
        </p:txBody>
      </p:sp>
      <p:sp>
        <p:nvSpPr>
          <p:cNvPr id="2" name="heading">
            <a:extLst xmlns:a="http://schemas.openxmlformats.org/drawingml/2006/main">
              <a:ext uri="{FF2B5EF4-FFF2-40B4-BE49-F238E27FC236}">
                <a16:creationId xmlns:a16="http://schemas.microsoft.com/office/drawing/2014/main" id="{E334E573-20FF-474F-A682-FE3C74E7B34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25E77E1E-19EC-4B1B-A2A5-AFC49AD0F31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1FBD1168-FA6F-4D0C-8F37-CBB6E3417DFE}"/>
              </a:ext>
            </a:extLst>
            <ns0:hlinkClick xmlns:ns0="http://schemas.openxmlformats.org/drawingml/2006/main" xmlns:ns1="http://schemas.openxmlformats.org/officeDocument/2006/relationships" ns1:id="rIdInteractive3">
              <ns0:snd ns1:embed="rIdEmbeddedAudio4" name="HSK2-04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02A37D77-2E2D-41A5-8A65-4B383A29E825}"/>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88AAE6FE-F6AF-4CA9-B031-FED6DBF2140F}"/>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217576197"/>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3FB7E01-CD16-477E-9DE5-F41822386A1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HSK2-04</a:t>
            </a:r>
          </a:p>
        </p:txBody>
      </p:sp>
      <p:sp>
        <p:nvSpPr>
          <p:cNvPr id="2" name="heading">
            <a:extLst xmlns:a="http://schemas.openxmlformats.org/drawingml/2006/main">
              <a:ext uri="{FF2B5EF4-FFF2-40B4-BE49-F238E27FC236}">
                <a16:creationId xmlns:a16="http://schemas.microsoft.com/office/drawing/2014/main" id="{4F6EF152-C6EB-4AB6-86BD-E5F2ACA8717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1BDD5B61-27AF-4A95-8758-B7DC17C5482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5DD7C673-A2FE-4320-8607-2EEC2AA8E135}"/>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去年小林去了一次北京。他参观了故宫，还拍了照片。他没有去过上海，以后想去。</a:t>
            </a:r>
          </a:p>
        </p:txBody>
      </p:sp>
      <p:sp>
        <p:nvSpPr>
          <p:cNvPr id="5" name="q0">
            <a:extLst xmlns:a="http://schemas.openxmlformats.org/drawingml/2006/main">
              <a:ext uri="{FF2B5EF4-FFF2-40B4-BE49-F238E27FC236}">
                <a16:creationId xmlns:a16="http://schemas.microsoft.com/office/drawing/2014/main" id="{CE485E5F-3EA7-4E9F-B89D-A42679841F40}"/>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小林什么时候去北京？</a:t>
            </a:r>
          </a:p>
        </p:txBody>
      </p:sp>
      <p:sp>
        <p:nvSpPr>
          <p:cNvPr id="6" name="q1">
            <a:extLst xmlns:a="http://schemas.openxmlformats.org/drawingml/2006/main">
              <a:ext uri="{FF2B5EF4-FFF2-40B4-BE49-F238E27FC236}">
                <a16:creationId xmlns:a16="http://schemas.microsoft.com/office/drawing/2014/main" id="{FB296906-B182-4E69-A77D-02F3D06ABC35}"/>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他去过上海吗？</a:t>
            </a:r>
          </a:p>
        </p:txBody>
      </p:sp>
    </p:spTree>
    <p:extLst>
      <p:ext uri="{BB962C8B-B14F-4D97-AF65-F5344CB8AC3E}">
        <p14:creationId xmlns:p14="http://schemas.microsoft.com/office/powerpoint/2010/main" val="1028784349"/>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2E14C488-661F-47CD-9240-6D9B7EEC6FA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HSK2-04</a:t>
            </a:r>
          </a:p>
        </p:txBody>
      </p:sp>
      <p:sp>
        <p:nvSpPr>
          <p:cNvPr id="2" name="heading">
            <a:extLst xmlns:a="http://schemas.openxmlformats.org/drawingml/2006/main">
              <a:ext uri="{FF2B5EF4-FFF2-40B4-BE49-F238E27FC236}">
                <a16:creationId xmlns:a16="http://schemas.microsoft.com/office/drawing/2014/main" id="{53EB7043-7B16-457B-9000-25FB476B591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EB6FFA87-15A8-4A34-BBEA-0816BC78F40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EB45A0DF-3BF5-4136-A473-A3F9677D2A1E}"/>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“đã”?</a:t>
            </a:r>
          </a:p>
        </p:txBody>
      </p:sp>
      <p:sp>
        <p:nvSpPr>
          <p:cNvPr id="5" name="audio_game">
            <a:extLst xmlns:a="http://schemas.openxmlformats.org/drawingml/2006/main">
              <a:ext uri="{FF2B5EF4-FFF2-40B4-BE49-F238E27FC236}">
                <a16:creationId xmlns:a16="http://schemas.microsoft.com/office/drawing/2014/main" id="{F41CA8BD-CA01-48F4-A334-390FAF5E3C59}"/>
              </a:ext>
            </a:extLst>
            <ns0:hlinkClick xmlns:ns0="http://schemas.openxmlformats.org/drawingml/2006/main" xmlns:ns1="http://schemas.openxmlformats.org/officeDocument/2006/relationships" ns1:id="rIdInteractive3">
              <ns0:snd ns1:embed="rIdEmbeddedAudio4" name="HSK2-04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DE2AB634-F3C2-41C8-805E-766FDD779211}"/>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已经</a:t>
            </a:r>
          </a:p>
        </p:txBody>
      </p:sp>
      <p:sp>
        <p:nvSpPr>
          <p:cNvPr id="7" name="choice_1">
            <a:extLst xmlns:a="http://schemas.openxmlformats.org/drawingml/2006/main">
              <a:ext uri="{FF2B5EF4-FFF2-40B4-BE49-F238E27FC236}">
                <a16:creationId xmlns:a16="http://schemas.microsoft.com/office/drawing/2014/main" id="{C541A361-F99E-4631-9990-3ABECBBE862B}"/>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还</a:t>
            </a:r>
          </a:p>
        </p:txBody>
      </p:sp>
      <p:sp>
        <p:nvSpPr>
          <p:cNvPr id="8" name="choice_2">
            <a:extLst xmlns:a="http://schemas.openxmlformats.org/drawingml/2006/main">
              <a:ext uri="{FF2B5EF4-FFF2-40B4-BE49-F238E27FC236}">
                <a16:creationId xmlns:a16="http://schemas.microsoft.com/office/drawing/2014/main" id="{53624AD3-7796-49EE-9862-0EC1F8CA2413}"/>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没</a:t>
            </a:r>
          </a:p>
        </p:txBody>
      </p:sp>
    </p:spTree>
    <p:extLst>
      <p:ext uri="{BB962C8B-B14F-4D97-AF65-F5344CB8AC3E}">
        <p14:creationId xmlns:p14="http://schemas.microsoft.com/office/powerpoint/2010/main" val="1073450012"/>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7AEB567-484B-4CA4-9AC9-8F44A8C7F0A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HSK2-04</a:t>
            </a:r>
          </a:p>
        </p:txBody>
      </p:sp>
      <p:sp>
        <p:nvSpPr>
          <p:cNvPr id="2" name="heading">
            <a:extLst xmlns:a="http://schemas.openxmlformats.org/drawingml/2006/main">
              <a:ext uri="{FF2B5EF4-FFF2-40B4-BE49-F238E27FC236}">
                <a16:creationId xmlns:a16="http://schemas.microsoft.com/office/drawing/2014/main" id="{594BBBD6-3554-4555-B76E-D95BFA0D06E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1D8F5FD2-6A29-4B0A-B201-7FDBE3A4747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1A57901C-EC30-47D0-8126-C87948637532}"/>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已经 (yǐ jīng) = đã.</a:t>
            </a:r>
          </a:p>
        </p:txBody>
      </p:sp>
      <p:sp>
        <p:nvSpPr>
          <p:cNvPr id="5" name="stretch">
            <a:extLst xmlns:a="http://schemas.openxmlformats.org/drawingml/2006/main">
              <a:ext uri="{FF2B5EF4-FFF2-40B4-BE49-F238E27FC236}">
                <a16:creationId xmlns:a16="http://schemas.microsoft.com/office/drawing/2014/main" id="{C8EDE7D1-29BB-4689-8E12-041FDB77EC28}"/>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709A0AF8-2505-4459-AC46-308C6783BE2A}"/>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2075854577"/>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BB6FB2A-C748-43C7-9B0E-BF4D0BACBEF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HSK2-04</a:t>
            </a:r>
          </a:p>
        </p:txBody>
      </p:sp>
      <p:sp>
        <p:nvSpPr>
          <p:cNvPr id="2" name="heading">
            <a:extLst xmlns:a="http://schemas.openxmlformats.org/drawingml/2006/main">
              <a:ext uri="{FF2B5EF4-FFF2-40B4-BE49-F238E27FC236}">
                <a16:creationId xmlns:a16="http://schemas.microsoft.com/office/drawing/2014/main" id="{5D35AEFE-84A8-470C-8B03-BE9EA2E6EB3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A5A73E19-F189-40A1-A17F-C00C2B60951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B23C4164-6B67-4701-8448-D2EB646EA906}"/>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3AE4912F-3CD6-423B-9420-995A2F4EEEC4}"/>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2119118963"/>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853FEB9-8137-4D3C-B3BE-93941F49D37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HSK2-04</a:t>
            </a:r>
          </a:p>
        </p:txBody>
      </p:sp>
      <p:sp>
        <p:nvSpPr>
          <p:cNvPr id="2" name="heading">
            <a:extLst xmlns:a="http://schemas.openxmlformats.org/drawingml/2006/main">
              <a:ext uri="{FF2B5EF4-FFF2-40B4-BE49-F238E27FC236}">
                <a16:creationId xmlns:a16="http://schemas.microsoft.com/office/drawing/2014/main" id="{CD32CCB8-BB3B-454A-A08C-BA98F762297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432E3ADE-E657-40EC-92D1-A665E82405E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E4FA8C74-C8EB-4BF6-8531-912FB1D8FED7}"/>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Trao đổi ba trải nghiệm thật hoặc tưởng tượng. Phân biệt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việc đã xảy ra cụ thể và trải nghiệm từng có.</a:t>
            </a:r>
          </a:p>
        </p:txBody>
      </p:sp>
      <p:sp>
        <p:nvSpPr>
          <p:cNvPr id="5" name="taskrule">
            <a:extLst xmlns:a="http://schemas.openxmlformats.org/drawingml/2006/main">
              <a:ext uri="{FF2B5EF4-FFF2-40B4-BE49-F238E27FC236}">
                <a16:creationId xmlns:a16="http://schemas.microsoft.com/office/drawing/2014/main" id="{6BF0351C-D3E0-480D-82B9-6CE4C2660364}"/>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589306189"/>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B14511A-5D38-4399-B058-7627C84A711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HSK2-04</a:t>
            </a:r>
          </a:p>
        </p:txBody>
      </p:sp>
      <p:sp>
        <p:nvSpPr>
          <p:cNvPr id="2" name="heading">
            <a:extLst xmlns:a="http://schemas.openxmlformats.org/drawingml/2006/main">
              <a:ext uri="{FF2B5EF4-FFF2-40B4-BE49-F238E27FC236}">
                <a16:creationId xmlns:a16="http://schemas.microsoft.com/office/drawing/2014/main" id="{1E166185-CB71-43F2-8E29-486859B764A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0F0B56E0-7F53-4B48-B0FC-5176E94710A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已"/>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经"/>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还"/>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没"/>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过"/>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次"/>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273543322"/>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30BEA46-2A75-4FC0-BA7C-6742B4D2C7D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HSK2-04</a:t>
            </a:r>
          </a:p>
        </p:txBody>
      </p:sp>
      <p:sp>
        <p:nvSpPr>
          <p:cNvPr id="2" name="heading">
            <a:extLst xmlns:a="http://schemas.openxmlformats.org/drawingml/2006/main">
              <a:ext uri="{FF2B5EF4-FFF2-40B4-BE49-F238E27FC236}">
                <a16:creationId xmlns:a16="http://schemas.microsoft.com/office/drawing/2014/main" id="{48C3446B-63A8-4200-923B-11E8FB78480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59D9C88C-6199-491E-96DD-6C2994CF2AF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9DE35C84-C5F2-4DDB-AE70-295430D3B3AA}"/>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F127391F-73F9-4751-94F3-99D69A049E46}"/>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0E6AA940-6794-43C7-A632-1FB21C6C2AC9}"/>
              </a:ext>
            </a:extLst>
            <ns0:hlinkClick xmlns:ns0="http://schemas.openxmlformats.org/drawingml/2006/main" xmlns:ns1="http://schemas.openxmlformats.org/officeDocument/2006/relationships" ns1:id="rIdInteractive3">
              <ns0:snd ns1:embed="rIdEmbeddedAudio4" name="HSK2-04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834989316"/>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5235EDD-4810-4F33-817E-63093BD0F81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HSK2-04</a:t>
            </a:r>
          </a:p>
        </p:txBody>
      </p:sp>
      <p:sp>
        <p:nvSpPr>
          <p:cNvPr id="2" name="heading">
            <a:extLst xmlns:a="http://schemas.openxmlformats.org/drawingml/2006/main">
              <a:ext uri="{FF2B5EF4-FFF2-40B4-BE49-F238E27FC236}">
                <a16:creationId xmlns:a16="http://schemas.microsoft.com/office/drawing/2014/main" id="{BADC04F3-33A3-41FE-8A3A-C8C13348977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F3DC6BA2-1BC6-40DB-8D09-91654020BBA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7308AE45-7C2D-49E5-A069-19861E15212A}"/>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84CCCEA4-5E30-4A3E-A0AB-FBEA6ABF291B}"/>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408047475"/>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6A83E3D-DBFB-42BB-A228-12AC2537735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HSK2-05</a:t>
            </a:r>
          </a:p>
        </p:txBody>
      </p:sp>
      <p:sp>
        <p:nvSpPr>
          <p:cNvPr id="2" name="heading">
            <a:extLst xmlns:a="http://schemas.openxmlformats.org/drawingml/2006/main">
              <a:ext uri="{FF2B5EF4-FFF2-40B4-BE49-F238E27FC236}">
                <a16:creationId xmlns:a16="http://schemas.microsoft.com/office/drawing/2014/main" id="{C0FA5A02-29F9-429D-A185-2B43F3EE84F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Việc đã làm và trải nghiệm</a:t>
            </a:r>
          </a:p>
        </p:txBody>
      </p:sp>
      <p:sp>
        <p:nvSpPr>
          <p:cNvPr id="3" name="page">
            <a:extLst xmlns:a="http://schemas.openxmlformats.org/drawingml/2006/main">
              <a:ext uri="{FF2B5EF4-FFF2-40B4-BE49-F238E27FC236}">
                <a16:creationId xmlns:a16="http://schemas.microsoft.com/office/drawing/2014/main" id="{816EDE30-50CA-4AD8-BE37-E1F52DA6CBC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51898DF0-51D2-4749-B2A4-A04725103A36}"/>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Động từ 加 过 và đọc tìm chi tiết.</a:t>
            </a:r>
          </a:p>
        </p:txBody>
      </p:sp>
      <p:sp>
        <p:nvSpPr>
          <p:cNvPr id="5" name="duration">
            <a:extLst xmlns:a="http://schemas.openxmlformats.org/drawingml/2006/main">
              <a:ext uri="{FF2B5EF4-FFF2-40B4-BE49-F238E27FC236}">
                <a16:creationId xmlns:a16="http://schemas.microsoft.com/office/drawing/2014/main" id="{607FE7AB-1860-4D35-B734-6F5D39CF836E}"/>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410821882"/>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334D62F-EDED-44D4-8588-CEEC4CC7386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HSK2-05</a:t>
            </a:r>
          </a:p>
        </p:txBody>
      </p:sp>
      <p:sp>
        <p:nvSpPr>
          <p:cNvPr id="2" name="heading">
            <a:extLst xmlns:a="http://schemas.openxmlformats.org/drawingml/2006/main">
              <a:ext uri="{FF2B5EF4-FFF2-40B4-BE49-F238E27FC236}">
                <a16:creationId xmlns:a16="http://schemas.microsoft.com/office/drawing/2014/main" id="{D86CBC63-322D-4148-8752-FCDE1053BC8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DF184FC1-CD1A-4545-B3C7-297E0CB7027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5882C6D9-6D9B-4054-85B2-CD4598097766}"/>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可以     但是     非常</a:t>
            </a:r>
          </a:p>
        </p:txBody>
      </p:sp>
      <p:sp>
        <p:nvSpPr>
          <p:cNvPr id="5" name="retrieval">
            <a:extLst xmlns:a="http://schemas.openxmlformats.org/drawingml/2006/main">
              <a:ext uri="{FF2B5EF4-FFF2-40B4-BE49-F238E27FC236}">
                <a16:creationId xmlns:a16="http://schemas.microsoft.com/office/drawing/2014/main" id="{CF3E6B30-FFDA-41E6-9EC1-28D645DD3526}"/>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678805448"/>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3C9E2F77-4520-4B67-9943-3112661459D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HSK2-05</a:t>
            </a:r>
          </a:p>
        </p:txBody>
      </p:sp>
      <p:sp>
        <p:nvSpPr>
          <p:cNvPr id="2" name="heading">
            <a:extLst xmlns:a="http://schemas.openxmlformats.org/drawingml/2006/main">
              <a:ext uri="{FF2B5EF4-FFF2-40B4-BE49-F238E27FC236}">
                <a16:creationId xmlns:a16="http://schemas.microsoft.com/office/drawing/2014/main" id="{CEF039CD-B029-4BA8-B9A7-F67EC5D6921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D68B7C83-2F38-413F-A5EB-18E12936E3C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7A6DDA23-2EE3-466C-9AF0-0B2E8F0E16C6}"/>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北京</a:t>
            </a:r>
          </a:p>
        </p:txBody>
      </p:sp>
      <p:sp>
        <p:nvSpPr>
          <p:cNvPr id="5" name="py0">
            <a:extLst xmlns:a="http://schemas.openxmlformats.org/drawingml/2006/main">
              <a:ext uri="{FF2B5EF4-FFF2-40B4-BE49-F238E27FC236}">
                <a16:creationId xmlns:a16="http://schemas.microsoft.com/office/drawing/2014/main" id="{394D4055-4BA3-49FA-BDC8-D9F9859E0327}"/>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běi jīng</a:t>
            </a:r>
          </a:p>
        </p:txBody>
      </p:sp>
      <p:sp>
        <p:nvSpPr>
          <p:cNvPr id="6" name="vi0">
            <a:extLst xmlns:a="http://schemas.openxmlformats.org/drawingml/2006/main">
              <a:ext uri="{FF2B5EF4-FFF2-40B4-BE49-F238E27FC236}">
                <a16:creationId xmlns:a16="http://schemas.microsoft.com/office/drawing/2014/main" id="{90515551-D38B-49B3-AF06-F30D8EA89E62}"/>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Bắc Kinh</a:t>
            </a:r>
          </a:p>
        </p:txBody>
      </p:sp>
      <p:sp>
        <p:nvSpPr>
          <p:cNvPr id="7" name="zh1">
            <a:extLst xmlns:a="http://schemas.openxmlformats.org/drawingml/2006/main">
              <a:ext uri="{FF2B5EF4-FFF2-40B4-BE49-F238E27FC236}">
                <a16:creationId xmlns:a16="http://schemas.microsoft.com/office/drawing/2014/main" id="{EDE9F888-2817-4269-8EE5-616DBCD4C14F}"/>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上海</a:t>
            </a:r>
          </a:p>
        </p:txBody>
      </p:sp>
      <p:sp>
        <p:nvSpPr>
          <p:cNvPr id="8" name="py1">
            <a:extLst xmlns:a="http://schemas.openxmlformats.org/drawingml/2006/main">
              <a:ext uri="{FF2B5EF4-FFF2-40B4-BE49-F238E27FC236}">
                <a16:creationId xmlns:a16="http://schemas.microsoft.com/office/drawing/2014/main" id="{E29D5927-A768-486A-A232-E281223177D0}"/>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shàng hǎi</a:t>
            </a:r>
          </a:p>
        </p:txBody>
      </p:sp>
      <p:sp>
        <p:nvSpPr>
          <p:cNvPr id="9" name="vi1">
            <a:extLst xmlns:a="http://schemas.openxmlformats.org/drawingml/2006/main">
              <a:ext uri="{FF2B5EF4-FFF2-40B4-BE49-F238E27FC236}">
                <a16:creationId xmlns:a16="http://schemas.microsoft.com/office/drawing/2014/main" id="{B205B102-7642-4C1E-AC1B-8B7E82F35AB2}"/>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Thượng Hải</a:t>
            </a:r>
          </a:p>
        </p:txBody>
      </p:sp>
      <p:sp>
        <p:nvSpPr>
          <p:cNvPr id="10" name="zh2">
            <a:extLst xmlns:a="http://schemas.openxmlformats.org/drawingml/2006/main">
              <a:ext uri="{FF2B5EF4-FFF2-40B4-BE49-F238E27FC236}">
                <a16:creationId xmlns:a16="http://schemas.microsoft.com/office/drawing/2014/main" id="{F9001BFB-15B7-452B-8976-4909B0FC9275}"/>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去年</a:t>
            </a:r>
          </a:p>
        </p:txBody>
      </p:sp>
      <p:sp>
        <p:nvSpPr>
          <p:cNvPr id="11" name="py2">
            <a:extLst xmlns:a="http://schemas.openxmlformats.org/drawingml/2006/main">
              <a:ext uri="{FF2B5EF4-FFF2-40B4-BE49-F238E27FC236}">
                <a16:creationId xmlns:a16="http://schemas.microsoft.com/office/drawing/2014/main" id="{9960360E-C807-4840-80AE-6F637844D395}"/>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qùnián</a:t>
            </a:r>
          </a:p>
        </p:txBody>
      </p:sp>
      <p:sp>
        <p:nvSpPr>
          <p:cNvPr id="12" name="vi2">
            <a:extLst xmlns:a="http://schemas.openxmlformats.org/drawingml/2006/main">
              <a:ext uri="{FF2B5EF4-FFF2-40B4-BE49-F238E27FC236}">
                <a16:creationId xmlns:a16="http://schemas.microsoft.com/office/drawing/2014/main" id="{90533118-09B2-45BE-AF5D-1EADD2D370DB}"/>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năm ngoái</a:t>
            </a:r>
          </a:p>
        </p:txBody>
      </p:sp>
      <p:sp>
        <p:nvSpPr>
          <p:cNvPr id="13" name="zh3">
            <a:extLst xmlns:a="http://schemas.openxmlformats.org/drawingml/2006/main">
              <a:ext uri="{FF2B5EF4-FFF2-40B4-BE49-F238E27FC236}">
                <a16:creationId xmlns:a16="http://schemas.microsoft.com/office/drawing/2014/main" id="{8115BE63-852E-425E-AA75-038D1046BEAA}"/>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以前</a:t>
            </a:r>
          </a:p>
        </p:txBody>
      </p:sp>
      <p:sp>
        <p:nvSpPr>
          <p:cNvPr id="14" name="py3">
            <a:extLst xmlns:a="http://schemas.openxmlformats.org/drawingml/2006/main">
              <a:ext uri="{FF2B5EF4-FFF2-40B4-BE49-F238E27FC236}">
                <a16:creationId xmlns:a16="http://schemas.microsoft.com/office/drawing/2014/main" id="{CCD90339-4227-42B5-A1A8-30355B334E12}"/>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yǐ qián</a:t>
            </a:r>
          </a:p>
        </p:txBody>
      </p:sp>
      <p:sp>
        <p:nvSpPr>
          <p:cNvPr id="15" name="vi3">
            <a:extLst xmlns:a="http://schemas.openxmlformats.org/drawingml/2006/main">
              <a:ext uri="{FF2B5EF4-FFF2-40B4-BE49-F238E27FC236}">
                <a16:creationId xmlns:a16="http://schemas.microsoft.com/office/drawing/2014/main" id="{F3291257-1C40-4301-B9AB-1A008A5F9D5C}"/>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trước đây</a:t>
            </a:r>
          </a:p>
        </p:txBody>
      </p:sp>
      <p:sp>
        <p:nvSpPr>
          <p:cNvPr id="16" name="zh4">
            <a:extLst xmlns:a="http://schemas.openxmlformats.org/drawingml/2006/main">
              <a:ext uri="{FF2B5EF4-FFF2-40B4-BE49-F238E27FC236}">
                <a16:creationId xmlns:a16="http://schemas.microsoft.com/office/drawing/2014/main" id="{565D74BC-D2BE-4C05-8CED-E0E1BCA6D18E}"/>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以后</a:t>
            </a:r>
          </a:p>
        </p:txBody>
      </p:sp>
      <p:sp>
        <p:nvSpPr>
          <p:cNvPr id="17" name="py4">
            <a:extLst xmlns:a="http://schemas.openxmlformats.org/drawingml/2006/main">
              <a:ext uri="{FF2B5EF4-FFF2-40B4-BE49-F238E27FC236}">
                <a16:creationId xmlns:a16="http://schemas.microsoft.com/office/drawing/2014/main" id="{4FD308F5-DC57-43D5-9A4D-CE1719ABA747}"/>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yǐ hòu</a:t>
            </a:r>
          </a:p>
        </p:txBody>
      </p:sp>
      <p:sp>
        <p:nvSpPr>
          <p:cNvPr id="18" name="vi4">
            <a:extLst xmlns:a="http://schemas.openxmlformats.org/drawingml/2006/main">
              <a:ext uri="{FF2B5EF4-FFF2-40B4-BE49-F238E27FC236}">
                <a16:creationId xmlns:a16="http://schemas.microsoft.com/office/drawing/2014/main" id="{24F4776C-2EC5-4C11-9630-3B4D3DB30180}"/>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sau này</a:t>
            </a:r>
          </a:p>
        </p:txBody>
      </p:sp>
      <p:sp>
        <p:nvSpPr>
          <p:cNvPr id="19" name="zh5">
            <a:extLst xmlns:a="http://schemas.openxmlformats.org/drawingml/2006/main">
              <a:ext uri="{FF2B5EF4-FFF2-40B4-BE49-F238E27FC236}">
                <a16:creationId xmlns:a16="http://schemas.microsoft.com/office/drawing/2014/main" id="{7CAD80F0-B882-4A66-9A8E-E8B9B79D5579}"/>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第一次</a:t>
            </a:r>
          </a:p>
        </p:txBody>
      </p:sp>
      <p:sp>
        <p:nvSpPr>
          <p:cNvPr id="20" name="py5">
            <a:extLst xmlns:a="http://schemas.openxmlformats.org/drawingml/2006/main">
              <a:ext uri="{FF2B5EF4-FFF2-40B4-BE49-F238E27FC236}">
                <a16:creationId xmlns:a16="http://schemas.microsoft.com/office/drawing/2014/main" id="{662164B5-C3FF-4A59-A134-B159C0CB6BCB}"/>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dì yī cì</a:t>
            </a:r>
          </a:p>
        </p:txBody>
      </p:sp>
      <p:sp>
        <p:nvSpPr>
          <p:cNvPr id="21" name="vi5">
            <a:extLst xmlns:a="http://schemas.openxmlformats.org/drawingml/2006/main">
              <a:ext uri="{FF2B5EF4-FFF2-40B4-BE49-F238E27FC236}">
                <a16:creationId xmlns:a16="http://schemas.microsoft.com/office/drawing/2014/main" id="{09387E8E-FE79-4ADB-8F01-C496E5E930B2}"/>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lần đầu</a:t>
            </a:r>
          </a:p>
        </p:txBody>
      </p:sp>
    </p:spTree>
    <p:extLst>
      <p:ext uri="{BB962C8B-B14F-4D97-AF65-F5344CB8AC3E}">
        <p14:creationId xmlns:p14="http://schemas.microsoft.com/office/powerpoint/2010/main" val="504945348"/>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6" name="course">
            <a:extLst xmlns:a="http://schemas.openxmlformats.org/drawingml/2006/main">
              <a:ext uri="{FF2B5EF4-FFF2-40B4-BE49-F238E27FC236}">
                <a16:creationId xmlns:a16="http://schemas.microsoft.com/office/drawing/2014/main" id="{393144D1-06F1-4E4E-89B0-009C082988E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HSK2-05</a:t>
            </a:r>
          </a:p>
        </p:txBody>
      </p:sp>
      <p:sp>
        <p:nvSpPr>
          <p:cNvPr id="2" name="heading">
            <a:extLst xmlns:a="http://schemas.openxmlformats.org/drawingml/2006/main">
              <a:ext uri="{FF2B5EF4-FFF2-40B4-BE49-F238E27FC236}">
                <a16:creationId xmlns:a16="http://schemas.microsoft.com/office/drawing/2014/main" id="{11FEACB3-B7C4-48C2-AADC-63EE9D08D08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C4116411-33F0-401C-B61B-1EBE5368053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A3366E70-A425-4AFF-94CF-5C86BBD9969B}"/>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帮</a:t>
            </a:r>
          </a:p>
        </p:txBody>
      </p:sp>
      <p:sp>
        <p:nvSpPr>
          <p:cNvPr id="5" name="py0">
            <a:extLst xmlns:a="http://schemas.openxmlformats.org/drawingml/2006/main">
              <a:ext uri="{FF2B5EF4-FFF2-40B4-BE49-F238E27FC236}">
                <a16:creationId xmlns:a16="http://schemas.microsoft.com/office/drawing/2014/main" id="{3ED112B3-9042-40C5-884E-11472A5D9B07}"/>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bāng</a:t>
            </a:r>
          </a:p>
        </p:txBody>
      </p:sp>
      <p:sp>
        <p:nvSpPr>
          <p:cNvPr id="6" name="vi0">
            <a:extLst xmlns:a="http://schemas.openxmlformats.org/drawingml/2006/main">
              <a:ext uri="{FF2B5EF4-FFF2-40B4-BE49-F238E27FC236}">
                <a16:creationId xmlns:a16="http://schemas.microsoft.com/office/drawing/2014/main" id="{B821EB33-E4EB-4E06-B519-626053FCD91D}"/>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giúp</a:t>
            </a:r>
          </a:p>
        </p:txBody>
      </p:sp>
      <p:sp>
        <p:nvSpPr>
          <p:cNvPr id="7" name="zh1">
            <a:extLst xmlns:a="http://schemas.openxmlformats.org/drawingml/2006/main">
              <a:ext uri="{FF2B5EF4-FFF2-40B4-BE49-F238E27FC236}">
                <a16:creationId xmlns:a16="http://schemas.microsoft.com/office/drawing/2014/main" id="{F852D712-484C-471A-9EE6-549FB516C24D}"/>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回去</a:t>
            </a:r>
          </a:p>
        </p:txBody>
      </p:sp>
      <p:sp>
        <p:nvSpPr>
          <p:cNvPr id="8" name="py1">
            <a:extLst xmlns:a="http://schemas.openxmlformats.org/drawingml/2006/main">
              <a:ext uri="{FF2B5EF4-FFF2-40B4-BE49-F238E27FC236}">
                <a16:creationId xmlns:a16="http://schemas.microsoft.com/office/drawing/2014/main" id="{12F4DE1A-8D02-4BDB-AAA2-49AA3FF0C352}"/>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huíqù</a:t>
            </a:r>
          </a:p>
        </p:txBody>
      </p:sp>
      <p:sp>
        <p:nvSpPr>
          <p:cNvPr id="9" name="vi1">
            <a:extLst xmlns:a="http://schemas.openxmlformats.org/drawingml/2006/main">
              <a:ext uri="{FF2B5EF4-FFF2-40B4-BE49-F238E27FC236}">
                <a16:creationId xmlns:a16="http://schemas.microsoft.com/office/drawing/2014/main" id="{145F016D-1F36-4F24-9027-AACDB6D4367C}"/>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trở về đó</a:t>
            </a:r>
          </a:p>
        </p:txBody>
      </p:sp>
      <p:sp>
        <p:nvSpPr>
          <p:cNvPr id="10" name="zh2">
            <a:extLst xmlns:a="http://schemas.openxmlformats.org/drawingml/2006/main">
              <a:ext uri="{FF2B5EF4-FFF2-40B4-BE49-F238E27FC236}">
                <a16:creationId xmlns:a16="http://schemas.microsoft.com/office/drawing/2014/main" id="{31136884-72C5-476D-ABCC-07561CBC0703}"/>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上来</a:t>
            </a:r>
          </a:p>
        </p:txBody>
      </p:sp>
      <p:sp>
        <p:nvSpPr>
          <p:cNvPr id="11" name="py2">
            <a:extLst xmlns:a="http://schemas.openxmlformats.org/drawingml/2006/main">
              <a:ext uri="{FF2B5EF4-FFF2-40B4-BE49-F238E27FC236}">
                <a16:creationId xmlns:a16="http://schemas.microsoft.com/office/drawing/2014/main" id="{2B80A4DA-E0D1-4386-854C-124B7F9216BE}"/>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shànglái</a:t>
            </a:r>
          </a:p>
        </p:txBody>
      </p:sp>
      <p:sp>
        <p:nvSpPr>
          <p:cNvPr id="12" name="vi2">
            <a:extLst xmlns:a="http://schemas.openxmlformats.org/drawingml/2006/main">
              <a:ext uri="{FF2B5EF4-FFF2-40B4-BE49-F238E27FC236}">
                <a16:creationId xmlns:a16="http://schemas.microsoft.com/office/drawing/2014/main" id="{BF97A90F-136D-4EE8-9211-FF9D08B34509}"/>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lên đây</a:t>
            </a:r>
          </a:p>
        </p:txBody>
      </p:sp>
      <p:sp>
        <p:nvSpPr>
          <p:cNvPr id="13" name="zh3">
            <a:extLst xmlns:a="http://schemas.openxmlformats.org/drawingml/2006/main">
              <a:ext uri="{FF2B5EF4-FFF2-40B4-BE49-F238E27FC236}">
                <a16:creationId xmlns:a16="http://schemas.microsoft.com/office/drawing/2014/main" id="{30EF7D33-69D2-4141-9CDB-9BCE3D2FB7CD}"/>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正</a:t>
            </a:r>
          </a:p>
        </p:txBody>
      </p:sp>
      <p:sp>
        <p:nvSpPr>
          <p:cNvPr id="14" name="py3">
            <a:extLst xmlns:a="http://schemas.openxmlformats.org/drawingml/2006/main">
              <a:ext uri="{FF2B5EF4-FFF2-40B4-BE49-F238E27FC236}">
                <a16:creationId xmlns:a16="http://schemas.microsoft.com/office/drawing/2014/main" id="{4F838DF1-C39B-4C38-91A8-A000D44F2B53}"/>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zhèng</a:t>
            </a:r>
          </a:p>
        </p:txBody>
      </p:sp>
      <p:sp>
        <p:nvSpPr>
          <p:cNvPr id="15" name="vi3">
            <a:extLst xmlns:a="http://schemas.openxmlformats.org/drawingml/2006/main">
              <a:ext uri="{FF2B5EF4-FFF2-40B4-BE49-F238E27FC236}">
                <a16:creationId xmlns:a16="http://schemas.microsoft.com/office/drawing/2014/main" id="{C40E4C2C-971B-4B74-8247-0F8EC66743CB}"/>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đang đúng tùy nghĩa</a:t>
            </a:r>
          </a:p>
        </p:txBody>
      </p:sp>
    </p:spTree>
    <p:extLst>
      <p:ext uri="{BB962C8B-B14F-4D97-AF65-F5344CB8AC3E}">
        <p14:creationId xmlns:p14="http://schemas.microsoft.com/office/powerpoint/2010/main" val="1822771124"/>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30AD6A8-B395-4735-9EAC-97699A3AF5D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HSK2-05</a:t>
            </a:r>
          </a:p>
        </p:txBody>
      </p:sp>
      <p:sp>
        <p:nvSpPr>
          <p:cNvPr id="2" name="heading">
            <a:extLst xmlns:a="http://schemas.openxmlformats.org/drawingml/2006/main">
              <a:ext uri="{FF2B5EF4-FFF2-40B4-BE49-F238E27FC236}">
                <a16:creationId xmlns:a16="http://schemas.microsoft.com/office/drawing/2014/main" id="{8FDB2478-00FE-420F-85B5-9F7F56AB198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60F59E80-A537-4E8B-8E24-DD23278F51A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0B1022F1-C0E8-4B2E-9966-96355176DD58}"/>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Động từ 加 过</a:t>
            </a:r>
          </a:p>
        </p:txBody>
      </p:sp>
      <p:sp>
        <p:nvSpPr>
          <p:cNvPr id="5" name="rule">
            <a:extLst xmlns:a="http://schemas.openxmlformats.org/drawingml/2006/main">
              <a:ext uri="{FF2B5EF4-FFF2-40B4-BE49-F238E27FC236}">
                <a16:creationId xmlns:a16="http://schemas.microsoft.com/office/drawing/2014/main" id="{CC5EFE0D-C139-4B9F-B9A9-5BE9687EE6D2}"/>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我去过北京。 Tôi từng đến Bắc Kinh.</a:t>
            </a:r>
          </a:p>
        </p:txBody>
      </p:sp>
    </p:spTree>
    <p:extLst>
      <p:ext uri="{BB962C8B-B14F-4D97-AF65-F5344CB8AC3E}">
        <p14:creationId xmlns:p14="http://schemas.microsoft.com/office/powerpoint/2010/main" val="572616096"/>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2B6C91B-A849-4629-87BA-9E83A6DFF21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HSK2-05</a:t>
            </a:r>
          </a:p>
        </p:txBody>
      </p:sp>
      <p:sp>
        <p:nvSpPr>
          <p:cNvPr id="2" name="heading">
            <a:extLst xmlns:a="http://schemas.openxmlformats.org/drawingml/2006/main">
              <a:ext uri="{FF2B5EF4-FFF2-40B4-BE49-F238E27FC236}">
                <a16:creationId xmlns:a16="http://schemas.microsoft.com/office/drawing/2014/main" id="{9D64D508-41AF-4D7F-BD2E-AA60EBFF504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0AB92444-B8A0-4007-9B02-A39E3921B28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DF4621E4-82EB-4318-B144-40B574777F1D}"/>
              </a:ext>
            </a:extLst>
            <ns0:hlinkClick xmlns:ns0="http://schemas.openxmlformats.org/drawingml/2006/main" xmlns:ns1="http://schemas.openxmlformats.org/officeDocument/2006/relationships" ns1:id="rIdInteractive3">
              <ns0:snd ns1:embed="rIdEmbeddedAudio4" name="HSK2-05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78658BD9-3E9B-411F-908D-7D3209BB8F93}"/>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DAE92F8E-C851-4C4A-A333-10D1B664FF9A}"/>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846982483"/>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050350E-DBD6-47BE-AF6C-C54A5590C9F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HSK2-05</a:t>
            </a:r>
          </a:p>
        </p:txBody>
      </p:sp>
      <p:sp>
        <p:nvSpPr>
          <p:cNvPr id="2" name="heading">
            <a:extLst xmlns:a="http://schemas.openxmlformats.org/drawingml/2006/main">
              <a:ext uri="{FF2B5EF4-FFF2-40B4-BE49-F238E27FC236}">
                <a16:creationId xmlns:a16="http://schemas.microsoft.com/office/drawing/2014/main" id="{F1E4168E-BD5B-43BE-BC0F-FEC8C277778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7D2C7B09-B388-4F34-8E71-1591E5A97B1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74FA86F0-5B26-418A-BD4F-FB1EAB5BF8A5}"/>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去年小林去了一次北京。他参观了故宫，还拍了照片。他没有去过上海，以后想去。</a:t>
            </a:r>
          </a:p>
        </p:txBody>
      </p:sp>
      <p:sp>
        <p:nvSpPr>
          <p:cNvPr id="5" name="q0">
            <a:extLst xmlns:a="http://schemas.openxmlformats.org/drawingml/2006/main">
              <a:ext uri="{FF2B5EF4-FFF2-40B4-BE49-F238E27FC236}">
                <a16:creationId xmlns:a16="http://schemas.microsoft.com/office/drawing/2014/main" id="{DFBC651D-F99F-4F0F-BB54-24E36564FA25}"/>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小林什么时候去北京？</a:t>
            </a:r>
          </a:p>
        </p:txBody>
      </p:sp>
      <p:sp>
        <p:nvSpPr>
          <p:cNvPr id="6" name="q1">
            <a:extLst xmlns:a="http://schemas.openxmlformats.org/drawingml/2006/main">
              <a:ext uri="{FF2B5EF4-FFF2-40B4-BE49-F238E27FC236}">
                <a16:creationId xmlns:a16="http://schemas.microsoft.com/office/drawing/2014/main" id="{10B2648C-5A76-40DA-B4DD-0C7B7FD8BEAE}"/>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他去过上海吗？</a:t>
            </a:r>
          </a:p>
        </p:txBody>
      </p:sp>
    </p:spTree>
    <p:extLst>
      <p:ext uri="{BB962C8B-B14F-4D97-AF65-F5344CB8AC3E}">
        <p14:creationId xmlns:p14="http://schemas.microsoft.com/office/powerpoint/2010/main" val="703213398"/>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FBCA72F2-6628-469C-AF69-7644312C853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HSK2-05</a:t>
            </a:r>
          </a:p>
        </p:txBody>
      </p:sp>
      <p:sp>
        <p:nvSpPr>
          <p:cNvPr id="2" name="heading">
            <a:extLst xmlns:a="http://schemas.openxmlformats.org/drawingml/2006/main">
              <a:ext uri="{FF2B5EF4-FFF2-40B4-BE49-F238E27FC236}">
                <a16:creationId xmlns:a16="http://schemas.microsoft.com/office/drawing/2014/main" id="{4B7B20E5-3B2F-4304-A8BB-531A319CC80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DD48AB25-2246-48C8-94A7-196A86ECAD3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B82E4F61-3B12-4BA6-A1B6-26799BAC43B1}"/>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他去过上海吗？</a:t>
            </a:r>
          </a:p>
        </p:txBody>
      </p:sp>
      <p:sp>
        <p:nvSpPr>
          <p:cNvPr id="5" name="audio_game">
            <a:extLst xmlns:a="http://schemas.openxmlformats.org/drawingml/2006/main">
              <a:ext uri="{FF2B5EF4-FFF2-40B4-BE49-F238E27FC236}">
                <a16:creationId xmlns:a16="http://schemas.microsoft.com/office/drawing/2014/main" id="{4190DF77-1EAB-4DB5-86FF-1ADC70A2D74B}"/>
              </a:ext>
            </a:extLst>
            <ns0:hlinkClick xmlns:ns0="http://schemas.openxmlformats.org/drawingml/2006/main" xmlns:ns1="http://schemas.openxmlformats.org/officeDocument/2006/relationships" ns1:id="rIdInteractive3">
              <ns0:snd ns1:embed="rIdEmbeddedAudio4" name="HSK2-05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7E2FD6AD-40CB-4A04-BD4E-8C83467CC41D}"/>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DEF9A06D-C9A5-41B9-A632-207E24EBF566}"/>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没有。</a:t>
            </a:r>
          </a:p>
        </p:txBody>
      </p:sp>
      <p:sp>
        <p:nvSpPr>
          <p:cNvPr id="8" name="choice_2">
            <a:extLst xmlns:a="http://schemas.openxmlformats.org/drawingml/2006/main">
              <a:ext uri="{FF2B5EF4-FFF2-40B4-BE49-F238E27FC236}">
                <a16:creationId xmlns:a16="http://schemas.microsoft.com/office/drawing/2014/main" id="{C10AD8B0-243B-47E0-BC64-AC8A0CE05145}"/>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去年。</a:t>
            </a:r>
          </a:p>
        </p:txBody>
      </p:sp>
    </p:spTree>
    <p:extLst>
      <p:ext uri="{BB962C8B-B14F-4D97-AF65-F5344CB8AC3E}">
        <p14:creationId xmlns:p14="http://schemas.microsoft.com/office/powerpoint/2010/main" val="1216333991"/>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2E327DC-40AE-4EA0-8FF2-4153FFF0EC1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HSK2-05</a:t>
            </a:r>
          </a:p>
        </p:txBody>
      </p:sp>
      <p:sp>
        <p:nvSpPr>
          <p:cNvPr id="2" name="heading">
            <a:extLst xmlns:a="http://schemas.openxmlformats.org/drawingml/2006/main">
              <a:ext uri="{FF2B5EF4-FFF2-40B4-BE49-F238E27FC236}">
                <a16:creationId xmlns:a16="http://schemas.microsoft.com/office/drawing/2014/main" id="{AE6F4F7D-AAF4-4F10-9378-A8F6758FB70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A540BB74-49E0-4FC6-B3A8-89B503D90CA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8C71D019-59A0-446D-862F-097CF7D85AC6}"/>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没有。 Đối chiếu bài đọc để nêu bằng chứng.</a:t>
            </a:r>
          </a:p>
        </p:txBody>
      </p:sp>
      <p:sp>
        <p:nvSpPr>
          <p:cNvPr id="5" name="stretch">
            <a:extLst xmlns:a="http://schemas.openxmlformats.org/drawingml/2006/main">
              <a:ext uri="{FF2B5EF4-FFF2-40B4-BE49-F238E27FC236}">
                <a16:creationId xmlns:a16="http://schemas.microsoft.com/office/drawing/2014/main" id="{3C36A5C8-23F3-4DA2-9407-F21A29998B14}"/>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1285AB10-2F29-4B6D-A52E-464ABF25D997}"/>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728483084"/>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C96D0EC-57F1-462E-8FEB-56EBD11C0A8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HSK2-05</a:t>
            </a:r>
          </a:p>
        </p:txBody>
      </p:sp>
      <p:sp>
        <p:nvSpPr>
          <p:cNvPr id="2" name="heading">
            <a:extLst xmlns:a="http://schemas.openxmlformats.org/drawingml/2006/main">
              <a:ext uri="{FF2B5EF4-FFF2-40B4-BE49-F238E27FC236}">
                <a16:creationId xmlns:a16="http://schemas.microsoft.com/office/drawing/2014/main" id="{F8258F4F-2EEF-4474-B5C6-6BF7A2D33FE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41B1CBF7-59EE-4507-9069-4CF19C6C9E6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376C683A-DB15-4D9B-B456-B13FAC34B786}"/>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D390CECA-B783-47A2-90CD-983DA7FA51BF}"/>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39918670"/>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EC257B1-D7D6-4B66-A4A0-840675DD541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HSK2-05</a:t>
            </a:r>
          </a:p>
        </p:txBody>
      </p:sp>
      <p:sp>
        <p:nvSpPr>
          <p:cNvPr id="2" name="heading">
            <a:extLst xmlns:a="http://schemas.openxmlformats.org/drawingml/2006/main">
              <a:ext uri="{FF2B5EF4-FFF2-40B4-BE49-F238E27FC236}">
                <a16:creationId xmlns:a16="http://schemas.microsoft.com/office/drawing/2014/main" id="{445888E5-59C4-4071-89BA-B7F95CC12C3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8FC4327F-2518-4A2B-9550-2EC8974139E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DFA563FB-CCEA-442C-96B8-6B9753B479A1}"/>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Trao đổi ba trải nghiệm thật hoặc tưởng tượng. Phân biệt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việc đã xảy ra cụ thể và trải nghiệm từng có.</a:t>
            </a:r>
          </a:p>
        </p:txBody>
      </p:sp>
      <p:sp>
        <p:nvSpPr>
          <p:cNvPr id="5" name="taskrule">
            <a:extLst xmlns:a="http://schemas.openxmlformats.org/drawingml/2006/main">
              <a:ext uri="{FF2B5EF4-FFF2-40B4-BE49-F238E27FC236}">
                <a16:creationId xmlns:a16="http://schemas.microsoft.com/office/drawing/2014/main" id="{5ED288E8-77D1-4355-9287-31535DFFCCF1}"/>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417401717"/>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4A74883-7834-4DA7-959D-020235F7BD9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HSK2-05</a:t>
            </a:r>
          </a:p>
        </p:txBody>
      </p:sp>
      <p:sp>
        <p:nvSpPr>
          <p:cNvPr id="2" name="heading">
            <a:extLst xmlns:a="http://schemas.openxmlformats.org/drawingml/2006/main">
              <a:ext uri="{FF2B5EF4-FFF2-40B4-BE49-F238E27FC236}">
                <a16:creationId xmlns:a16="http://schemas.microsoft.com/office/drawing/2014/main" id="{036D7662-87BD-4B9D-BE4C-3EF87753582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9FA67B52-6DF6-47B4-BD0E-836187B876F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北"/>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京"/>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上"/>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海"/>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去"/>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年"/>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90459822"/>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3127CD4-AAB0-4D64-9F1A-1C898A7BA9B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HSK2-05</a:t>
            </a:r>
          </a:p>
        </p:txBody>
      </p:sp>
      <p:sp>
        <p:nvSpPr>
          <p:cNvPr id="2" name="heading">
            <a:extLst xmlns:a="http://schemas.openxmlformats.org/drawingml/2006/main">
              <a:ext uri="{FF2B5EF4-FFF2-40B4-BE49-F238E27FC236}">
                <a16:creationId xmlns:a16="http://schemas.microsoft.com/office/drawing/2014/main" id="{DC868410-64E9-4A6F-91E1-7ABF24E70BA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2AC5D70E-32A2-45EC-89F6-050FB1442A1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3D37138F-FA10-4335-807A-5B09F5680226}"/>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DB1B49AE-1B23-4849-9DA6-544A70FFD45C}"/>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BD9009C6-51A8-4D75-9D58-CDB009316104}"/>
              </a:ext>
            </a:extLst>
            <ns0:hlinkClick xmlns:ns0="http://schemas.openxmlformats.org/drawingml/2006/main" xmlns:ns1="http://schemas.openxmlformats.org/officeDocument/2006/relationships" ns1:id="rIdInteractive3">
              <ns0:snd ns1:embed="rIdEmbeddedAudio4" name="HSK2-05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427585811"/>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93ACCC2-5CCF-4F2B-813E-86F8DDBB640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HSK2-05</a:t>
            </a:r>
          </a:p>
        </p:txBody>
      </p:sp>
      <p:sp>
        <p:nvSpPr>
          <p:cNvPr id="2" name="heading">
            <a:extLst xmlns:a="http://schemas.openxmlformats.org/drawingml/2006/main">
              <a:ext uri="{FF2B5EF4-FFF2-40B4-BE49-F238E27FC236}">
                <a16:creationId xmlns:a16="http://schemas.microsoft.com/office/drawing/2014/main" id="{72452A78-6D0D-45D4-8543-6B655904A06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693FA301-D6D7-49CE-B633-215AD596372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C8C079F9-F5CD-42F0-8252-3210B96D454F}"/>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2C60A592-536C-418B-8D1C-B950DF67143A}"/>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696545141"/>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8BE954F-B68F-436D-8B11-2A35004B054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HSK2-06</a:t>
            </a:r>
          </a:p>
        </p:txBody>
      </p:sp>
      <p:sp>
        <p:nvSpPr>
          <p:cNvPr id="2" name="heading">
            <a:extLst xmlns:a="http://schemas.openxmlformats.org/drawingml/2006/main">
              <a:ext uri="{FF2B5EF4-FFF2-40B4-BE49-F238E27FC236}">
                <a16:creationId xmlns:a16="http://schemas.microsoft.com/office/drawing/2014/main" id="{A4DB6029-4BE9-4C16-AF1D-77F0AF2C88F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Việc đã làm và trải nghiệm</a:t>
            </a:r>
          </a:p>
        </p:txBody>
      </p:sp>
      <p:sp>
        <p:nvSpPr>
          <p:cNvPr id="3" name="page">
            <a:extLst xmlns:a="http://schemas.openxmlformats.org/drawingml/2006/main">
              <a:ext uri="{FF2B5EF4-FFF2-40B4-BE49-F238E27FC236}">
                <a16:creationId xmlns:a16="http://schemas.microsoft.com/office/drawing/2014/main" id="{6CD13AA4-DE9A-438A-AF63-A6481C16026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CF9894B0-56D6-405B-BBB8-3025E115DCE4}"/>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việc đã làm và trải</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nghiệm và viết sản phẩm ngắn.</a:t>
            </a:r>
          </a:p>
        </p:txBody>
      </p:sp>
      <p:sp>
        <p:nvSpPr>
          <p:cNvPr id="5" name="duration">
            <a:extLst xmlns:a="http://schemas.openxmlformats.org/drawingml/2006/main">
              <a:ext uri="{FF2B5EF4-FFF2-40B4-BE49-F238E27FC236}">
                <a16:creationId xmlns:a16="http://schemas.microsoft.com/office/drawing/2014/main" id="{C167CB3F-42E0-4699-8D04-D3501D9C053B}"/>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944590352"/>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08A845A-ACA1-48CA-A2BD-8992C482706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HSK2-06</a:t>
            </a:r>
          </a:p>
        </p:txBody>
      </p:sp>
      <p:sp>
        <p:nvSpPr>
          <p:cNvPr id="2" name="heading">
            <a:extLst xmlns:a="http://schemas.openxmlformats.org/drawingml/2006/main">
              <a:ext uri="{FF2B5EF4-FFF2-40B4-BE49-F238E27FC236}">
                <a16:creationId xmlns:a16="http://schemas.microsoft.com/office/drawing/2014/main" id="{F77D62C7-B24C-48C3-A8EC-F194DDFCCB3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23A98A25-16D8-49BE-84A4-D12B32781A1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9F88C082-41D2-407E-B027-628CFD8A8410}"/>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已经     还     没</a:t>
            </a:r>
          </a:p>
        </p:txBody>
      </p:sp>
      <p:sp>
        <p:nvSpPr>
          <p:cNvPr id="5" name="retrieval">
            <a:extLst xmlns:a="http://schemas.openxmlformats.org/drawingml/2006/main">
              <a:ext uri="{FF2B5EF4-FFF2-40B4-BE49-F238E27FC236}">
                <a16:creationId xmlns:a16="http://schemas.microsoft.com/office/drawing/2014/main" id="{53475401-6011-4EFB-B660-4992C400DDB9}"/>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915060439"/>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3E8937A3-BE25-483F-8319-5017B413924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HSK2-06</a:t>
            </a:r>
          </a:p>
        </p:txBody>
      </p:sp>
      <p:sp>
        <p:nvSpPr>
          <p:cNvPr id="2" name="heading">
            <a:extLst xmlns:a="http://schemas.openxmlformats.org/drawingml/2006/main">
              <a:ext uri="{FF2B5EF4-FFF2-40B4-BE49-F238E27FC236}">
                <a16:creationId xmlns:a16="http://schemas.microsoft.com/office/drawing/2014/main" id="{F7A35A36-FAB9-4ED5-B376-A49D02CD171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994D32C9-29FD-4313-B564-EB339D7CA86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C206DE02-3294-4AA5-871B-C4258DCE18FE}"/>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到</a:t>
            </a:r>
          </a:p>
        </p:txBody>
      </p:sp>
      <p:sp>
        <p:nvSpPr>
          <p:cNvPr id="5" name="py0">
            <a:extLst xmlns:a="http://schemas.openxmlformats.org/drawingml/2006/main">
              <a:ext uri="{FF2B5EF4-FFF2-40B4-BE49-F238E27FC236}">
                <a16:creationId xmlns:a16="http://schemas.microsoft.com/office/drawing/2014/main" id="{1656187B-7505-45CC-99D8-593A18871B34}"/>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dào</a:t>
            </a:r>
          </a:p>
        </p:txBody>
      </p:sp>
      <p:sp>
        <p:nvSpPr>
          <p:cNvPr id="6" name="vi0">
            <a:extLst xmlns:a="http://schemas.openxmlformats.org/drawingml/2006/main">
              <a:ext uri="{FF2B5EF4-FFF2-40B4-BE49-F238E27FC236}">
                <a16:creationId xmlns:a16="http://schemas.microsoft.com/office/drawing/2014/main" id="{F0E4C956-656F-4706-A273-906816203CC1}"/>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đến</a:t>
            </a:r>
          </a:p>
        </p:txBody>
      </p:sp>
      <p:sp>
        <p:nvSpPr>
          <p:cNvPr id="7" name="zh1">
            <a:extLst xmlns:a="http://schemas.openxmlformats.org/drawingml/2006/main">
              <a:ext uri="{FF2B5EF4-FFF2-40B4-BE49-F238E27FC236}">
                <a16:creationId xmlns:a16="http://schemas.microsoft.com/office/drawing/2014/main" id="{87F35B83-F7B2-407A-BBB3-F092D0A9AD88}"/>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离开</a:t>
            </a:r>
          </a:p>
        </p:txBody>
      </p:sp>
      <p:sp>
        <p:nvSpPr>
          <p:cNvPr id="8" name="py1">
            <a:extLst xmlns:a="http://schemas.openxmlformats.org/drawingml/2006/main">
              <a:ext uri="{FF2B5EF4-FFF2-40B4-BE49-F238E27FC236}">
                <a16:creationId xmlns:a16="http://schemas.microsoft.com/office/drawing/2014/main" id="{FACFE4E6-EE87-4651-8B6A-4BE70A22874B}"/>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lí kāi</a:t>
            </a:r>
          </a:p>
        </p:txBody>
      </p:sp>
      <p:sp>
        <p:nvSpPr>
          <p:cNvPr id="9" name="vi1">
            <a:extLst xmlns:a="http://schemas.openxmlformats.org/drawingml/2006/main">
              <a:ext uri="{FF2B5EF4-FFF2-40B4-BE49-F238E27FC236}">
                <a16:creationId xmlns:a16="http://schemas.microsoft.com/office/drawing/2014/main" id="{4DA629DB-A718-4A51-A370-72D550C7D685}"/>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rời đi</a:t>
            </a:r>
          </a:p>
        </p:txBody>
      </p:sp>
      <p:sp>
        <p:nvSpPr>
          <p:cNvPr id="10" name="zh2">
            <a:extLst xmlns:a="http://schemas.openxmlformats.org/drawingml/2006/main">
              <a:ext uri="{FF2B5EF4-FFF2-40B4-BE49-F238E27FC236}">
                <a16:creationId xmlns:a16="http://schemas.microsoft.com/office/drawing/2014/main" id="{6371B1BA-6AFA-4DDF-AD89-60F170D5A814}"/>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参观</a:t>
            </a:r>
          </a:p>
        </p:txBody>
      </p:sp>
      <p:sp>
        <p:nvSpPr>
          <p:cNvPr id="11" name="py2">
            <a:extLst xmlns:a="http://schemas.openxmlformats.org/drawingml/2006/main">
              <a:ext uri="{FF2B5EF4-FFF2-40B4-BE49-F238E27FC236}">
                <a16:creationId xmlns:a16="http://schemas.microsoft.com/office/drawing/2014/main" id="{7389648B-CCDE-408B-875A-6F76952B0E66}"/>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cān guān</a:t>
            </a:r>
          </a:p>
        </p:txBody>
      </p:sp>
      <p:sp>
        <p:nvSpPr>
          <p:cNvPr id="12" name="vi2">
            <a:extLst xmlns:a="http://schemas.openxmlformats.org/drawingml/2006/main">
              <a:ext uri="{FF2B5EF4-FFF2-40B4-BE49-F238E27FC236}">
                <a16:creationId xmlns:a16="http://schemas.microsoft.com/office/drawing/2014/main" id="{BEFB3B0D-DE10-4A9F-8A17-FFEEA44C7505}"/>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tham quan</a:t>
            </a:r>
          </a:p>
        </p:txBody>
      </p:sp>
      <p:sp>
        <p:nvSpPr>
          <p:cNvPr id="13" name="zh3">
            <a:extLst xmlns:a="http://schemas.openxmlformats.org/drawingml/2006/main">
              <a:ext uri="{FF2B5EF4-FFF2-40B4-BE49-F238E27FC236}">
                <a16:creationId xmlns:a16="http://schemas.microsoft.com/office/drawing/2014/main" id="{F011F2F2-8DE5-44B1-9669-89F9A3416201}"/>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照片</a:t>
            </a:r>
          </a:p>
        </p:txBody>
      </p:sp>
      <p:sp>
        <p:nvSpPr>
          <p:cNvPr id="14" name="py3">
            <a:extLst xmlns:a="http://schemas.openxmlformats.org/drawingml/2006/main">
              <a:ext uri="{FF2B5EF4-FFF2-40B4-BE49-F238E27FC236}">
                <a16:creationId xmlns:a16="http://schemas.microsoft.com/office/drawing/2014/main" id="{A6A0B561-75E4-4332-BC8B-834E4DCBF2E0}"/>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zhào piān</a:t>
            </a:r>
          </a:p>
        </p:txBody>
      </p:sp>
      <p:sp>
        <p:nvSpPr>
          <p:cNvPr id="15" name="vi3">
            <a:extLst xmlns:a="http://schemas.openxmlformats.org/drawingml/2006/main">
              <a:ext uri="{FF2B5EF4-FFF2-40B4-BE49-F238E27FC236}">
                <a16:creationId xmlns:a16="http://schemas.microsoft.com/office/drawing/2014/main" id="{39C221E6-4205-4095-B6DA-572DF3260CF9}"/>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ảnh</a:t>
            </a:r>
          </a:p>
        </p:txBody>
      </p:sp>
      <p:sp>
        <p:nvSpPr>
          <p:cNvPr id="16" name="zh4">
            <a:extLst xmlns:a="http://schemas.openxmlformats.org/drawingml/2006/main">
              <a:ext uri="{FF2B5EF4-FFF2-40B4-BE49-F238E27FC236}">
                <a16:creationId xmlns:a16="http://schemas.microsoft.com/office/drawing/2014/main" id="{80C18668-49D7-43B1-980E-C2AF7C771065}"/>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拍</a:t>
            </a:r>
          </a:p>
        </p:txBody>
      </p:sp>
      <p:sp>
        <p:nvSpPr>
          <p:cNvPr id="17" name="py4">
            <a:extLst xmlns:a="http://schemas.openxmlformats.org/drawingml/2006/main">
              <a:ext uri="{FF2B5EF4-FFF2-40B4-BE49-F238E27FC236}">
                <a16:creationId xmlns:a16="http://schemas.microsoft.com/office/drawing/2014/main" id="{E9B1BF5E-6F30-4CD8-8140-06DBAE44C916}"/>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pāi</a:t>
            </a:r>
          </a:p>
        </p:txBody>
      </p:sp>
      <p:sp>
        <p:nvSpPr>
          <p:cNvPr id="18" name="vi4">
            <a:extLst xmlns:a="http://schemas.openxmlformats.org/drawingml/2006/main">
              <a:ext uri="{FF2B5EF4-FFF2-40B4-BE49-F238E27FC236}">
                <a16:creationId xmlns:a16="http://schemas.microsoft.com/office/drawing/2014/main" id="{4BF750C3-761C-412F-9436-1EFBF6F176DB}"/>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chụp</a:t>
            </a:r>
          </a:p>
        </p:txBody>
      </p:sp>
      <p:sp>
        <p:nvSpPr>
          <p:cNvPr id="19" name="zh5">
            <a:extLst xmlns:a="http://schemas.openxmlformats.org/drawingml/2006/main">
              <a:ext uri="{FF2B5EF4-FFF2-40B4-BE49-F238E27FC236}">
                <a16:creationId xmlns:a16="http://schemas.microsoft.com/office/drawing/2014/main" id="{FFD16A69-3607-4EC8-80DE-7B32527F3155}"/>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真</a:t>
            </a:r>
          </a:p>
        </p:txBody>
      </p:sp>
      <p:sp>
        <p:nvSpPr>
          <p:cNvPr id="20" name="py5">
            <a:extLst xmlns:a="http://schemas.openxmlformats.org/drawingml/2006/main">
              <a:ext uri="{FF2B5EF4-FFF2-40B4-BE49-F238E27FC236}">
                <a16:creationId xmlns:a16="http://schemas.microsoft.com/office/drawing/2014/main" id="{60CB654B-AFD2-4553-B403-70681F596F77}"/>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zhēn</a:t>
            </a:r>
          </a:p>
        </p:txBody>
      </p:sp>
      <p:sp>
        <p:nvSpPr>
          <p:cNvPr id="21" name="vi5">
            <a:extLst xmlns:a="http://schemas.openxmlformats.org/drawingml/2006/main">
              <a:ext uri="{FF2B5EF4-FFF2-40B4-BE49-F238E27FC236}">
                <a16:creationId xmlns:a16="http://schemas.microsoft.com/office/drawing/2014/main" id="{6EC6E356-627D-4E4D-8AB5-8D2A45EC7C4F}"/>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thật</a:t>
            </a:r>
          </a:p>
        </p:txBody>
      </p:sp>
    </p:spTree>
    <p:extLst>
      <p:ext uri="{BB962C8B-B14F-4D97-AF65-F5344CB8AC3E}">
        <p14:creationId xmlns:p14="http://schemas.microsoft.com/office/powerpoint/2010/main" val="656062547"/>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6" name="course">
            <a:extLst xmlns:a="http://schemas.openxmlformats.org/drawingml/2006/main">
              <a:ext uri="{FF2B5EF4-FFF2-40B4-BE49-F238E27FC236}">
                <a16:creationId xmlns:a16="http://schemas.microsoft.com/office/drawing/2014/main" id="{514DEBAE-A95D-4C37-B22B-57A949E095E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HSK2-06</a:t>
            </a:r>
          </a:p>
        </p:txBody>
      </p:sp>
      <p:sp>
        <p:nvSpPr>
          <p:cNvPr id="2" name="heading">
            <a:extLst xmlns:a="http://schemas.openxmlformats.org/drawingml/2006/main">
              <a:ext uri="{FF2B5EF4-FFF2-40B4-BE49-F238E27FC236}">
                <a16:creationId xmlns:a16="http://schemas.microsoft.com/office/drawing/2014/main" id="{617EAF89-6EC2-4C52-A5FC-A5D9AD735C8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580E0314-1302-4895-839A-53B17E8AE40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1630A0C8-3A2E-469C-93B7-88301EE02DBD}"/>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帮忙</a:t>
            </a:r>
          </a:p>
        </p:txBody>
      </p:sp>
      <p:sp>
        <p:nvSpPr>
          <p:cNvPr id="5" name="py0">
            <a:extLst xmlns:a="http://schemas.openxmlformats.org/drawingml/2006/main">
              <a:ext uri="{FF2B5EF4-FFF2-40B4-BE49-F238E27FC236}">
                <a16:creationId xmlns:a16="http://schemas.microsoft.com/office/drawing/2014/main" id="{69C11EA4-E4B8-4259-BB68-D09880F3110B}"/>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bāngmáng</a:t>
            </a:r>
          </a:p>
        </p:txBody>
      </p:sp>
      <p:sp>
        <p:nvSpPr>
          <p:cNvPr id="6" name="vi0">
            <a:extLst xmlns:a="http://schemas.openxmlformats.org/drawingml/2006/main">
              <a:ext uri="{FF2B5EF4-FFF2-40B4-BE49-F238E27FC236}">
                <a16:creationId xmlns:a16="http://schemas.microsoft.com/office/drawing/2014/main" id="{7BA8A639-E506-4B83-B4CE-5DDF4CD96206}"/>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giúp đỡ</a:t>
            </a:r>
          </a:p>
        </p:txBody>
      </p:sp>
      <p:sp>
        <p:nvSpPr>
          <p:cNvPr id="7" name="zh1">
            <a:extLst xmlns:a="http://schemas.openxmlformats.org/drawingml/2006/main">
              <a:ext uri="{FF2B5EF4-FFF2-40B4-BE49-F238E27FC236}">
                <a16:creationId xmlns:a16="http://schemas.microsoft.com/office/drawing/2014/main" id="{85C8FB78-5499-4A69-8123-E5870F804727}"/>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机票</a:t>
            </a:r>
          </a:p>
        </p:txBody>
      </p:sp>
      <p:sp>
        <p:nvSpPr>
          <p:cNvPr id="8" name="py1">
            <a:extLst xmlns:a="http://schemas.openxmlformats.org/drawingml/2006/main">
              <a:ext uri="{FF2B5EF4-FFF2-40B4-BE49-F238E27FC236}">
                <a16:creationId xmlns:a16="http://schemas.microsoft.com/office/drawing/2014/main" id="{8FC36E2E-E7F9-4580-B726-4F74C1C295AC}"/>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jīpiào</a:t>
            </a:r>
          </a:p>
        </p:txBody>
      </p:sp>
      <p:sp>
        <p:nvSpPr>
          <p:cNvPr id="9" name="vi1">
            <a:extLst xmlns:a="http://schemas.openxmlformats.org/drawingml/2006/main">
              <a:ext uri="{FF2B5EF4-FFF2-40B4-BE49-F238E27FC236}">
                <a16:creationId xmlns:a16="http://schemas.microsoft.com/office/drawing/2014/main" id="{9EF70AEC-1D1A-438D-8D31-BCD6C18C83D8}"/>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vé máy bay</a:t>
            </a:r>
          </a:p>
        </p:txBody>
      </p:sp>
      <p:sp>
        <p:nvSpPr>
          <p:cNvPr id="10" name="zh2">
            <a:extLst xmlns:a="http://schemas.openxmlformats.org/drawingml/2006/main">
              <a:ext uri="{FF2B5EF4-FFF2-40B4-BE49-F238E27FC236}">
                <a16:creationId xmlns:a16="http://schemas.microsoft.com/office/drawing/2014/main" id="{A293437D-3718-4998-AC1B-D8FBAB0370D6}"/>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上面</a:t>
            </a:r>
          </a:p>
        </p:txBody>
      </p:sp>
      <p:sp>
        <p:nvSpPr>
          <p:cNvPr id="11" name="py2">
            <a:extLst xmlns:a="http://schemas.openxmlformats.org/drawingml/2006/main">
              <a:ext uri="{FF2B5EF4-FFF2-40B4-BE49-F238E27FC236}">
                <a16:creationId xmlns:a16="http://schemas.microsoft.com/office/drawing/2014/main" id="{B059F88B-FDC2-4A6C-9889-EA34010DF788}"/>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shàngmiàn</a:t>
            </a:r>
          </a:p>
        </p:txBody>
      </p:sp>
      <p:sp>
        <p:nvSpPr>
          <p:cNvPr id="12" name="vi2">
            <a:extLst xmlns:a="http://schemas.openxmlformats.org/drawingml/2006/main">
              <a:ext uri="{FF2B5EF4-FFF2-40B4-BE49-F238E27FC236}">
                <a16:creationId xmlns:a16="http://schemas.microsoft.com/office/drawing/2014/main" id="{958B9BF9-19B4-4A44-8913-392B8AE2D078}"/>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phía trên</a:t>
            </a:r>
          </a:p>
        </p:txBody>
      </p:sp>
      <p:sp>
        <p:nvSpPr>
          <p:cNvPr id="13" name="zh3">
            <a:extLst xmlns:a="http://schemas.openxmlformats.org/drawingml/2006/main">
              <a:ext uri="{FF2B5EF4-FFF2-40B4-BE49-F238E27FC236}">
                <a16:creationId xmlns:a16="http://schemas.microsoft.com/office/drawing/2014/main" id="{7D321943-25DB-494C-ACBB-B2BE4C4EF125}"/>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自己</a:t>
            </a:r>
          </a:p>
        </p:txBody>
      </p:sp>
      <p:sp>
        <p:nvSpPr>
          <p:cNvPr id="14" name="py3">
            <a:extLst xmlns:a="http://schemas.openxmlformats.org/drawingml/2006/main">
              <a:ext uri="{FF2B5EF4-FFF2-40B4-BE49-F238E27FC236}">
                <a16:creationId xmlns:a16="http://schemas.microsoft.com/office/drawing/2014/main" id="{8CBFE1E4-0F4A-4F2B-945D-BC286E267A38}"/>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zìjǐ</a:t>
            </a:r>
          </a:p>
        </p:txBody>
      </p:sp>
      <p:sp>
        <p:nvSpPr>
          <p:cNvPr id="15" name="vi3">
            <a:extLst xmlns:a="http://schemas.openxmlformats.org/drawingml/2006/main">
              <a:ext uri="{FF2B5EF4-FFF2-40B4-BE49-F238E27FC236}">
                <a16:creationId xmlns:a16="http://schemas.microsoft.com/office/drawing/2014/main" id="{464FC1EF-4964-43BF-B8AF-E009E055749D}"/>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bản thân</a:t>
            </a:r>
          </a:p>
        </p:txBody>
      </p:sp>
    </p:spTree>
    <p:extLst>
      <p:ext uri="{BB962C8B-B14F-4D97-AF65-F5344CB8AC3E}">
        <p14:creationId xmlns:p14="http://schemas.microsoft.com/office/powerpoint/2010/main" val="2041137359"/>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AC5DE3C-3374-4507-91C3-13E47C230AE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HSK2-06</a:t>
            </a:r>
          </a:p>
        </p:txBody>
      </p:sp>
      <p:sp>
        <p:nvSpPr>
          <p:cNvPr id="2" name="heading">
            <a:extLst xmlns:a="http://schemas.openxmlformats.org/drawingml/2006/main">
              <a:ext uri="{FF2B5EF4-FFF2-40B4-BE49-F238E27FC236}">
                <a16:creationId xmlns:a16="http://schemas.microsoft.com/office/drawing/2014/main" id="{12BBBF51-86B0-4A12-8C77-D1D91CF9E5E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68177A83-69F5-4198-A480-9A1711A8616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0AD3232F-59C6-4016-AB44-2D23A4E747F3}"/>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还没</a:t>
            </a:r>
          </a:p>
        </p:txBody>
      </p:sp>
      <p:sp>
        <p:nvSpPr>
          <p:cNvPr id="5" name="rule">
            <a:extLst xmlns:a="http://schemas.openxmlformats.org/drawingml/2006/main">
              <a:ext uri="{FF2B5EF4-FFF2-40B4-BE49-F238E27FC236}">
                <a16:creationId xmlns:a16="http://schemas.microsoft.com/office/drawing/2014/main" id="{50F5F3A5-5A46-48E6-AA36-CC9CAB3FB09F}"/>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我还没吃饭。 Tôi vẫn chưa ăn.</a:t>
            </a:r>
          </a:p>
        </p:txBody>
      </p:sp>
    </p:spTree>
    <p:extLst>
      <p:ext uri="{BB962C8B-B14F-4D97-AF65-F5344CB8AC3E}">
        <p14:creationId xmlns:p14="http://schemas.microsoft.com/office/powerpoint/2010/main" val="261492386"/>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A08B713-FE3F-4A22-91FC-FF9E71F8749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HSK2-06</a:t>
            </a:r>
          </a:p>
        </p:txBody>
      </p:sp>
      <p:sp>
        <p:nvSpPr>
          <p:cNvPr id="2" name="heading">
            <a:extLst xmlns:a="http://schemas.openxmlformats.org/drawingml/2006/main">
              <a:ext uri="{FF2B5EF4-FFF2-40B4-BE49-F238E27FC236}">
                <a16:creationId xmlns:a16="http://schemas.microsoft.com/office/drawing/2014/main" id="{5C0D2B52-12E2-4880-9A66-2EEB87B83CC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BDFB1A6A-4E2E-4628-AFAC-15F9E1D8941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056B96DE-AD34-4986-932E-932030D94A71}"/>
              </a:ext>
            </a:extLst>
            <ns0:hlinkClick xmlns:ns0="http://schemas.openxmlformats.org/drawingml/2006/main" xmlns:ns1="http://schemas.openxmlformats.org/officeDocument/2006/relationships" ns1:id="rIdInteractive3">
              <ns0:snd ns1:embed="rIdEmbeddedAudio4" name="HSK2-06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0B1B2314-D36D-4467-9299-5BC6EFBA420B}"/>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183A6FAF-4D5C-40FD-B620-FD0CEB4524C7}"/>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515283152"/>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F35A2AC-627C-45BD-AFED-8E9DE1CB0A6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HSK2-06</a:t>
            </a:r>
          </a:p>
        </p:txBody>
      </p:sp>
      <p:sp>
        <p:nvSpPr>
          <p:cNvPr id="2" name="heading">
            <a:extLst xmlns:a="http://schemas.openxmlformats.org/drawingml/2006/main">
              <a:ext uri="{FF2B5EF4-FFF2-40B4-BE49-F238E27FC236}">
                <a16:creationId xmlns:a16="http://schemas.microsoft.com/office/drawing/2014/main" id="{65CE151E-2AAF-453A-8BC7-000599EFBA4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EF0E0413-22F6-489E-B454-A267A14CCA2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46A3D527-38D6-4B51-88FD-74B5D5834595}"/>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去年小林去了一次北京。他参观了故宫，还拍了照片。他没有去过上海，以后想去。</a:t>
            </a:r>
          </a:p>
        </p:txBody>
      </p:sp>
      <p:sp>
        <p:nvSpPr>
          <p:cNvPr id="5" name="q0">
            <a:extLst xmlns:a="http://schemas.openxmlformats.org/drawingml/2006/main">
              <a:ext uri="{FF2B5EF4-FFF2-40B4-BE49-F238E27FC236}">
                <a16:creationId xmlns:a16="http://schemas.microsoft.com/office/drawing/2014/main" id="{DC826F29-903E-4851-82C2-69706654D052}"/>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小林什么时候去北京？</a:t>
            </a:r>
          </a:p>
        </p:txBody>
      </p:sp>
      <p:sp>
        <p:nvSpPr>
          <p:cNvPr id="6" name="q1">
            <a:extLst xmlns:a="http://schemas.openxmlformats.org/drawingml/2006/main">
              <a:ext uri="{FF2B5EF4-FFF2-40B4-BE49-F238E27FC236}">
                <a16:creationId xmlns:a16="http://schemas.microsoft.com/office/drawing/2014/main" id="{B3A982B1-BE5E-429A-ABEC-5969D0F7D128}"/>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他去过上海吗？</a:t>
            </a:r>
          </a:p>
        </p:txBody>
      </p:sp>
    </p:spTree>
    <p:extLst>
      <p:ext uri="{BB962C8B-B14F-4D97-AF65-F5344CB8AC3E}">
        <p14:creationId xmlns:p14="http://schemas.microsoft.com/office/powerpoint/2010/main" val="360751113"/>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9766EA75-1281-4EC9-93E4-6D7635B390C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HSK2-06</a:t>
            </a:r>
          </a:p>
        </p:txBody>
      </p:sp>
      <p:sp>
        <p:nvSpPr>
          <p:cNvPr id="2" name="heading">
            <a:extLst xmlns:a="http://schemas.openxmlformats.org/drawingml/2006/main">
              <a:ext uri="{FF2B5EF4-FFF2-40B4-BE49-F238E27FC236}">
                <a16:creationId xmlns:a16="http://schemas.microsoft.com/office/drawing/2014/main" id="{92CB16CC-4ECA-49DC-8C3D-D4210FFD4A1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250478B8-E527-4477-A2DE-32B32C80714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0896C8CB-7A6B-4791-9A21-6498F1BBB953}"/>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008A55A2-3075-4681-A7AB-7F88BCC8CCC7}"/>
              </a:ext>
            </a:extLst>
            <ns0:hlinkClick xmlns:ns0="http://schemas.openxmlformats.org/drawingml/2006/main" xmlns:ns1="http://schemas.openxmlformats.org/officeDocument/2006/relationships" ns1:id="rIdInteractive3">
              <ns0:snd ns1:embed="rIdEmbeddedAudio4" name="HSK2-06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A4EB7B7F-901F-411D-B2C8-862370E88BC2}"/>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离开</a:t>
            </a:r>
          </a:p>
        </p:txBody>
      </p:sp>
      <p:sp>
        <p:nvSpPr>
          <p:cNvPr id="7" name="choice_1">
            <a:extLst xmlns:a="http://schemas.openxmlformats.org/drawingml/2006/main">
              <a:ext uri="{FF2B5EF4-FFF2-40B4-BE49-F238E27FC236}">
                <a16:creationId xmlns:a16="http://schemas.microsoft.com/office/drawing/2014/main" id="{2338F23D-6D68-4D9B-8FED-68ABD7671727}"/>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参观</a:t>
            </a:r>
          </a:p>
        </p:txBody>
      </p:sp>
      <p:sp>
        <p:nvSpPr>
          <p:cNvPr id="8" name="choice_2">
            <a:extLst xmlns:a="http://schemas.openxmlformats.org/drawingml/2006/main">
              <a:ext uri="{FF2B5EF4-FFF2-40B4-BE49-F238E27FC236}">
                <a16:creationId xmlns:a16="http://schemas.microsoft.com/office/drawing/2014/main" id="{4F9B1EE1-D020-4CA7-9A9C-8590F791ECE4}"/>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到</a:t>
            </a:r>
          </a:p>
        </p:txBody>
      </p:sp>
    </p:spTree>
    <p:extLst>
      <p:ext uri="{BB962C8B-B14F-4D97-AF65-F5344CB8AC3E}">
        <p14:creationId xmlns:p14="http://schemas.microsoft.com/office/powerpoint/2010/main" val="1146520478"/>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1F6AF39-928C-41B3-8442-36FBE4891F6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HSK2-06</a:t>
            </a:r>
          </a:p>
        </p:txBody>
      </p:sp>
      <p:sp>
        <p:nvSpPr>
          <p:cNvPr id="2" name="heading">
            <a:extLst xmlns:a="http://schemas.openxmlformats.org/drawingml/2006/main">
              <a:ext uri="{FF2B5EF4-FFF2-40B4-BE49-F238E27FC236}">
                <a16:creationId xmlns:a16="http://schemas.microsoft.com/office/drawing/2014/main" id="{6FB9203D-56E5-413A-8C30-8E47919728C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F4379BC5-FDD8-4903-ABB3-AE8C90FBFF9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A40F4D05-77C6-4192-8B92-A687CC2A8378}"/>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到 (dào).</a:t>
            </a:r>
          </a:p>
        </p:txBody>
      </p:sp>
      <p:sp>
        <p:nvSpPr>
          <p:cNvPr id="5" name="stretch">
            <a:extLst xmlns:a="http://schemas.openxmlformats.org/drawingml/2006/main">
              <a:ext uri="{FF2B5EF4-FFF2-40B4-BE49-F238E27FC236}">
                <a16:creationId xmlns:a16="http://schemas.microsoft.com/office/drawing/2014/main" id="{F5246883-5E12-48CA-A20B-6314170C1EA7}"/>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5C4E2C99-8545-4E1C-8B30-7106DE25B05F}"/>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985675342"/>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1D5B7EE-0F3D-4B04-95A8-0856B73063B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HSK2-06</a:t>
            </a:r>
          </a:p>
        </p:txBody>
      </p:sp>
      <p:sp>
        <p:nvSpPr>
          <p:cNvPr id="2" name="heading">
            <a:extLst xmlns:a="http://schemas.openxmlformats.org/drawingml/2006/main">
              <a:ext uri="{FF2B5EF4-FFF2-40B4-BE49-F238E27FC236}">
                <a16:creationId xmlns:a16="http://schemas.microsoft.com/office/drawing/2014/main" id="{53AC9E7B-7E6A-462C-8F01-3805FBE8AD0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73729CAB-49C1-42BE-9DC9-1E43B63CAC8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F999AB8B-27F5-433A-A2A4-E11CC89CCEBD}"/>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524E4B16-F4B3-492A-88B0-8E06D926A9B4}"/>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2123775384"/>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B3F7E71-05EE-4EEF-9812-C146FE47098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HSK2-06</a:t>
            </a:r>
          </a:p>
        </p:txBody>
      </p:sp>
      <p:sp>
        <p:nvSpPr>
          <p:cNvPr id="2" name="heading">
            <a:extLst xmlns:a="http://schemas.openxmlformats.org/drawingml/2006/main">
              <a:ext uri="{FF2B5EF4-FFF2-40B4-BE49-F238E27FC236}">
                <a16:creationId xmlns:a16="http://schemas.microsoft.com/office/drawing/2014/main" id="{489BA3F8-5734-40F1-B9A6-DFBBB756492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D4A6374C-7DF3-4643-8D05-767E534189C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1A35BA13-A7AE-48DE-9298-F8EADC76C858}"/>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Trao đổi ba trải nghiệm thật hoặc tưởng tượng. Phân biệt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việc đã xảy ra cụ thể và trải nghiệm từng có.</a:t>
            </a:r>
          </a:p>
        </p:txBody>
      </p:sp>
      <p:sp>
        <p:nvSpPr>
          <p:cNvPr id="5" name="taskrule">
            <a:extLst xmlns:a="http://schemas.openxmlformats.org/drawingml/2006/main">
              <a:ext uri="{FF2B5EF4-FFF2-40B4-BE49-F238E27FC236}">
                <a16:creationId xmlns:a16="http://schemas.microsoft.com/office/drawing/2014/main" id="{5FBB15EF-E578-43E1-82E7-25349424017F}"/>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556748711"/>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72B06AC-01CC-40D2-9C7F-4D33E880093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HSK2-06</a:t>
            </a:r>
          </a:p>
        </p:txBody>
      </p:sp>
      <p:sp>
        <p:nvSpPr>
          <p:cNvPr id="2" name="heading">
            <a:extLst xmlns:a="http://schemas.openxmlformats.org/drawingml/2006/main">
              <a:ext uri="{FF2B5EF4-FFF2-40B4-BE49-F238E27FC236}">
                <a16:creationId xmlns:a16="http://schemas.microsoft.com/office/drawing/2014/main" id="{1559B878-3459-4E94-B6BF-4268914773F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F592EC6B-361F-4771-BDF5-76A5E29D30A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到"/>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离"/>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开"/>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参"/>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观"/>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照"/>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346239853"/>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971EB60-7A79-4E61-BAF9-407A0AC5A1A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HSK2-06</a:t>
            </a:r>
          </a:p>
        </p:txBody>
      </p:sp>
      <p:sp>
        <p:nvSpPr>
          <p:cNvPr id="2" name="heading">
            <a:extLst xmlns:a="http://schemas.openxmlformats.org/drawingml/2006/main">
              <a:ext uri="{FF2B5EF4-FFF2-40B4-BE49-F238E27FC236}">
                <a16:creationId xmlns:a16="http://schemas.microsoft.com/office/drawing/2014/main" id="{BF15D03A-8920-47C2-8129-DB513FE840F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9B611501-242A-4B7F-A201-688DC046BBB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13144153-03FA-4596-9C0A-BD073F841414}"/>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1D070DEE-F079-46B4-8332-F2DC83A5C424}"/>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47E01442-A569-4D32-8222-ABD5663DDF89}"/>
              </a:ext>
            </a:extLst>
            <ns0:hlinkClick xmlns:ns0="http://schemas.openxmlformats.org/drawingml/2006/main" xmlns:ns1="http://schemas.openxmlformats.org/officeDocument/2006/relationships" ns1:id="rIdInteractive3">
              <ns0:snd ns1:embed="rIdEmbeddedAudio4" name="HSK2-06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042084844"/>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A9EEF73-D74C-424C-BE05-DA46B098BA5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HSK2-06</a:t>
            </a:r>
          </a:p>
        </p:txBody>
      </p:sp>
      <p:sp>
        <p:nvSpPr>
          <p:cNvPr id="2" name="heading">
            <a:extLst xmlns:a="http://schemas.openxmlformats.org/drawingml/2006/main">
              <a:ext uri="{FF2B5EF4-FFF2-40B4-BE49-F238E27FC236}">
                <a16:creationId xmlns:a16="http://schemas.microsoft.com/office/drawing/2014/main" id="{16860241-FB7F-4800-A475-26E3BF12137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075D7BC8-888B-4CDF-B516-6E7246B3F6D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32991152-CD38-4CCE-B23D-E55A7B65F35B}"/>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D36F677C-30D6-4E97-BC61-D8481D313C76}"/>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83531227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2026-10-18T07:26:48.9940000Z</dcterms:created>
  <dcterms:modified xsi:type="dcterms:W3CDTF">2026-10-18T07:26:48.9940000Z</dcterms:modified>
</coreProperties>
</file>