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cb801147e64945a5" /><Relationship Type="http://schemas.openxmlformats.org/officeDocument/2006/relationships/extended-properties" Target="/docProps/app.xml" Id="Rdeb132b5693d4ca4" /><Relationship Type="http://schemas.openxmlformats.org/officeDocument/2006/relationships/officeDocument" Target="/ppt/presentation.xml" Id="Rc1c476cc3cd24680" /></Relationships>
</file>

<file path=ppt/presentation.xml><?xml version="1.0" encoding="utf-8"?>
<p:presentation xmlns:p="http://schemas.openxmlformats.org/presentationml/2006/main">
  <p:sldMasterIdLst>
    <p:sldMasterId xmlns:r="http://schemas.openxmlformats.org/officeDocument/2006/relationships" id="2147483648" r:id="Re0e9bcfba87848fc"/>
  </p:sldMasterIdLst>
  <p:notesMasterIdLst>
    <p:notesMasterId xmlns:r="http://schemas.openxmlformats.org/officeDocument/2006/relationships" r:id="R41c0531d65e54f64"/>
  </p:notesMasterIdLst>
  <p:sldIdLst>
    <p:sldId xmlns:r="http://schemas.openxmlformats.org/officeDocument/2006/relationships" id="256" r:id="R64aa2dcf58dd433b"/>
    <p:sldId xmlns:r="http://schemas.openxmlformats.org/officeDocument/2006/relationships" id="257" r:id="R52053acbeb1546fd"/>
    <p:sldId xmlns:r="http://schemas.openxmlformats.org/officeDocument/2006/relationships" id="258" r:id="R073e84dcf4be43f0"/>
    <p:sldId xmlns:r="http://schemas.openxmlformats.org/officeDocument/2006/relationships" id="259" r:id="Re723fb18a5074d1b"/>
    <p:sldId xmlns:r="http://schemas.openxmlformats.org/officeDocument/2006/relationships" id="260" r:id="R240a3a3d0b0e4c2f"/>
    <p:sldId xmlns:r="http://schemas.openxmlformats.org/officeDocument/2006/relationships" id="261" r:id="Rba2a3b25359c4fbe"/>
    <p:sldId xmlns:r="http://schemas.openxmlformats.org/officeDocument/2006/relationships" id="262" r:id="Rc8167966557440ce"/>
    <p:sldId xmlns:r="http://schemas.openxmlformats.org/officeDocument/2006/relationships" id="263" r:id="R60be7c6601384738"/>
    <p:sldId xmlns:r="http://schemas.openxmlformats.org/officeDocument/2006/relationships" id="264" r:id="R476070ef808641d0"/>
    <p:sldId xmlns:r="http://schemas.openxmlformats.org/officeDocument/2006/relationships" id="265" r:id="Rdc0e6c32ba9c4001"/>
    <p:sldId xmlns:r="http://schemas.openxmlformats.org/officeDocument/2006/relationships" id="266" r:id="R41c83e144beb41ef"/>
    <p:sldId xmlns:r="http://schemas.openxmlformats.org/officeDocument/2006/relationships" id="267" r:id="R87a036a43b6d45ef"/>
    <p:sldId xmlns:r="http://schemas.openxmlformats.org/officeDocument/2006/relationships" id="268" r:id="R6adacfdc00b741d9"/>
    <p:sldId xmlns:r="http://schemas.openxmlformats.org/officeDocument/2006/relationships" id="269" r:id="R17b399e77665496f"/>
    <p:sldId xmlns:r="http://schemas.openxmlformats.org/officeDocument/2006/relationships" id="270" r:id="R5f784e5ea6924547"/>
    <p:sldId xmlns:r="http://schemas.openxmlformats.org/officeDocument/2006/relationships" id="271" r:id="R4c7dd62e45b944a6"/>
    <p:sldId xmlns:r="http://schemas.openxmlformats.org/officeDocument/2006/relationships" id="272" r:id="Rc595022fa05b4d9e"/>
    <p:sldId xmlns:r="http://schemas.openxmlformats.org/officeDocument/2006/relationships" id="273" r:id="R4eebcc3b979d4a6f"/>
    <p:sldId xmlns:r="http://schemas.openxmlformats.org/officeDocument/2006/relationships" id="274" r:id="R33ce5e188a1a4097"/>
    <p:sldId xmlns:r="http://schemas.openxmlformats.org/officeDocument/2006/relationships" id="275" r:id="R5e5fb3708f614dd6"/>
    <p:sldId xmlns:r="http://schemas.openxmlformats.org/officeDocument/2006/relationships" id="276" r:id="R0baded71e8ab4c8d"/>
    <p:sldId xmlns:r="http://schemas.openxmlformats.org/officeDocument/2006/relationships" id="277" r:id="R10566fb561f74395"/>
    <p:sldId xmlns:r="http://schemas.openxmlformats.org/officeDocument/2006/relationships" id="278" r:id="R4c393d1a80974848"/>
    <p:sldId xmlns:r="http://schemas.openxmlformats.org/officeDocument/2006/relationships" id="279" r:id="R2d436040157a4401"/>
    <p:sldId xmlns:r="http://schemas.openxmlformats.org/officeDocument/2006/relationships" id="280" r:id="Rf5996fbeef2348c1"/>
    <p:sldId xmlns:r="http://schemas.openxmlformats.org/officeDocument/2006/relationships" id="281" r:id="Rdf813c8c759846ad"/>
    <p:sldId xmlns:r="http://schemas.openxmlformats.org/officeDocument/2006/relationships" id="282" r:id="Rb005b5354bdf447d"/>
    <p:sldId xmlns:r="http://schemas.openxmlformats.org/officeDocument/2006/relationships" id="283" r:id="R4a70809e35864bba"/>
    <p:sldId xmlns:r="http://schemas.openxmlformats.org/officeDocument/2006/relationships" id="284" r:id="R4d9af45bad3c411e"/>
    <p:sldId xmlns:r="http://schemas.openxmlformats.org/officeDocument/2006/relationships" id="285" r:id="R8c9550f3dd8f4b4c"/>
    <p:sldId xmlns:r="http://schemas.openxmlformats.org/officeDocument/2006/relationships" id="286" r:id="Rc639623472a94af8"/>
    <p:sldId xmlns:r="http://schemas.openxmlformats.org/officeDocument/2006/relationships" id="287" r:id="R10bcb3634d1a4695"/>
    <p:sldId xmlns:r="http://schemas.openxmlformats.org/officeDocument/2006/relationships" id="288" r:id="Rc706fae6e6684623"/>
    <p:sldId xmlns:r="http://schemas.openxmlformats.org/officeDocument/2006/relationships" id="289" r:id="Re48f9d72086b4ba9"/>
    <p:sldId xmlns:r="http://schemas.openxmlformats.org/officeDocument/2006/relationships" id="290" r:id="Rfa8fcd9d56784436"/>
    <p:sldId xmlns:r="http://schemas.openxmlformats.org/officeDocument/2006/relationships" id="291" r:id="Rd8067e1bd9c3440e"/>
    <p:sldId xmlns:r="http://schemas.openxmlformats.org/officeDocument/2006/relationships" id="292" r:id="R81f1aa9b715a45b4"/>
    <p:sldId xmlns:r="http://schemas.openxmlformats.org/officeDocument/2006/relationships" id="293" r:id="Rb0919d6cac8c46ab"/>
    <p:sldId xmlns:r="http://schemas.openxmlformats.org/officeDocument/2006/relationships" id="294" r:id="R683e3e4e7dfc4824"/>
    <p:sldId xmlns:r="http://schemas.openxmlformats.org/officeDocument/2006/relationships" id="295" r:id="R7e9d7dd47a844d69"/>
    <p:sldId xmlns:r="http://schemas.openxmlformats.org/officeDocument/2006/relationships" id="296" r:id="R7260b4a5888f4e97"/>
    <p:sldId xmlns:r="http://schemas.openxmlformats.org/officeDocument/2006/relationships" id="297" r:id="Rc5138a4aa2e04d0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c80b2a94f04da6" /><Relationship Type="http://schemas.openxmlformats.org/officeDocument/2006/relationships/slideMaster" Target="/ppt/slideMasters/slideMaster1.xml" Id="Re0e9bcfba87848fc" /><Relationship Type="http://schemas.openxmlformats.org/officeDocument/2006/relationships/notesMaster" Target="/ppt/notesMasters/notesMaster1.xml" Id="R41c0531d65e54f64" /><Relationship Type="http://schemas.openxmlformats.org/officeDocument/2006/relationships/presProps" Target="/ppt/presProps.xml" Id="R4f0f51ec2fef4d12" /><Relationship Type="http://schemas.openxmlformats.org/officeDocument/2006/relationships/tableStyles" Target="/ppt/tableStyles.xml" Id="R2b75749632634d4d" /><Relationship Type="http://schemas.openxmlformats.org/officeDocument/2006/relationships/slide" Target="/ppt/slides/slide1.xml" Id="R64aa2dcf58dd433b" /><Relationship Type="http://schemas.openxmlformats.org/officeDocument/2006/relationships/slide" Target="/ppt/slides/slide2.xml" Id="R52053acbeb1546fd" /><Relationship Type="http://schemas.openxmlformats.org/officeDocument/2006/relationships/slide" Target="/ppt/slides/slide3.xml" Id="R073e84dcf4be43f0" /><Relationship Type="http://schemas.openxmlformats.org/officeDocument/2006/relationships/slide" Target="/ppt/slides/slide4.xml" Id="Re723fb18a5074d1b" /><Relationship Type="http://schemas.openxmlformats.org/officeDocument/2006/relationships/slide" Target="/ppt/slides/slide5.xml" Id="R240a3a3d0b0e4c2f" /><Relationship Type="http://schemas.openxmlformats.org/officeDocument/2006/relationships/slide" Target="/ppt/slides/slide6.xml" Id="Rba2a3b25359c4fbe" /><Relationship Type="http://schemas.openxmlformats.org/officeDocument/2006/relationships/slide" Target="/ppt/slides/slide7.xml" Id="Rc8167966557440ce" /><Relationship Type="http://schemas.openxmlformats.org/officeDocument/2006/relationships/slide" Target="/ppt/slides/slide8.xml" Id="R60be7c6601384738" /><Relationship Type="http://schemas.openxmlformats.org/officeDocument/2006/relationships/slide" Target="/ppt/slides/slide9.xml" Id="R476070ef808641d0" /><Relationship Type="http://schemas.openxmlformats.org/officeDocument/2006/relationships/slide" Target="/ppt/slides/slide10.xml" Id="Rdc0e6c32ba9c4001" /><Relationship Type="http://schemas.openxmlformats.org/officeDocument/2006/relationships/slide" Target="/ppt/slides/slide11.xml" Id="R41c83e144beb41ef" /><Relationship Type="http://schemas.openxmlformats.org/officeDocument/2006/relationships/slide" Target="/ppt/slides/slide12.xml" Id="R87a036a43b6d45ef" /><Relationship Type="http://schemas.openxmlformats.org/officeDocument/2006/relationships/slide" Target="/ppt/slides/slide13.xml" Id="R6adacfdc00b741d9" /><Relationship Type="http://schemas.openxmlformats.org/officeDocument/2006/relationships/slide" Target="/ppt/slides/slide14.xml" Id="R17b399e77665496f" /><Relationship Type="http://schemas.openxmlformats.org/officeDocument/2006/relationships/slide" Target="/ppt/slides/slide15.xml" Id="R5f784e5ea6924547" /><Relationship Type="http://schemas.openxmlformats.org/officeDocument/2006/relationships/slide" Target="/ppt/slides/slide16.xml" Id="R4c7dd62e45b944a6" /><Relationship Type="http://schemas.openxmlformats.org/officeDocument/2006/relationships/slide" Target="/ppt/slides/slide17.xml" Id="Rc595022fa05b4d9e" /><Relationship Type="http://schemas.openxmlformats.org/officeDocument/2006/relationships/slide" Target="/ppt/slides/slide18.xml" Id="R4eebcc3b979d4a6f" /><Relationship Type="http://schemas.openxmlformats.org/officeDocument/2006/relationships/slide" Target="/ppt/slides/slide19.xml" Id="R33ce5e188a1a4097" /><Relationship Type="http://schemas.openxmlformats.org/officeDocument/2006/relationships/slide" Target="/ppt/slides/slide20.xml" Id="R5e5fb3708f614dd6" /><Relationship Type="http://schemas.openxmlformats.org/officeDocument/2006/relationships/slide" Target="/ppt/slides/slide21.xml" Id="R0baded71e8ab4c8d" /><Relationship Type="http://schemas.openxmlformats.org/officeDocument/2006/relationships/slide" Target="/ppt/slides/slide22.xml" Id="R10566fb561f74395" /><Relationship Type="http://schemas.openxmlformats.org/officeDocument/2006/relationships/slide" Target="/ppt/slides/slide23.xml" Id="R4c393d1a80974848" /><Relationship Type="http://schemas.openxmlformats.org/officeDocument/2006/relationships/slide" Target="/ppt/slides/slide24.xml" Id="R2d436040157a4401" /><Relationship Type="http://schemas.openxmlformats.org/officeDocument/2006/relationships/slide" Target="/ppt/slides/slide25.xml" Id="Rf5996fbeef2348c1" /><Relationship Type="http://schemas.openxmlformats.org/officeDocument/2006/relationships/slide" Target="/ppt/slides/slide26.xml" Id="Rdf813c8c759846ad" /><Relationship Type="http://schemas.openxmlformats.org/officeDocument/2006/relationships/slide" Target="/ppt/slides/slide27.xml" Id="Rb005b5354bdf447d" /><Relationship Type="http://schemas.openxmlformats.org/officeDocument/2006/relationships/slide" Target="/ppt/slides/slide28.xml" Id="R4a70809e35864bba" /><Relationship Type="http://schemas.openxmlformats.org/officeDocument/2006/relationships/slide" Target="/ppt/slides/slide29.xml" Id="R4d9af45bad3c411e" /><Relationship Type="http://schemas.openxmlformats.org/officeDocument/2006/relationships/slide" Target="/ppt/slides/slide30.xml" Id="R8c9550f3dd8f4b4c" /><Relationship Type="http://schemas.openxmlformats.org/officeDocument/2006/relationships/slide" Target="/ppt/slides/slide31.xml" Id="Rc639623472a94af8" /><Relationship Type="http://schemas.openxmlformats.org/officeDocument/2006/relationships/slide" Target="/ppt/slides/slide32.xml" Id="R10bcb3634d1a4695" /><Relationship Type="http://schemas.openxmlformats.org/officeDocument/2006/relationships/slide" Target="/ppt/slides/slide33.xml" Id="Rc706fae6e6684623" /><Relationship Type="http://schemas.openxmlformats.org/officeDocument/2006/relationships/slide" Target="/ppt/slides/slide34.xml" Id="Re48f9d72086b4ba9" /><Relationship Type="http://schemas.openxmlformats.org/officeDocument/2006/relationships/slide" Target="/ppt/slides/slide35.xml" Id="Rfa8fcd9d56784436" /><Relationship Type="http://schemas.openxmlformats.org/officeDocument/2006/relationships/slide" Target="/ppt/slides/slide36.xml" Id="Rd8067e1bd9c3440e" /><Relationship Type="http://schemas.openxmlformats.org/officeDocument/2006/relationships/slide" Target="/ppt/slides/slide37.xml" Id="R81f1aa9b715a45b4" /><Relationship Type="http://schemas.openxmlformats.org/officeDocument/2006/relationships/slide" Target="/ppt/slides/slide38.xml" Id="Rb0919d6cac8c46ab" /><Relationship Type="http://schemas.openxmlformats.org/officeDocument/2006/relationships/slide" Target="/ppt/slides/slide39.xml" Id="R683e3e4e7dfc4824" /><Relationship Type="http://schemas.openxmlformats.org/officeDocument/2006/relationships/slide" Target="/ppt/slides/slide40.xml" Id="R7e9d7dd47a844d69" /><Relationship Type="http://schemas.openxmlformats.org/officeDocument/2006/relationships/slide" Target="/ppt/slides/slide41.xml" Id="R7260b4a5888f4e97" /><Relationship Type="http://schemas.openxmlformats.org/officeDocument/2006/relationships/slide" Target="/ppt/slides/slide42.xml" Id="Rc5138a4aa2e04d0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b7a33a8a8b149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126276316d54941" /><Relationship Type="http://schemas.openxmlformats.org/officeDocument/2006/relationships/notesMaster" Target="/ppt/notesMasters/notesMaster1.xml" Id="R2bcc273c0e754aab" /></Relationships>
</file>

<file path=ppt/notesSlides/_rels/notesSlide2.xml.rels>&#65279;<?xml version="1.0" encoding="utf-8"?><Relationships xmlns="http://schemas.openxmlformats.org/package/2006/relationships"><Relationship Type="http://schemas.openxmlformats.org/officeDocument/2006/relationships/slide" Target="/ppt/slides/slide2.xml" Id="R1e0453ed13c0414b" /><Relationship Type="http://schemas.openxmlformats.org/officeDocument/2006/relationships/notesMaster" Target="/ppt/notesMasters/notesMaster1.xml" Id="Rca211f26fc0c44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6da288a5e35045c2" /><Relationship Type="http://schemas.openxmlformats.org/officeDocument/2006/relationships/notesMaster" Target="/ppt/notesMasters/notesMaster1.xml" Id="R24da757670a24322" /></Relationships>
</file>

<file path=ppt/notesSlides/_rels/notesSlide4.xml.rels>&#65279;<?xml version="1.0" encoding="utf-8"?><Relationships xmlns="http://schemas.openxmlformats.org/package/2006/relationships"><Relationship Type="http://schemas.openxmlformats.org/officeDocument/2006/relationships/slide" Target="/ppt/slides/slide4.xml" Id="R416e01a2ba8d416c" /><Relationship Type="http://schemas.openxmlformats.org/officeDocument/2006/relationships/notesMaster" Target="/ppt/notesMasters/notesMaster1.xml" Id="R3fb9db70cbcd44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3c01fa3996df48ee" /><Relationship Type="http://schemas.openxmlformats.org/officeDocument/2006/relationships/notesMaster" Target="/ppt/notesMasters/notesMaster1.xml" Id="R39a739c465034bb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68709975e8423c" /><Relationship Type="http://schemas.openxmlformats.org/officeDocument/2006/relationships/notesMaster" Target="/ppt/notesMasters/notesMaster1.xml" Id="R8008c9b851754db7" /></Relationships>
</file>

<file path=ppt/notesSlides/_rels/notesSlide7.xml.rels>&#65279;<?xml version="1.0" encoding="utf-8"?><Relationships xmlns="http://schemas.openxmlformats.org/package/2006/relationships"><Relationship Type="http://schemas.openxmlformats.org/officeDocument/2006/relationships/slide" Target="/ppt/slides/slide7.xml" Id="R5faf7b80c9964fed" /><Relationship Type="http://schemas.openxmlformats.org/officeDocument/2006/relationships/notesMaster" Target="/ppt/notesMasters/notesMaster1.xml" Id="R7ecc67b86de6433f" /></Relationships>
</file>

<file path=ppt/notesSlides/_rels/notesSlide8.xml.rels>&#65279;<?xml version="1.0" encoding="utf-8"?><Relationships xmlns="http://schemas.openxmlformats.org/package/2006/relationships"><Relationship Type="http://schemas.openxmlformats.org/officeDocument/2006/relationships/slide" Target="/ppt/slides/slide8.xml" Id="R93eafe2a16384a8c" /><Relationship Type="http://schemas.openxmlformats.org/officeDocument/2006/relationships/notesMaster" Target="/ppt/notesMasters/notesMaster1.xml" Id="R6ccbc2b25caa46da" /></Relationships>
</file>

<file path=ppt/notesSlides/_rels/notesSlide9.xml.rels>&#65279;<?xml version="1.0" encoding="utf-8"?><Relationships xmlns="http://schemas.openxmlformats.org/package/2006/relationships"><Relationship Type="http://schemas.openxmlformats.org/officeDocument/2006/relationships/slide" Target="/ppt/slides/slide9.xml" Id="R59469ac0cc1647d3" /><Relationship Type="http://schemas.openxmlformats.org/officeDocument/2006/relationships/notesMaster" Target="/ppt/notesMasters/notesMaster1.xml" Id="Raf7c5ea65e8c42c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3e690dd12bf4421" /><Relationship Type="http://schemas.openxmlformats.org/officeDocument/2006/relationships/notesMaster" Target="/ppt/notesMasters/notesMaster1.xml" Id="R94af6f5295de404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7d651f0593546df" /><Relationship Type="http://schemas.openxmlformats.org/officeDocument/2006/relationships/notesMaster" Target="/ppt/notesMasters/notesMaster1.xml" Id="R9324b733138d420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0f71fb4df294133" /><Relationship Type="http://schemas.openxmlformats.org/officeDocument/2006/relationships/notesMaster" Target="/ppt/notesMasters/notesMaster1.xml" Id="Rb44da34ac23541d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700db03b1764ca7" /><Relationship Type="http://schemas.openxmlformats.org/officeDocument/2006/relationships/notesMaster" Target="/ppt/notesMasters/notesMaster1.xml" Id="Rf6bf0591e6ba44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87d0345d0334df4" /><Relationship Type="http://schemas.openxmlformats.org/officeDocument/2006/relationships/notesMaster" Target="/ppt/notesMasters/notesMaster1.xml" Id="Rae3ed9142d34425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9c33a32771045f3" /><Relationship Type="http://schemas.openxmlformats.org/officeDocument/2006/relationships/notesMaster" Target="/ppt/notesMasters/notesMaster1.xml" Id="Rd2f7e440c765426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0a8a7bb96742b6" /><Relationship Type="http://schemas.openxmlformats.org/officeDocument/2006/relationships/notesMaster" Target="/ppt/notesMasters/notesMaster1.xml" Id="Raa6a0c30df914fc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4b66e2a74114f5d" /><Relationship Type="http://schemas.openxmlformats.org/officeDocument/2006/relationships/notesMaster" Target="/ppt/notesMasters/notesMaster1.xml" Id="R150150cf34744ac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28a35d8ccde436e" /><Relationship Type="http://schemas.openxmlformats.org/officeDocument/2006/relationships/notesMaster" Target="/ppt/notesMasters/notesMaster1.xml" Id="R43df84a3ac5946c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517d5b3b6684e3d" /><Relationship Type="http://schemas.openxmlformats.org/officeDocument/2006/relationships/notesMaster" Target="/ppt/notesMasters/notesMaster1.xml" Id="Rc96d913b7a4d48a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fe04a19fef54221" /><Relationship Type="http://schemas.openxmlformats.org/officeDocument/2006/relationships/notesMaster" Target="/ppt/notesMasters/notesMaster1.xml" Id="Ra1f6ad0dcbc445b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4a7e8f4f58e4d74" /><Relationship Type="http://schemas.openxmlformats.org/officeDocument/2006/relationships/notesMaster" Target="/ppt/notesMasters/notesMaster1.xml" Id="R7ab85064065a4a7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474c31f4c8d40fe" /><Relationship Type="http://schemas.openxmlformats.org/officeDocument/2006/relationships/notesMaster" Target="/ppt/notesMasters/notesMaster1.xml" Id="R7d811ba8f4d3488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6c56ee9bf9042dd" /><Relationship Type="http://schemas.openxmlformats.org/officeDocument/2006/relationships/notesMaster" Target="/ppt/notesMasters/notesMaster1.xml" Id="Rf52ac3a952644cb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7526f1e8d2e454f" /><Relationship Type="http://schemas.openxmlformats.org/officeDocument/2006/relationships/notesMaster" Target="/ppt/notesMasters/notesMaster1.xml" Id="R4b26ba47c628430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eff847c33a94525" /><Relationship Type="http://schemas.openxmlformats.org/officeDocument/2006/relationships/notesMaster" Target="/ppt/notesMasters/notesMaster1.xml" Id="R91fbd2fba17943a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fef3f0dc35545ef" /><Relationship Type="http://schemas.openxmlformats.org/officeDocument/2006/relationships/notesMaster" Target="/ppt/notesMasters/notesMaster1.xml" Id="Refb7249ec4184cc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b55bec470364e65" /><Relationship Type="http://schemas.openxmlformats.org/officeDocument/2006/relationships/notesMaster" Target="/ppt/notesMasters/notesMaster1.xml" Id="Re8c81520d27947e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2d0f30f0c0c4a3b" /><Relationship Type="http://schemas.openxmlformats.org/officeDocument/2006/relationships/notesMaster" Target="/ppt/notesMasters/notesMaster1.xml" Id="Rff899cb1113c4a6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39ff701780e4c71" /><Relationship Type="http://schemas.openxmlformats.org/officeDocument/2006/relationships/notesMaster" Target="/ppt/notesMasters/notesMaster1.xml" Id="Ra3d0bd42149d44c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ca17e9317bc4fe2" /><Relationship Type="http://schemas.openxmlformats.org/officeDocument/2006/relationships/notesMaster" Target="/ppt/notesMasters/notesMaster1.xml" Id="Rb31e453c34b24bf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c5a3682da9949ce" /><Relationship Type="http://schemas.openxmlformats.org/officeDocument/2006/relationships/notesMaster" Target="/ppt/notesMasters/notesMaster1.xml" Id="R4670fe1982d244a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7abe3a2657b476c" /><Relationship Type="http://schemas.openxmlformats.org/officeDocument/2006/relationships/notesMaster" Target="/ppt/notesMasters/notesMaster1.xml" Id="R955aa75bd8714d0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bd46a0f2e944bb7" /><Relationship Type="http://schemas.openxmlformats.org/officeDocument/2006/relationships/notesMaster" Target="/ppt/notesMasters/notesMaster1.xml" Id="R54700454a4ec4e4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3c5548364c5448f" /><Relationship Type="http://schemas.openxmlformats.org/officeDocument/2006/relationships/notesMaster" Target="/ppt/notesMasters/notesMaster1.xml" Id="Refb20d24028d46d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08bf836f7654af6" /><Relationship Type="http://schemas.openxmlformats.org/officeDocument/2006/relationships/notesMaster" Target="/ppt/notesMasters/notesMaster1.xml" Id="Rd891f21f43ed455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15a0a8521554c96" /><Relationship Type="http://schemas.openxmlformats.org/officeDocument/2006/relationships/notesMaster" Target="/ppt/notesMasters/notesMaster1.xml" Id="Rc056d0e240ed45e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234e068d066432c" /><Relationship Type="http://schemas.openxmlformats.org/officeDocument/2006/relationships/notesMaster" Target="/ppt/notesMasters/notesMaster1.xml" Id="R66bc131674d94fb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438d1c5a38f4288" /><Relationship Type="http://schemas.openxmlformats.org/officeDocument/2006/relationships/notesMaster" Target="/ppt/notesMasters/notesMaster1.xml" Id="R9aa2e16944e4427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fc3b97870884dc1" /><Relationship Type="http://schemas.openxmlformats.org/officeDocument/2006/relationships/notesMaster" Target="/ppt/notesMasters/notesMaster1.xml" Id="R0c198b4ad6904ed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22276d6134b4355" /><Relationship Type="http://schemas.openxmlformats.org/officeDocument/2006/relationships/notesMaster" Target="/ppt/notesMasters/notesMaster1.xml" Id="R929bf235f56941c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b4930bc147541fe" /><Relationship Type="http://schemas.openxmlformats.org/officeDocument/2006/relationships/notesMaster" Target="/ppt/notesMasters/notesMaster1.xml" Id="R634146b75c604fd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168bd876bd74b2a" /><Relationship Type="http://schemas.openxmlformats.org/officeDocument/2006/relationships/notesMaster" Target="/ppt/notesMasters/notesMaster1.xml" Id="R3620a9f6bf074c6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../Audio/HSK2-07_MODEL.mp3. Sau khi tải, giữ thư mục Audio cạnh thư mục Slides. Script: 打算。准备。计划。开始。结束。有空。星期六你有空吗？。有。你有什么计划？。我打算先吃饭，然后看电影。。几点见面？。十一点半，在学校门口见。。好，我一定不迟到。.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学校门口。 / 吃饭。.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打算 (dǎ suàn) = dự định. Chọn đáp án bằng chuột trong trình chiếu. Chế độ đội: 20 giây trao đổi, 10 giây giải thích. Nhóm đúng và giải thích được nhận hai điểm. Script GAME: 打算</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HSK2-07: Hẹn gặp và kế hoạch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../Audio/HSK2-08_MODEL.mp3. Sau khi tải, giữ thư mục Audio cạnh thư mục Slides. Script: 忙。事情。见面。迟到。早。晚。星期六，小安和小林十一点半在学校门口见。他们打算先吃饭，然后看电影。.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学校门口。 / 吃饭。.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吃饭。 Đối chiếu bài đọc để nêu bằng chứng. Chọn đáp án bằng chuột trong trình chiếu. Chế độ đội: 20 giây trao đổi, 10 giây giải thích. Nhóm đúng và giải thích được nhận hai điểm. Script GAME: 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HSK2-08: Hẹn gặp và kế hoạch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../Audio/HSK2-09_MODEL.mp3. Sau khi tải, giữ thư mục Audio cạnh thư mục Slides. Script: 先。然后。再说。一定。可能。别。星期六，小安和小林十一点半在学校门口见。他们打算先吃饭，然后看电影。。他们在哪儿见？。先做什么？.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学校门口。 / 吃饭。.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先 (xiān). Chọn đáp án bằng chuột trong trình chiếu. Chế độ đội: 20 giây trao đổi, 10 giây giải thích. Nhóm đúng và giải thích được nhận hai điểm. Script GAME: 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HSK2-09: Hẹn gặp và kế hoạch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cd5f6db2e6d48c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cad70878eaf494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831accc2fcf4e0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a06aeefb4d143c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24072427e2b42a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2c105a1274c4ed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65DE595-32A1-4648-AE16-3333457B785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25F8051-A2DC-4794-81D7-1A1F6BD9D52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885AFC1-D803-40AB-A507-9002C4D35DC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5B6664-5AE9-405E-B85F-591E9BF69AF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795FD1A-E8F5-400C-90DD-9B79207A898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509743C-584C-4DBF-9CF7-48D42204675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32FF28A-32BB-4D92-BED8-CAAF1D6E078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67FCA15-24D8-4DF9-A2DF-12CE423C514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2B280BE-5B88-4E3A-99EB-BDB8CF168D4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23B2BAB-4472-4176-BFDF-016443DB312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ba3672f28c473e" /><Relationship Type="http://schemas.openxmlformats.org/officeDocument/2006/relationships/slideLayout" Target="/ppt/slideLayouts/slideLayout1.xml" Id="R3aa1eed7e0904076" /><Relationship Type="http://schemas.openxmlformats.org/officeDocument/2006/relationships/slideLayout" Target="/ppt/slideLayouts/slideLayout2.xml" Id="Ra671d247c8954650" /><Relationship Type="http://schemas.openxmlformats.org/officeDocument/2006/relationships/slideLayout" Target="/ppt/slideLayouts/slideLayout3.xml" Id="R290a0b9f0a144520" /><Relationship Type="http://schemas.openxmlformats.org/officeDocument/2006/relationships/slideLayout" Target="/ppt/slideLayouts/slideLayout4.xml" Id="R6ee4a0bd0f144008" /><Relationship Type="http://schemas.openxmlformats.org/officeDocument/2006/relationships/slideLayout" Target="/ppt/slideLayouts/slideLayout5.xml" Id="R243a4fe04fe74548" /><Relationship Type="http://schemas.openxmlformats.org/officeDocument/2006/relationships/slideLayout" Target="/ppt/slideLayouts/slideLayout6.xml" Id="Radb0e243c8de42a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a1eed7e0904076"/>
    <p:sldLayoutId xmlns:r="http://schemas.openxmlformats.org/officeDocument/2006/relationships" id="2147483650" r:id="Ra671d247c8954650"/>
    <p:sldLayoutId xmlns:r="http://schemas.openxmlformats.org/officeDocument/2006/relationships" id="2147483651" r:id="R290a0b9f0a144520"/>
    <p:sldLayoutId xmlns:r="http://schemas.openxmlformats.org/officeDocument/2006/relationships" id="2147483652" r:id="R6ee4a0bd0f144008"/>
    <p:sldLayoutId xmlns:r="http://schemas.openxmlformats.org/officeDocument/2006/relationships" id="2147483653" r:id="R243a4fe04fe74548"/>
    <p:sldLayoutId xmlns:r="http://schemas.openxmlformats.org/officeDocument/2006/relationships" id="2147483654" r:id="Radb0e243c8de42a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b06545af12d46b6" /><Relationship Type="http://schemas.openxmlformats.org/officeDocument/2006/relationships/notesSlide" Target="/ppt/notesSlides/notesSlide1.xml" Id="Rbd965bd97df1478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2d777ff7a244418" /><Relationship Type="http://schemas.openxmlformats.org/officeDocument/2006/relationships/notesSlide" Target="/ppt/notesSlides/notesSlide2.xml" Id="Rb12c1399263646d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6fa04c821f44179" /><Relationship Type="http://schemas.openxmlformats.org/officeDocument/2006/relationships/notesSlide" Target="/ppt/notesSlides/notesSlide3.xml" Id="R2f1d75962f1741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6e03e3d39ef4227" /><Relationship Type="http://schemas.openxmlformats.org/officeDocument/2006/relationships/notesSlide" Target="/ppt/notesSlides/notesSlide4.xml" Id="R74ecd795cb3e489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5f81a3814e741cb" /><Relationship Type="http://schemas.openxmlformats.org/officeDocument/2006/relationships/notesSlide" Target="/ppt/notesSlides/notesSlide5.xml" Id="R90ad281d6b68495c"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9f91cfabb4354b62"/><Relationship Type="http://schemas.openxmlformats.org/officeDocument/2006/relationships/notesSlide" Target="/ppt/notesSlides/notesSlide6.xml" Id="R651bb08ac5084fdd"/><Relationship Id="rIdInteractive3" Type="http://schemas.openxmlformats.org/officeDocument/2006/relationships/hyperlink" Target="../Audio/HSK2-07_MODEL.mp3" TargetMode="External"/><Relationship Id="rIdEmbeddedAudio4" Type="http://schemas.openxmlformats.org/officeDocument/2006/relationships/audio" Target="../media/HSK2-07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7ceb45eb9f74a97" /><Relationship Type="http://schemas.openxmlformats.org/officeDocument/2006/relationships/notesSlide" Target="/ppt/notesSlides/notesSlide7.xml" Id="R24d39250e8094c96"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916adc3c63784894"/><Relationship Type="http://schemas.openxmlformats.org/officeDocument/2006/relationships/notesSlide" Target="/ppt/notesSlides/notesSlide8.xml" Id="R71e1ba062ea1448b"/><Relationship Id="rIdInteractive3" Type="http://schemas.openxmlformats.org/officeDocument/2006/relationships/hyperlink" Target="../Audio/HSK2-07_GAME.mp3" TargetMode="External"/><Relationship Id="rIdEmbeddedAudio4" Type="http://schemas.openxmlformats.org/officeDocument/2006/relationships/audio" Target="../media/HSK2-07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959dc17faf2d4676"/><Relationship Type="http://schemas.openxmlformats.org/officeDocument/2006/relationships/notesSlide" Target="/ppt/notesSlides/notesSlide9.xml" Id="R72ca4324e62241a0"/><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3b4c0cede972451b"/><Relationship Type="http://schemas.openxmlformats.org/officeDocument/2006/relationships/notesSlide" Target="/ppt/notesSlides/notesSlide10.xml" Id="R61e43e679a564b61"/><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66d02d5a2d94def" /><Relationship Type="http://schemas.openxmlformats.org/officeDocument/2006/relationships/notesSlide" Target="/ppt/notesSlides/notesSlide11.xml" Id="R68532e8725d7407e"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fff0c91f165e4078"/><Relationship Type="http://schemas.openxmlformats.org/officeDocument/2006/relationships/notesSlide" Target="/ppt/notesSlides/notesSlide12.xml" Id="R98b07990cb754e44"/><Relationship Id="rIdGif3" Type="http://schemas.openxmlformats.org/officeDocument/2006/relationships/image" Target="../media/stroke_25171.gif"/><Relationship Id="rIdGif4" Type="http://schemas.openxmlformats.org/officeDocument/2006/relationships/image" Target="../media/stroke_31639.gif"/><Relationship Id="rIdGif5" Type="http://schemas.openxmlformats.org/officeDocument/2006/relationships/image" Target="../media/stroke_20934.gif"/><Relationship Id="rIdGif6" Type="http://schemas.openxmlformats.org/officeDocument/2006/relationships/image" Target="../media/stroke_22791.gif"/><Relationship Id="rIdGif7" Type="http://schemas.openxmlformats.org/officeDocument/2006/relationships/image" Target="../media/stroke_35745.gif"/><Relationship Id="rIdGif8" Type="http://schemas.openxmlformats.org/officeDocument/2006/relationships/image" Target="../media/stroke_21010.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92b6bf8d28c94fe3"/><Relationship Type="http://schemas.openxmlformats.org/officeDocument/2006/relationships/notesSlide" Target="/ppt/notesSlides/notesSlide13.xml" Id="Re8816493d6ec4e20"/><Relationship Id="rIdInteractive3" Type="http://schemas.openxmlformats.org/officeDocument/2006/relationships/hyperlink" Target="../Audio/HSK2-07_MODEL.mp3" TargetMode="External"/><Relationship Id="rIdEmbeddedAudio4" Type="http://schemas.openxmlformats.org/officeDocument/2006/relationships/audio" Target="../media/HSK2-07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0a4ddf3779e4744" /><Relationship Type="http://schemas.openxmlformats.org/officeDocument/2006/relationships/notesSlide" Target="/ppt/notesSlides/notesSlide14.xml" Id="R6d2d8d26d8f5469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887279238bc45d8" /><Relationship Type="http://schemas.openxmlformats.org/officeDocument/2006/relationships/notesSlide" Target="/ppt/notesSlides/notesSlide15.xml" Id="Rd2c413e4477c4ce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67448f1ac1ce4ef2" /><Relationship Type="http://schemas.openxmlformats.org/officeDocument/2006/relationships/notesSlide" Target="/ppt/notesSlides/notesSlide16.xml" Id="R450d0e3ce58c49e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7aa00944c9324ad8" /><Relationship Type="http://schemas.openxmlformats.org/officeDocument/2006/relationships/notesSlide" Target="/ppt/notesSlides/notesSlide17.xml" Id="R301e21aee5974c2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99464422ac0418a" /><Relationship Type="http://schemas.openxmlformats.org/officeDocument/2006/relationships/notesSlide" Target="/ppt/notesSlides/notesSlide18.xml" Id="Rf8a1040df8f24f8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d02147587ca4dfd" /><Relationship Type="http://schemas.openxmlformats.org/officeDocument/2006/relationships/notesSlide" Target="/ppt/notesSlides/notesSlide19.xml" Id="R9f6251949d234c4f"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d6826dc38d4e4dd7"/><Relationship Type="http://schemas.openxmlformats.org/officeDocument/2006/relationships/notesSlide" Target="/ppt/notesSlides/notesSlide20.xml" Id="R07cf4a8e17ef4b9b"/><Relationship Id="rIdInteractive3" Type="http://schemas.openxmlformats.org/officeDocument/2006/relationships/hyperlink" Target="../Audio/HSK2-08_MODEL.mp3" TargetMode="External"/><Relationship Id="rIdEmbeddedAudio4" Type="http://schemas.openxmlformats.org/officeDocument/2006/relationships/audio" Target="../media/HSK2-08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0e3a73ac3fb14d6e" /><Relationship Type="http://schemas.openxmlformats.org/officeDocument/2006/relationships/notesSlide" Target="/ppt/notesSlides/notesSlide21.xml" Id="R86f44aea5e154aad"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d2cdc59c7a1b4494"/><Relationship Type="http://schemas.openxmlformats.org/officeDocument/2006/relationships/notesSlide" Target="/ppt/notesSlides/notesSlide22.xml" Id="Rca62c44e121b45d5"/><Relationship Id="rIdInteractive3" Type="http://schemas.openxmlformats.org/officeDocument/2006/relationships/hyperlink" Target="../Audio/HSK2-08_GAME.mp3" TargetMode="External"/><Relationship Id="rIdEmbeddedAudio4" Type="http://schemas.openxmlformats.org/officeDocument/2006/relationships/audio" Target="../media/HSK2-08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252fa61d0eff4bdd"/><Relationship Type="http://schemas.openxmlformats.org/officeDocument/2006/relationships/notesSlide" Target="/ppt/notesSlides/notesSlide23.xml" Id="Rb733d5d3d2174efc"/><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6b049f8c66774903"/><Relationship Type="http://schemas.openxmlformats.org/officeDocument/2006/relationships/notesSlide" Target="/ppt/notesSlides/notesSlide24.xml" Id="Rcb4004be92d7430f"/><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533ed3be2bd64d57" /><Relationship Type="http://schemas.openxmlformats.org/officeDocument/2006/relationships/notesSlide" Target="/ppt/notesSlides/notesSlide25.xml" Id="Rfff6e7f044e24f3e"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360453b4003d4d3b"/><Relationship Type="http://schemas.openxmlformats.org/officeDocument/2006/relationships/notesSlide" Target="/ppt/notesSlides/notesSlide26.xml" Id="Rf9b92f67276049ab"/><Relationship Id="rIdGif3" Type="http://schemas.openxmlformats.org/officeDocument/2006/relationships/image" Target="../media/stroke_24537.gif"/><Relationship Id="rIdGif4" Type="http://schemas.openxmlformats.org/officeDocument/2006/relationships/image" Target="../media/stroke_20107.gif"/><Relationship Id="rIdGif5" Type="http://schemas.openxmlformats.org/officeDocument/2006/relationships/image" Target="../media/stroke_24773.gif"/><Relationship Id="rIdGif6" Type="http://schemas.openxmlformats.org/officeDocument/2006/relationships/image" Target="../media/stroke_35265.gif"/><Relationship Id="rIdGif7" Type="http://schemas.openxmlformats.org/officeDocument/2006/relationships/image" Target="../media/stroke_38754.gif"/><Relationship Id="rIdGif8" Type="http://schemas.openxmlformats.org/officeDocument/2006/relationships/image" Target="../media/stroke_36831.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216ccb2c08654eb6"/><Relationship Type="http://schemas.openxmlformats.org/officeDocument/2006/relationships/notesSlide" Target="/ppt/notesSlides/notesSlide27.xml" Id="Rc9abc69afde24602"/><Relationship Id="rIdInteractive3" Type="http://schemas.openxmlformats.org/officeDocument/2006/relationships/hyperlink" Target="../Audio/HSK2-08_MODEL.mp3" TargetMode="External"/><Relationship Id="rIdEmbeddedAudio4" Type="http://schemas.openxmlformats.org/officeDocument/2006/relationships/audio" Target="../media/HSK2-08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01a2f071c474436" /><Relationship Type="http://schemas.openxmlformats.org/officeDocument/2006/relationships/notesSlide" Target="/ppt/notesSlides/notesSlide28.xml" Id="R497d8788bc45481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5efa9842efc6408d" /><Relationship Type="http://schemas.openxmlformats.org/officeDocument/2006/relationships/notesSlide" Target="/ppt/notesSlides/notesSlide29.xml" Id="R8f4938828e4c40c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1ad8590f2bf94df5" /><Relationship Type="http://schemas.openxmlformats.org/officeDocument/2006/relationships/notesSlide" Target="/ppt/notesSlides/notesSlide30.xml" Id="Rc1f3e8a91eb7429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2efacf531bf4459c" /><Relationship Type="http://schemas.openxmlformats.org/officeDocument/2006/relationships/notesSlide" Target="/ppt/notesSlides/notesSlide31.xml" Id="Ra710460a14c44d5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eb286b8a99894db8" /><Relationship Type="http://schemas.openxmlformats.org/officeDocument/2006/relationships/notesSlide" Target="/ppt/notesSlides/notesSlide32.xml" Id="R2c38c68d938a42d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7457fce5fc544e0f" /><Relationship Type="http://schemas.openxmlformats.org/officeDocument/2006/relationships/notesSlide" Target="/ppt/notesSlides/notesSlide33.xml" Id="Rb865cef7297f4462"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4dd7312e90fb49d3"/><Relationship Type="http://schemas.openxmlformats.org/officeDocument/2006/relationships/notesSlide" Target="/ppt/notesSlides/notesSlide34.xml" Id="Re6e96f6a5fa14c53"/><Relationship Id="rIdInteractive3" Type="http://schemas.openxmlformats.org/officeDocument/2006/relationships/hyperlink" Target="../Audio/HSK2-09_MODEL.mp3" TargetMode="External"/><Relationship Id="rIdEmbeddedAudio4" Type="http://schemas.openxmlformats.org/officeDocument/2006/relationships/audio" Target="../media/HSK2-09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2e248ff240f44090" /><Relationship Type="http://schemas.openxmlformats.org/officeDocument/2006/relationships/notesSlide" Target="/ppt/notesSlides/notesSlide35.xml" Id="Rc7b84e46a3f1477a"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32ca6374d1b04ae4"/><Relationship Type="http://schemas.openxmlformats.org/officeDocument/2006/relationships/notesSlide" Target="/ppt/notesSlides/notesSlide36.xml" Id="R23a4332124e5474b"/><Relationship Id="rIdInteractive3" Type="http://schemas.openxmlformats.org/officeDocument/2006/relationships/hyperlink" Target="../Audio/HSK2-09_GAME.mp3" TargetMode="External"/><Relationship Id="rIdEmbeddedAudio4" Type="http://schemas.openxmlformats.org/officeDocument/2006/relationships/audio" Target="../media/HSK2-09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46ed7adbcdeb46f9"/><Relationship Type="http://schemas.openxmlformats.org/officeDocument/2006/relationships/notesSlide" Target="/ppt/notesSlides/notesSlide37.xml" Id="R046b84f1ee964b07"/><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21e8e2db7e554967"/><Relationship Type="http://schemas.openxmlformats.org/officeDocument/2006/relationships/notesSlide" Target="/ppt/notesSlides/notesSlide38.xml" Id="Rd2ebc660584b48a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acb145929c004051" /><Relationship Type="http://schemas.openxmlformats.org/officeDocument/2006/relationships/notesSlide" Target="/ppt/notesSlides/notesSlide39.xml" Id="Rdc76e2eeb3d2499b"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a7e6f0d6847c4fbd"/><Relationship Type="http://schemas.openxmlformats.org/officeDocument/2006/relationships/notesSlide" Target="/ppt/notesSlides/notesSlide40.xml" Id="R1196cbc7b9fd4d8d"/><Relationship Id="rIdGif3" Type="http://schemas.openxmlformats.org/officeDocument/2006/relationships/image" Target="../media/stroke_20808.gif"/><Relationship Id="rIdGif4" Type="http://schemas.openxmlformats.org/officeDocument/2006/relationships/image" Target="../media/stroke_28982.gif"/><Relationship Id="rIdGif5" Type="http://schemas.openxmlformats.org/officeDocument/2006/relationships/image" Target="../media/stroke_21518.gif"/><Relationship Id="rIdGif6" Type="http://schemas.openxmlformats.org/officeDocument/2006/relationships/image" Target="../media/stroke_20877.gif"/><Relationship Id="rIdGif7" Type="http://schemas.openxmlformats.org/officeDocument/2006/relationships/image" Target="../media/stroke_35828.gif"/><Relationship Id="rIdGif8" Type="http://schemas.openxmlformats.org/officeDocument/2006/relationships/image" Target="../media/stroke_19968.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0f64c99743a84b1a"/><Relationship Type="http://schemas.openxmlformats.org/officeDocument/2006/relationships/notesSlide" Target="/ppt/notesSlides/notesSlide41.xml" Id="R489e5ae2ab6d4e13"/><Relationship Id="rIdInteractive3" Type="http://schemas.openxmlformats.org/officeDocument/2006/relationships/hyperlink" Target="../Audio/HSK2-09_MODEL.mp3" TargetMode="External"/><Relationship Id="rIdEmbeddedAudio4" Type="http://schemas.openxmlformats.org/officeDocument/2006/relationships/audio" Target="../media/HSK2-09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6508ffa9fa854c14" /><Relationship Type="http://schemas.openxmlformats.org/officeDocument/2006/relationships/notesSlide" Target="/ppt/notesSlides/notesSlide42.xml" Id="R34512b068e84492a"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8BD071A-D430-460F-8386-BDADCDFB9F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E2BB6A5D-DF1A-4729-BC92-966B79AE52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Hẹn gặp và kế hoạch</a:t>
            </a:r>
          </a:p>
        </p:txBody>
      </p:sp>
      <p:sp>
        <p:nvSpPr>
          <p:cNvPr id="3" name="page">
            <a:extLst xmlns:a="http://schemas.openxmlformats.org/drawingml/2006/main">
              <a:ext uri="{FF2B5EF4-FFF2-40B4-BE49-F238E27FC236}">
                <a16:creationId xmlns:a16="http://schemas.microsoft.com/office/drawing/2014/main" id="{577168A8-E93B-4915-B796-8F7C2EFF6F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A37BCC6-30AD-4FAB-A3B2-F9A4E4EB36A1}"/>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hẹn gặp và kế hoạch;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1CF5D882-9592-4771-9667-F409FA892554}"/>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573500700"/>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92D20B2-AB66-4E86-BF89-B6CD0F1C13D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3264BF67-CFF6-44E5-9941-53CBDC2283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6FB7A1B7-20AC-4948-8FB0-9B60A89214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F20C5E61-38A7-4B68-B997-D937998B40F4}"/>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北京     上海     去年</a:t>
            </a:r>
          </a:p>
        </p:txBody>
      </p:sp>
      <p:sp>
        <p:nvSpPr>
          <p:cNvPr id="5" name="retrieval">
            <a:extLst xmlns:a="http://schemas.openxmlformats.org/drawingml/2006/main">
              <a:ext uri="{FF2B5EF4-FFF2-40B4-BE49-F238E27FC236}">
                <a16:creationId xmlns:a16="http://schemas.microsoft.com/office/drawing/2014/main" id="{FB7AE8F6-9851-4FCF-8C2C-C0C5EC7666E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60043135"/>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CBF36939-117A-4318-A5CC-5220EFC7E3F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9E7B1DD8-880B-4A98-9857-AD26C83E87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B9A1CD3-7395-4F00-9425-20FF1F5195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80F599F-A2E4-488C-8CD2-EDE8A9B4AE6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打算</a:t>
            </a:r>
          </a:p>
        </p:txBody>
      </p:sp>
      <p:sp>
        <p:nvSpPr>
          <p:cNvPr id="5" name="py0">
            <a:extLst xmlns:a="http://schemas.openxmlformats.org/drawingml/2006/main">
              <a:ext uri="{FF2B5EF4-FFF2-40B4-BE49-F238E27FC236}">
                <a16:creationId xmlns:a16="http://schemas.microsoft.com/office/drawing/2014/main" id="{57983750-34F7-463F-82B4-B2F458C296C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dǎ suàn</a:t>
            </a:r>
          </a:p>
        </p:txBody>
      </p:sp>
      <p:sp>
        <p:nvSpPr>
          <p:cNvPr id="6" name="vi0">
            <a:extLst xmlns:a="http://schemas.openxmlformats.org/drawingml/2006/main">
              <a:ext uri="{FF2B5EF4-FFF2-40B4-BE49-F238E27FC236}">
                <a16:creationId xmlns:a16="http://schemas.microsoft.com/office/drawing/2014/main" id="{93885FF9-26CA-4859-B981-DC6049B35F7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dự định</a:t>
            </a:r>
          </a:p>
        </p:txBody>
      </p:sp>
      <p:sp>
        <p:nvSpPr>
          <p:cNvPr id="7" name="zh1">
            <a:extLst xmlns:a="http://schemas.openxmlformats.org/drawingml/2006/main">
              <a:ext uri="{FF2B5EF4-FFF2-40B4-BE49-F238E27FC236}">
                <a16:creationId xmlns:a16="http://schemas.microsoft.com/office/drawing/2014/main" id="{2AE72F22-958B-44C0-8B2B-C9F38D7AA85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准备</a:t>
            </a:r>
          </a:p>
        </p:txBody>
      </p:sp>
      <p:sp>
        <p:nvSpPr>
          <p:cNvPr id="8" name="py1">
            <a:extLst xmlns:a="http://schemas.openxmlformats.org/drawingml/2006/main">
              <a:ext uri="{FF2B5EF4-FFF2-40B4-BE49-F238E27FC236}">
                <a16:creationId xmlns:a16="http://schemas.microsoft.com/office/drawing/2014/main" id="{4D830340-E6E9-4262-BE0F-E55565AAB4B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zhǔnbèi</a:t>
            </a:r>
          </a:p>
        </p:txBody>
      </p:sp>
      <p:sp>
        <p:nvSpPr>
          <p:cNvPr id="9" name="vi1">
            <a:extLst xmlns:a="http://schemas.openxmlformats.org/drawingml/2006/main">
              <a:ext uri="{FF2B5EF4-FFF2-40B4-BE49-F238E27FC236}">
                <a16:creationId xmlns:a16="http://schemas.microsoft.com/office/drawing/2014/main" id="{5337BE35-D1B4-4E9E-BAF3-C5C8C9F4C78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chuẩn bị</a:t>
            </a:r>
          </a:p>
        </p:txBody>
      </p:sp>
      <p:sp>
        <p:nvSpPr>
          <p:cNvPr id="10" name="zh2">
            <a:extLst xmlns:a="http://schemas.openxmlformats.org/drawingml/2006/main">
              <a:ext uri="{FF2B5EF4-FFF2-40B4-BE49-F238E27FC236}">
                <a16:creationId xmlns:a16="http://schemas.microsoft.com/office/drawing/2014/main" id="{5A36150D-47E4-4BCF-ABD6-72F8DD29AA2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计划</a:t>
            </a:r>
          </a:p>
        </p:txBody>
      </p:sp>
      <p:sp>
        <p:nvSpPr>
          <p:cNvPr id="11" name="py2">
            <a:extLst xmlns:a="http://schemas.openxmlformats.org/drawingml/2006/main">
              <a:ext uri="{FF2B5EF4-FFF2-40B4-BE49-F238E27FC236}">
                <a16:creationId xmlns:a16="http://schemas.microsoft.com/office/drawing/2014/main" id="{7F566B35-A181-4D28-9BD2-9BF0E1CABD7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 huà</a:t>
            </a:r>
          </a:p>
        </p:txBody>
      </p:sp>
      <p:sp>
        <p:nvSpPr>
          <p:cNvPr id="12" name="vi2">
            <a:extLst xmlns:a="http://schemas.openxmlformats.org/drawingml/2006/main">
              <a:ext uri="{FF2B5EF4-FFF2-40B4-BE49-F238E27FC236}">
                <a16:creationId xmlns:a16="http://schemas.microsoft.com/office/drawing/2014/main" id="{B894170E-16EB-48CB-976C-8FA8A4CE98A5}"/>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kế hoạch</a:t>
            </a:r>
          </a:p>
        </p:txBody>
      </p:sp>
      <p:sp>
        <p:nvSpPr>
          <p:cNvPr id="13" name="zh3">
            <a:extLst xmlns:a="http://schemas.openxmlformats.org/drawingml/2006/main">
              <a:ext uri="{FF2B5EF4-FFF2-40B4-BE49-F238E27FC236}">
                <a16:creationId xmlns:a16="http://schemas.microsoft.com/office/drawing/2014/main" id="{B9F4DDA2-A8CD-462B-82CF-E275991E0AA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开始</a:t>
            </a:r>
          </a:p>
        </p:txBody>
      </p:sp>
      <p:sp>
        <p:nvSpPr>
          <p:cNvPr id="14" name="py3">
            <a:extLst xmlns:a="http://schemas.openxmlformats.org/drawingml/2006/main">
              <a:ext uri="{FF2B5EF4-FFF2-40B4-BE49-F238E27FC236}">
                <a16:creationId xmlns:a16="http://schemas.microsoft.com/office/drawing/2014/main" id="{4FED8043-08D7-466E-A628-CE951A95042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kāishǐ</a:t>
            </a:r>
          </a:p>
        </p:txBody>
      </p:sp>
      <p:sp>
        <p:nvSpPr>
          <p:cNvPr id="15" name="vi3">
            <a:extLst xmlns:a="http://schemas.openxmlformats.org/drawingml/2006/main">
              <a:ext uri="{FF2B5EF4-FFF2-40B4-BE49-F238E27FC236}">
                <a16:creationId xmlns:a16="http://schemas.microsoft.com/office/drawing/2014/main" id="{3A88E158-46CB-48D9-A83E-1399A32D3D66}"/>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bắt đầu</a:t>
            </a:r>
          </a:p>
        </p:txBody>
      </p:sp>
      <p:sp>
        <p:nvSpPr>
          <p:cNvPr id="16" name="zh4">
            <a:extLst xmlns:a="http://schemas.openxmlformats.org/drawingml/2006/main">
              <a:ext uri="{FF2B5EF4-FFF2-40B4-BE49-F238E27FC236}">
                <a16:creationId xmlns:a16="http://schemas.microsoft.com/office/drawing/2014/main" id="{9C6C7AA2-FFF7-4B8E-9544-61FE492E5B91}"/>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结束</a:t>
            </a:r>
          </a:p>
        </p:txBody>
      </p:sp>
      <p:sp>
        <p:nvSpPr>
          <p:cNvPr id="17" name="py4">
            <a:extLst xmlns:a="http://schemas.openxmlformats.org/drawingml/2006/main">
              <a:ext uri="{FF2B5EF4-FFF2-40B4-BE49-F238E27FC236}">
                <a16:creationId xmlns:a16="http://schemas.microsoft.com/office/drawing/2014/main" id="{1FA65818-2667-4E2F-BCF6-340097338A5B}"/>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jié shù</a:t>
            </a:r>
          </a:p>
        </p:txBody>
      </p:sp>
      <p:sp>
        <p:nvSpPr>
          <p:cNvPr id="18" name="vi4">
            <a:extLst xmlns:a="http://schemas.openxmlformats.org/drawingml/2006/main">
              <a:ext uri="{FF2B5EF4-FFF2-40B4-BE49-F238E27FC236}">
                <a16:creationId xmlns:a16="http://schemas.microsoft.com/office/drawing/2014/main" id="{078DED8B-EC2B-4595-9236-1050B12957F6}"/>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kết thúc</a:t>
            </a:r>
          </a:p>
        </p:txBody>
      </p:sp>
      <p:sp>
        <p:nvSpPr>
          <p:cNvPr id="19" name="zh5">
            <a:extLst xmlns:a="http://schemas.openxmlformats.org/drawingml/2006/main">
              <a:ext uri="{FF2B5EF4-FFF2-40B4-BE49-F238E27FC236}">
                <a16:creationId xmlns:a16="http://schemas.microsoft.com/office/drawing/2014/main" id="{02EE4C70-8BF1-4344-A57C-F0F598B9706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有空</a:t>
            </a:r>
          </a:p>
        </p:txBody>
      </p:sp>
      <p:sp>
        <p:nvSpPr>
          <p:cNvPr id="20" name="py5">
            <a:extLst xmlns:a="http://schemas.openxmlformats.org/drawingml/2006/main">
              <a:ext uri="{FF2B5EF4-FFF2-40B4-BE49-F238E27FC236}">
                <a16:creationId xmlns:a16="http://schemas.microsoft.com/office/drawing/2014/main" id="{9E6AE411-0F77-4313-A1AB-97678E1638D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 kòng</a:t>
            </a:r>
          </a:p>
        </p:txBody>
      </p:sp>
      <p:sp>
        <p:nvSpPr>
          <p:cNvPr id="21" name="vi5">
            <a:extLst xmlns:a="http://schemas.openxmlformats.org/drawingml/2006/main">
              <a:ext uri="{FF2B5EF4-FFF2-40B4-BE49-F238E27FC236}">
                <a16:creationId xmlns:a16="http://schemas.microsoft.com/office/drawing/2014/main" id="{10AEEF9F-868D-4121-9B8E-852DCBFE373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rảnh</a:t>
            </a:r>
          </a:p>
        </p:txBody>
      </p:sp>
    </p:spTree>
    <p:extLst>
      <p:ext uri="{BB962C8B-B14F-4D97-AF65-F5344CB8AC3E}">
        <p14:creationId xmlns:p14="http://schemas.microsoft.com/office/powerpoint/2010/main" val="661925099"/>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1F3A02D3-8428-472C-95DD-FB389EB341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9470B344-599A-4555-901D-6B6C89ABA7E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18514C0-41F7-4FFD-84E7-DFE4367D671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8AEA8DD4-AC42-4FD4-8AAA-3475CB707B5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包</a:t>
            </a:r>
          </a:p>
        </p:txBody>
      </p:sp>
      <p:sp>
        <p:nvSpPr>
          <p:cNvPr id="5" name="py0">
            <a:extLst xmlns:a="http://schemas.openxmlformats.org/drawingml/2006/main">
              <a:ext uri="{FF2B5EF4-FFF2-40B4-BE49-F238E27FC236}">
                <a16:creationId xmlns:a16="http://schemas.microsoft.com/office/drawing/2014/main" id="{9C39EE72-3AA7-426E-A4D6-39F79F6504C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bāo</a:t>
            </a:r>
          </a:p>
        </p:txBody>
      </p:sp>
      <p:sp>
        <p:nvSpPr>
          <p:cNvPr id="6" name="vi0">
            <a:extLst xmlns:a="http://schemas.openxmlformats.org/drawingml/2006/main">
              <a:ext uri="{FF2B5EF4-FFF2-40B4-BE49-F238E27FC236}">
                <a16:creationId xmlns:a16="http://schemas.microsoft.com/office/drawing/2014/main" id="{29D2BA93-D575-44E7-A5C5-CD4B1222A29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túi gói</a:t>
            </a:r>
          </a:p>
        </p:txBody>
      </p:sp>
      <p:sp>
        <p:nvSpPr>
          <p:cNvPr id="7" name="zh1">
            <a:extLst xmlns:a="http://schemas.openxmlformats.org/drawingml/2006/main">
              <a:ext uri="{FF2B5EF4-FFF2-40B4-BE49-F238E27FC236}">
                <a16:creationId xmlns:a16="http://schemas.microsoft.com/office/drawing/2014/main" id="{53AE608D-4396-4E13-A986-125EFB0939A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记得</a:t>
            </a:r>
          </a:p>
        </p:txBody>
      </p:sp>
      <p:sp>
        <p:nvSpPr>
          <p:cNvPr id="8" name="py1">
            <a:extLst xmlns:a="http://schemas.openxmlformats.org/drawingml/2006/main">
              <a:ext uri="{FF2B5EF4-FFF2-40B4-BE49-F238E27FC236}">
                <a16:creationId xmlns:a16="http://schemas.microsoft.com/office/drawing/2014/main" id="{8A1E38BF-42F1-415C-9338-45617129031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jìde</a:t>
            </a:r>
          </a:p>
        </p:txBody>
      </p:sp>
      <p:sp>
        <p:nvSpPr>
          <p:cNvPr id="9" name="vi1">
            <a:extLst xmlns:a="http://schemas.openxmlformats.org/drawingml/2006/main">
              <a:ext uri="{FF2B5EF4-FFF2-40B4-BE49-F238E27FC236}">
                <a16:creationId xmlns:a16="http://schemas.microsoft.com/office/drawing/2014/main" id="{6297A684-0AF2-4B6D-A0FE-4DC1DF26CFD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nhớ</a:t>
            </a:r>
          </a:p>
        </p:txBody>
      </p:sp>
      <p:sp>
        <p:nvSpPr>
          <p:cNvPr id="10" name="zh2">
            <a:extLst xmlns:a="http://schemas.openxmlformats.org/drawingml/2006/main">
              <a:ext uri="{FF2B5EF4-FFF2-40B4-BE49-F238E27FC236}">
                <a16:creationId xmlns:a16="http://schemas.microsoft.com/office/drawing/2014/main" id="{1370CD30-9499-4CE4-9278-07BD294F311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上去</a:t>
            </a:r>
          </a:p>
        </p:txBody>
      </p:sp>
      <p:sp>
        <p:nvSpPr>
          <p:cNvPr id="11" name="py2">
            <a:extLst xmlns:a="http://schemas.openxmlformats.org/drawingml/2006/main">
              <a:ext uri="{FF2B5EF4-FFF2-40B4-BE49-F238E27FC236}">
                <a16:creationId xmlns:a16="http://schemas.microsoft.com/office/drawing/2014/main" id="{D33AD1BD-2A83-4633-B321-5DDB9AF9407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shàngqù</a:t>
            </a:r>
          </a:p>
        </p:txBody>
      </p:sp>
      <p:sp>
        <p:nvSpPr>
          <p:cNvPr id="12" name="vi2">
            <a:extLst xmlns:a="http://schemas.openxmlformats.org/drawingml/2006/main">
              <a:ext uri="{FF2B5EF4-FFF2-40B4-BE49-F238E27FC236}">
                <a16:creationId xmlns:a16="http://schemas.microsoft.com/office/drawing/2014/main" id="{8AF037E4-E389-4CE5-A26D-07C2EDF9AAA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lên</a:t>
            </a:r>
          </a:p>
        </p:txBody>
      </p:sp>
      <p:sp>
        <p:nvSpPr>
          <p:cNvPr id="13" name="zh3">
            <a:extLst xmlns:a="http://schemas.openxmlformats.org/drawingml/2006/main">
              <a:ext uri="{FF2B5EF4-FFF2-40B4-BE49-F238E27FC236}">
                <a16:creationId xmlns:a16="http://schemas.microsoft.com/office/drawing/2014/main" id="{EA294BF2-3267-42B5-B777-FF733AEE913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走路</a:t>
            </a:r>
          </a:p>
        </p:txBody>
      </p:sp>
      <p:sp>
        <p:nvSpPr>
          <p:cNvPr id="14" name="py3">
            <a:extLst xmlns:a="http://schemas.openxmlformats.org/drawingml/2006/main">
              <a:ext uri="{FF2B5EF4-FFF2-40B4-BE49-F238E27FC236}">
                <a16:creationId xmlns:a16="http://schemas.microsoft.com/office/drawing/2014/main" id="{E5AD30C7-7A0F-495D-AA40-EA51ADA2D78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zǒulù</a:t>
            </a:r>
          </a:p>
        </p:txBody>
      </p:sp>
      <p:sp>
        <p:nvSpPr>
          <p:cNvPr id="15" name="vi3">
            <a:extLst xmlns:a="http://schemas.openxmlformats.org/drawingml/2006/main">
              <a:ext uri="{FF2B5EF4-FFF2-40B4-BE49-F238E27FC236}">
                <a16:creationId xmlns:a16="http://schemas.microsoft.com/office/drawing/2014/main" id="{143FC61B-16C9-422B-B308-24CA6D8210FE}"/>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bộ</a:t>
            </a:r>
          </a:p>
        </p:txBody>
      </p:sp>
    </p:spTree>
    <p:extLst>
      <p:ext uri="{BB962C8B-B14F-4D97-AF65-F5344CB8AC3E}">
        <p14:creationId xmlns:p14="http://schemas.microsoft.com/office/powerpoint/2010/main" val="390050686"/>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A4669E7-1C59-4377-B030-F72BF43A86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7359CCA2-AEA8-43FF-8A9B-EDE93ACFFEC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51D00C3C-9B38-482C-9266-027F5D0D3D6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27696C1-0A5A-4097-A11A-E1051B89F6F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打算</a:t>
            </a:r>
          </a:p>
        </p:txBody>
      </p:sp>
      <p:sp>
        <p:nvSpPr>
          <p:cNvPr id="5" name="rule">
            <a:extLst xmlns:a="http://schemas.openxmlformats.org/drawingml/2006/main">
              <a:ext uri="{FF2B5EF4-FFF2-40B4-BE49-F238E27FC236}">
                <a16:creationId xmlns:a16="http://schemas.microsoft.com/office/drawing/2014/main" id="{680B5FDD-22E4-4C69-BD5D-C0C6BDF9319D}"/>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我打算周末看电影。 Tôi định cuối tuần xem phim.</a:t>
            </a:r>
          </a:p>
        </p:txBody>
      </p:sp>
    </p:spTree>
    <p:extLst>
      <p:ext uri="{BB962C8B-B14F-4D97-AF65-F5344CB8AC3E}">
        <p14:creationId xmlns:p14="http://schemas.microsoft.com/office/powerpoint/2010/main" val="2058929556"/>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9FAF96E-34A6-4D37-8DE8-D4820DAFFA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A92EE7F4-9068-438A-9A37-EA00F5704A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CA4D02A-D4C8-4F05-93DA-7313B45EA8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1670950-9101-470A-B164-77AF91CBE399}"/>
              </a:ext>
            </a:extLst>
            <ns0:hlinkClick xmlns:ns0="http://schemas.openxmlformats.org/drawingml/2006/main" xmlns:ns1="http://schemas.openxmlformats.org/officeDocument/2006/relationships" ns1:id="rIdInteractive3">
              <ns0:snd ns1:embed="rIdEmbeddedAudio4" name="HSK2-0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EA58E8BC-8944-4C7D-BE98-1C70542E3A2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3ACC42F3-8434-42A5-B19B-107D8AA1C6A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480849378"/>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623DB4F-B9BD-4AC2-9B32-1101804CD8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2CA33669-C2DE-4001-9CE6-D82FBD84CBF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D76B93B-926C-4CE6-9041-26D66D9258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E912A1D-0ABA-437F-96B7-C3FBE8163544}"/>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星期六，小安和小林十一点半在学校门口见。他们打算先吃饭，然后看电影。</a:t>
            </a:r>
          </a:p>
        </p:txBody>
      </p:sp>
      <p:sp>
        <p:nvSpPr>
          <p:cNvPr id="5" name="q0">
            <a:extLst xmlns:a="http://schemas.openxmlformats.org/drawingml/2006/main">
              <a:ext uri="{FF2B5EF4-FFF2-40B4-BE49-F238E27FC236}">
                <a16:creationId xmlns:a16="http://schemas.microsoft.com/office/drawing/2014/main" id="{EA55C34F-120C-45B3-88BD-18C28AD61DF6}"/>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他们在哪儿见？</a:t>
            </a:r>
          </a:p>
        </p:txBody>
      </p:sp>
      <p:sp>
        <p:nvSpPr>
          <p:cNvPr id="6" name="q1">
            <a:extLst xmlns:a="http://schemas.openxmlformats.org/drawingml/2006/main">
              <a:ext uri="{FF2B5EF4-FFF2-40B4-BE49-F238E27FC236}">
                <a16:creationId xmlns:a16="http://schemas.microsoft.com/office/drawing/2014/main" id="{6DBCC45E-F408-4EC9-92D4-E7D999E7722F}"/>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先做什么？</a:t>
            </a:r>
          </a:p>
        </p:txBody>
      </p:sp>
    </p:spTree>
    <p:extLst>
      <p:ext uri="{BB962C8B-B14F-4D97-AF65-F5344CB8AC3E}">
        <p14:creationId xmlns:p14="http://schemas.microsoft.com/office/powerpoint/2010/main" val="1909649198"/>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49DF7B7-CAE4-4249-9AF5-3A445B5D86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2BD16467-E15A-441E-A52F-DDC8A6EEBAF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078DF25D-308C-41A5-A958-26BC9E4968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4E273B3-29C4-4BB1-A7F5-C3FF3C863A0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“dự định”?</a:t>
            </a:r>
          </a:p>
        </p:txBody>
      </p:sp>
      <p:sp>
        <p:nvSpPr>
          <p:cNvPr id="5" name="audio_game">
            <a:extLst xmlns:a="http://schemas.openxmlformats.org/drawingml/2006/main">
              <a:ext uri="{FF2B5EF4-FFF2-40B4-BE49-F238E27FC236}">
                <a16:creationId xmlns:a16="http://schemas.microsoft.com/office/drawing/2014/main" id="{B94D2DF3-870B-4426-B613-754707D193C1}"/>
              </a:ext>
            </a:extLst>
            <ns0:hlinkClick xmlns:ns0="http://schemas.openxmlformats.org/drawingml/2006/main" xmlns:ns1="http://schemas.openxmlformats.org/officeDocument/2006/relationships" ns1:id="rIdInteractive3">
              <ns0:snd ns1:embed="rIdEmbeddedAudio4" name="HSK2-0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6D68CA3-253A-491A-8CF8-2B425567A7B0}"/>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打算</a:t>
            </a:r>
          </a:p>
        </p:txBody>
      </p:sp>
      <p:sp>
        <p:nvSpPr>
          <p:cNvPr id="7" name="choice_1">
            <a:extLst xmlns:a="http://schemas.openxmlformats.org/drawingml/2006/main">
              <a:ext uri="{FF2B5EF4-FFF2-40B4-BE49-F238E27FC236}">
                <a16:creationId xmlns:a16="http://schemas.microsoft.com/office/drawing/2014/main" id="{230E0623-00EE-493E-9FEA-4F0657CC082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准备</a:t>
            </a:r>
          </a:p>
        </p:txBody>
      </p:sp>
      <p:sp>
        <p:nvSpPr>
          <p:cNvPr id="8" name="choice_2">
            <a:extLst xmlns:a="http://schemas.openxmlformats.org/drawingml/2006/main">
              <a:ext uri="{FF2B5EF4-FFF2-40B4-BE49-F238E27FC236}">
                <a16:creationId xmlns:a16="http://schemas.microsoft.com/office/drawing/2014/main" id="{602F0AAE-29DA-4830-B130-D064892D5F3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计划</a:t>
            </a:r>
          </a:p>
        </p:txBody>
      </p:sp>
    </p:spTree>
    <p:extLst>
      <p:ext uri="{BB962C8B-B14F-4D97-AF65-F5344CB8AC3E}">
        <p14:creationId xmlns:p14="http://schemas.microsoft.com/office/powerpoint/2010/main" val="1656613662"/>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0D3F077-AE67-4469-93FC-F8F1561D2D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5DA0C07E-2E16-4396-B88C-5E69203C354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49BE28D-6A35-4BB2-AE17-7B6F01495D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F2228C0-F6B5-49B4-9FBE-35B365AD093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打算 (dǎ suàn) = dự định.</a:t>
            </a:r>
          </a:p>
        </p:txBody>
      </p:sp>
      <p:sp>
        <p:nvSpPr>
          <p:cNvPr id="5" name="stretch">
            <a:extLst xmlns:a="http://schemas.openxmlformats.org/drawingml/2006/main">
              <a:ext uri="{FF2B5EF4-FFF2-40B4-BE49-F238E27FC236}">
                <a16:creationId xmlns:a16="http://schemas.microsoft.com/office/drawing/2014/main" id="{577C139A-754C-4806-92BB-0A15D1FF2B3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6789E8A-6B1E-4A8E-91B9-E9D4D679125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460045327"/>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D281048-DED5-4C0E-A087-17E8D29308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12E4DC53-C804-42BC-A152-66D4A8DDD2B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C13C08B-EDDE-4912-B5B3-46173B5489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6E578A42-4367-4B0F-A6D5-B84DB64C51A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0AE44991-2621-496A-8651-F875B0E7A1F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60642821"/>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1842BFF-5237-470C-826E-FFFD1E4BCA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BFC581B4-ECD0-44BD-81CB-D4B90E9326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A83E018-22AD-4302-AE75-98850D24031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29F25DD-8335-426A-A417-6C573AE3CA5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người có lịch bận khác nhau. Tìm giờ chung, lập kế</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hoạch hai hoạt động và xác nhận bằng tin nhắn.</a:t>
            </a:r>
          </a:p>
        </p:txBody>
      </p:sp>
      <p:sp>
        <p:nvSpPr>
          <p:cNvPr id="5" name="taskrule">
            <a:extLst xmlns:a="http://schemas.openxmlformats.org/drawingml/2006/main">
              <a:ext uri="{FF2B5EF4-FFF2-40B4-BE49-F238E27FC236}">
                <a16:creationId xmlns:a16="http://schemas.microsoft.com/office/drawing/2014/main" id="{DC3E59F7-E2DE-4D36-829E-A545F65A4509}"/>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12286462"/>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8E91497-CEC5-42EC-A4C6-2B06D799D59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D60D39B3-4C82-410E-AC1C-050B3FD12E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AF67329-BD51-42BB-8424-C30C0074681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打"/>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算"/>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准"/>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备"/>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计"/>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划"/>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5607460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6140AAB-042F-47BF-BB1E-B64A36C2057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0C5A48FD-B10D-4047-9EE5-43C7038223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B6E02A5-CF30-4659-A46F-A1449372C59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136095E-E864-438E-84A3-93EFDCA92A9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2E57EDB-EE71-401B-BC5B-3DFC8A3A6B2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F4594F5B-BBD3-4D49-9E39-6157B35686AB}"/>
              </a:ext>
            </a:extLst>
            <ns0:hlinkClick xmlns:ns0="http://schemas.openxmlformats.org/drawingml/2006/main" xmlns:ns1="http://schemas.openxmlformats.org/officeDocument/2006/relationships" ns1:id="rIdInteractive3">
              <ns0:snd ns1:embed="rIdEmbeddedAudio4" name="HSK2-0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571268032"/>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82D1AB0-BC1C-48A9-A971-4A327D66B7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HSK2-07</a:t>
            </a:r>
          </a:p>
        </p:txBody>
      </p:sp>
      <p:sp>
        <p:nvSpPr>
          <p:cNvPr id="2" name="heading">
            <a:extLst xmlns:a="http://schemas.openxmlformats.org/drawingml/2006/main">
              <a:ext uri="{FF2B5EF4-FFF2-40B4-BE49-F238E27FC236}">
                <a16:creationId xmlns:a16="http://schemas.microsoft.com/office/drawing/2014/main" id="{947FEC24-1365-4F13-BCAA-73EB23906BA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5E60E63-667C-4949-A9ED-4E5A8262E9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33D27DE-12D9-4FAD-8BF6-1113AD9C6CF5}"/>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700174D8-8A8C-4812-A09E-7393ECDEBD8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450538320"/>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B7AD9E8-9201-4F6C-A712-4891528A785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B2FA1E65-0777-4CF7-9A16-940AC51346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Hẹn gặp và kế hoạch</a:t>
            </a:r>
          </a:p>
        </p:txBody>
      </p:sp>
      <p:sp>
        <p:nvSpPr>
          <p:cNvPr id="3" name="page">
            <a:extLst xmlns:a="http://schemas.openxmlformats.org/drawingml/2006/main">
              <a:ext uri="{FF2B5EF4-FFF2-40B4-BE49-F238E27FC236}">
                <a16:creationId xmlns:a16="http://schemas.microsoft.com/office/drawing/2014/main" id="{2DDE35D4-381B-46B1-834C-3F62F630B4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7810510A-CCD8-4738-8D6A-D105D7B3D8A7}"/>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先……然后…… và đọc tìm chi tiết.</a:t>
            </a:r>
          </a:p>
        </p:txBody>
      </p:sp>
      <p:sp>
        <p:nvSpPr>
          <p:cNvPr id="5" name="duration">
            <a:extLst xmlns:a="http://schemas.openxmlformats.org/drawingml/2006/main">
              <a:ext uri="{FF2B5EF4-FFF2-40B4-BE49-F238E27FC236}">
                <a16:creationId xmlns:a16="http://schemas.microsoft.com/office/drawing/2014/main" id="{B1FED4BB-64B6-495A-894E-7FC4840E8AF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95526859"/>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D13265A-CDC7-4450-86F0-AFEFD035C8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64FA4CDA-5539-4FCE-A2B1-000745D26CA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EF13784-709A-48BB-A966-F7660A5EDC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80E3C7B-7691-41BF-AA95-CEEE1C41F0D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到     离开     参观</a:t>
            </a:r>
          </a:p>
        </p:txBody>
      </p:sp>
      <p:sp>
        <p:nvSpPr>
          <p:cNvPr id="5" name="retrieval">
            <a:extLst xmlns:a="http://schemas.openxmlformats.org/drawingml/2006/main">
              <a:ext uri="{FF2B5EF4-FFF2-40B4-BE49-F238E27FC236}">
                <a16:creationId xmlns:a16="http://schemas.microsoft.com/office/drawing/2014/main" id="{9DC8F7E3-0188-470D-921B-AAB8BAFBF0F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214182686"/>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C7BFA5B0-8AE9-4986-832B-EF7CC11B93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5BF432A9-A113-4AEA-9BB6-8F01BF9070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1B634F3-ED84-4B8A-BD20-B0F32C181DF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DAD29A7-E0FE-4B5E-9454-EB194BE2FBE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忙</a:t>
            </a:r>
          </a:p>
        </p:txBody>
      </p:sp>
      <p:sp>
        <p:nvSpPr>
          <p:cNvPr id="5" name="py0">
            <a:extLst xmlns:a="http://schemas.openxmlformats.org/drawingml/2006/main">
              <a:ext uri="{FF2B5EF4-FFF2-40B4-BE49-F238E27FC236}">
                <a16:creationId xmlns:a16="http://schemas.microsoft.com/office/drawing/2014/main" id="{4A51732B-EC49-45F2-ACE0-2403959EC70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máng</a:t>
            </a:r>
          </a:p>
        </p:txBody>
      </p:sp>
      <p:sp>
        <p:nvSpPr>
          <p:cNvPr id="6" name="vi0">
            <a:extLst xmlns:a="http://schemas.openxmlformats.org/drawingml/2006/main">
              <a:ext uri="{FF2B5EF4-FFF2-40B4-BE49-F238E27FC236}">
                <a16:creationId xmlns:a16="http://schemas.microsoft.com/office/drawing/2014/main" id="{C2256A57-D726-4A0D-98A2-099BD6E074F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bận</a:t>
            </a:r>
          </a:p>
        </p:txBody>
      </p:sp>
      <p:sp>
        <p:nvSpPr>
          <p:cNvPr id="7" name="zh1">
            <a:extLst xmlns:a="http://schemas.openxmlformats.org/drawingml/2006/main">
              <a:ext uri="{FF2B5EF4-FFF2-40B4-BE49-F238E27FC236}">
                <a16:creationId xmlns:a16="http://schemas.microsoft.com/office/drawing/2014/main" id="{4323C762-F017-4D04-99F7-FAFDE49DFD8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事情</a:t>
            </a:r>
          </a:p>
        </p:txBody>
      </p:sp>
      <p:sp>
        <p:nvSpPr>
          <p:cNvPr id="8" name="py1">
            <a:extLst xmlns:a="http://schemas.openxmlformats.org/drawingml/2006/main">
              <a:ext uri="{FF2B5EF4-FFF2-40B4-BE49-F238E27FC236}">
                <a16:creationId xmlns:a16="http://schemas.microsoft.com/office/drawing/2014/main" id="{6CE08CC5-CE1E-4AA9-87F6-373EC3D776E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shìqing</a:t>
            </a:r>
          </a:p>
        </p:txBody>
      </p:sp>
      <p:sp>
        <p:nvSpPr>
          <p:cNvPr id="9" name="vi1">
            <a:extLst xmlns:a="http://schemas.openxmlformats.org/drawingml/2006/main">
              <a:ext uri="{FF2B5EF4-FFF2-40B4-BE49-F238E27FC236}">
                <a16:creationId xmlns:a16="http://schemas.microsoft.com/office/drawing/2014/main" id="{739C8011-3399-442A-B4EE-E99D3AE7C67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việc</a:t>
            </a:r>
          </a:p>
        </p:txBody>
      </p:sp>
      <p:sp>
        <p:nvSpPr>
          <p:cNvPr id="10" name="zh2">
            <a:extLst xmlns:a="http://schemas.openxmlformats.org/drawingml/2006/main">
              <a:ext uri="{FF2B5EF4-FFF2-40B4-BE49-F238E27FC236}">
                <a16:creationId xmlns:a16="http://schemas.microsoft.com/office/drawing/2014/main" id="{936D59A5-A222-4BF6-8E3A-AB32AF5FA08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见面</a:t>
            </a:r>
          </a:p>
        </p:txBody>
      </p:sp>
      <p:sp>
        <p:nvSpPr>
          <p:cNvPr id="11" name="py2">
            <a:extLst xmlns:a="http://schemas.openxmlformats.org/drawingml/2006/main">
              <a:ext uri="{FF2B5EF4-FFF2-40B4-BE49-F238E27FC236}">
                <a16:creationId xmlns:a16="http://schemas.microsoft.com/office/drawing/2014/main" id="{AC895A03-B0AF-41F8-BA13-D10BD06EF5D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jiàn miàn</a:t>
            </a:r>
          </a:p>
        </p:txBody>
      </p:sp>
      <p:sp>
        <p:nvSpPr>
          <p:cNvPr id="12" name="vi2">
            <a:extLst xmlns:a="http://schemas.openxmlformats.org/drawingml/2006/main">
              <a:ext uri="{FF2B5EF4-FFF2-40B4-BE49-F238E27FC236}">
                <a16:creationId xmlns:a16="http://schemas.microsoft.com/office/drawing/2014/main" id="{CFDAB911-D667-44B9-9FC8-AA71B7DC5CD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gặp mặt</a:t>
            </a:r>
          </a:p>
        </p:txBody>
      </p:sp>
      <p:sp>
        <p:nvSpPr>
          <p:cNvPr id="13" name="zh3">
            <a:extLst xmlns:a="http://schemas.openxmlformats.org/drawingml/2006/main">
              <a:ext uri="{FF2B5EF4-FFF2-40B4-BE49-F238E27FC236}">
                <a16:creationId xmlns:a16="http://schemas.microsoft.com/office/drawing/2014/main" id="{AA49E35E-0BD1-4E10-B138-77F57768448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迟到</a:t>
            </a:r>
          </a:p>
        </p:txBody>
      </p:sp>
      <p:sp>
        <p:nvSpPr>
          <p:cNvPr id="14" name="py3">
            <a:extLst xmlns:a="http://schemas.openxmlformats.org/drawingml/2006/main">
              <a:ext uri="{FF2B5EF4-FFF2-40B4-BE49-F238E27FC236}">
                <a16:creationId xmlns:a16="http://schemas.microsoft.com/office/drawing/2014/main" id="{57D0D83D-D84B-4048-90DA-D27FB65CD3B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chí dào</a:t>
            </a:r>
          </a:p>
        </p:txBody>
      </p:sp>
      <p:sp>
        <p:nvSpPr>
          <p:cNvPr id="15" name="vi3">
            <a:extLst xmlns:a="http://schemas.openxmlformats.org/drawingml/2006/main">
              <a:ext uri="{FF2B5EF4-FFF2-40B4-BE49-F238E27FC236}">
                <a16:creationId xmlns:a16="http://schemas.microsoft.com/office/drawing/2014/main" id="{55392FA5-953E-45C6-8EB1-50BA35960789}"/>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đến muộn</a:t>
            </a:r>
          </a:p>
        </p:txBody>
      </p:sp>
      <p:sp>
        <p:nvSpPr>
          <p:cNvPr id="16" name="zh4">
            <a:extLst xmlns:a="http://schemas.openxmlformats.org/drawingml/2006/main">
              <a:ext uri="{FF2B5EF4-FFF2-40B4-BE49-F238E27FC236}">
                <a16:creationId xmlns:a16="http://schemas.microsoft.com/office/drawing/2014/main" id="{BDE68133-03A0-43CF-87B9-F1A46FF62DC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早</a:t>
            </a:r>
          </a:p>
        </p:txBody>
      </p:sp>
      <p:sp>
        <p:nvSpPr>
          <p:cNvPr id="17" name="py4">
            <a:extLst xmlns:a="http://schemas.openxmlformats.org/drawingml/2006/main">
              <a:ext uri="{FF2B5EF4-FFF2-40B4-BE49-F238E27FC236}">
                <a16:creationId xmlns:a16="http://schemas.microsoft.com/office/drawing/2014/main" id="{51477458-09A0-4FC6-BCC5-CD3BC5E4F67E}"/>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zǎo</a:t>
            </a:r>
          </a:p>
        </p:txBody>
      </p:sp>
      <p:sp>
        <p:nvSpPr>
          <p:cNvPr id="18" name="vi4">
            <a:extLst xmlns:a="http://schemas.openxmlformats.org/drawingml/2006/main">
              <a:ext uri="{FF2B5EF4-FFF2-40B4-BE49-F238E27FC236}">
                <a16:creationId xmlns:a16="http://schemas.microsoft.com/office/drawing/2014/main" id="{AF417BF5-4FAF-4806-B7A4-29B24D8A285E}"/>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sớm</a:t>
            </a:r>
          </a:p>
        </p:txBody>
      </p:sp>
      <p:sp>
        <p:nvSpPr>
          <p:cNvPr id="19" name="zh5">
            <a:extLst xmlns:a="http://schemas.openxmlformats.org/drawingml/2006/main">
              <a:ext uri="{FF2B5EF4-FFF2-40B4-BE49-F238E27FC236}">
                <a16:creationId xmlns:a16="http://schemas.microsoft.com/office/drawing/2014/main" id="{F9331ABF-4FEA-4F58-8C07-CD27BA2117A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晚</a:t>
            </a:r>
          </a:p>
        </p:txBody>
      </p:sp>
      <p:sp>
        <p:nvSpPr>
          <p:cNvPr id="20" name="py5">
            <a:extLst xmlns:a="http://schemas.openxmlformats.org/drawingml/2006/main">
              <a:ext uri="{FF2B5EF4-FFF2-40B4-BE49-F238E27FC236}">
                <a16:creationId xmlns:a16="http://schemas.microsoft.com/office/drawing/2014/main" id="{6DA90C8B-14CC-4314-A6BE-E108F7A7056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a:t>
            </a:r>
          </a:p>
        </p:txBody>
      </p:sp>
      <p:sp>
        <p:nvSpPr>
          <p:cNvPr id="21" name="vi5">
            <a:extLst xmlns:a="http://schemas.openxmlformats.org/drawingml/2006/main">
              <a:ext uri="{FF2B5EF4-FFF2-40B4-BE49-F238E27FC236}">
                <a16:creationId xmlns:a16="http://schemas.microsoft.com/office/drawing/2014/main" id="{B5C56B63-D9CD-44E3-AB43-FD5B3F3A3420}"/>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muộn</a:t>
            </a:r>
          </a:p>
        </p:txBody>
      </p:sp>
    </p:spTree>
    <p:extLst>
      <p:ext uri="{BB962C8B-B14F-4D97-AF65-F5344CB8AC3E}">
        <p14:creationId xmlns:p14="http://schemas.microsoft.com/office/powerpoint/2010/main" val="1969379416"/>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FD6DF38F-AB9F-4405-B231-5846A64393C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C07C1DA7-8C3E-4F97-ABE5-B569400B6B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230504EC-896E-4E42-806E-80002B7598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6EAB1FB-53A8-4D59-A929-E9859EF2275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不错</a:t>
            </a:r>
          </a:p>
        </p:txBody>
      </p:sp>
      <p:sp>
        <p:nvSpPr>
          <p:cNvPr id="5" name="py0">
            <a:extLst xmlns:a="http://schemas.openxmlformats.org/drawingml/2006/main">
              <a:ext uri="{FF2B5EF4-FFF2-40B4-BE49-F238E27FC236}">
                <a16:creationId xmlns:a16="http://schemas.microsoft.com/office/drawing/2014/main" id="{021CA951-7588-4A33-A060-44E2192E48B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búcuò</a:t>
            </a:r>
          </a:p>
        </p:txBody>
      </p:sp>
      <p:sp>
        <p:nvSpPr>
          <p:cNvPr id="6" name="vi0">
            <a:extLst xmlns:a="http://schemas.openxmlformats.org/drawingml/2006/main">
              <a:ext uri="{FF2B5EF4-FFF2-40B4-BE49-F238E27FC236}">
                <a16:creationId xmlns:a16="http://schemas.microsoft.com/office/drawing/2014/main" id="{73F7AB77-883B-45CC-B312-8B8C91EC6FD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khá tốt</a:t>
            </a:r>
          </a:p>
        </p:txBody>
      </p:sp>
      <p:sp>
        <p:nvSpPr>
          <p:cNvPr id="7" name="zh1">
            <a:extLst xmlns:a="http://schemas.openxmlformats.org/drawingml/2006/main">
              <a:ext uri="{FF2B5EF4-FFF2-40B4-BE49-F238E27FC236}">
                <a16:creationId xmlns:a16="http://schemas.microsoft.com/office/drawing/2014/main" id="{8FE2687A-EE13-48A7-A5A9-FB7B3324121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间</a:t>
            </a:r>
          </a:p>
        </p:txBody>
      </p:sp>
      <p:sp>
        <p:nvSpPr>
          <p:cNvPr id="8" name="py1">
            <a:extLst xmlns:a="http://schemas.openxmlformats.org/drawingml/2006/main">
              <a:ext uri="{FF2B5EF4-FFF2-40B4-BE49-F238E27FC236}">
                <a16:creationId xmlns:a16="http://schemas.microsoft.com/office/drawing/2014/main" id="{6FF86DB2-D840-4E90-8154-5B507B28430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jiān</a:t>
            </a:r>
          </a:p>
        </p:txBody>
      </p:sp>
      <p:sp>
        <p:nvSpPr>
          <p:cNvPr id="9" name="vi1">
            <a:extLst xmlns:a="http://schemas.openxmlformats.org/drawingml/2006/main">
              <a:ext uri="{FF2B5EF4-FFF2-40B4-BE49-F238E27FC236}">
                <a16:creationId xmlns:a16="http://schemas.microsoft.com/office/drawing/2014/main" id="{2D7B8DCF-F6E8-4D63-8144-592275069A4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phòng</a:t>
            </a:r>
          </a:p>
        </p:txBody>
      </p:sp>
      <p:sp>
        <p:nvSpPr>
          <p:cNvPr id="10" name="zh2">
            <a:extLst xmlns:a="http://schemas.openxmlformats.org/drawingml/2006/main">
              <a:ext uri="{FF2B5EF4-FFF2-40B4-BE49-F238E27FC236}">
                <a16:creationId xmlns:a16="http://schemas.microsoft.com/office/drawing/2014/main" id="{52D889A2-509C-46FB-A218-B91120CF8A5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上网</a:t>
            </a:r>
          </a:p>
        </p:txBody>
      </p:sp>
      <p:sp>
        <p:nvSpPr>
          <p:cNvPr id="11" name="py2">
            <a:extLst xmlns:a="http://schemas.openxmlformats.org/drawingml/2006/main">
              <a:ext uri="{FF2B5EF4-FFF2-40B4-BE49-F238E27FC236}">
                <a16:creationId xmlns:a16="http://schemas.microsoft.com/office/drawing/2014/main" id="{6FA594D1-A074-4DC3-AE2C-68FC0CF886A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shàngwǎng</a:t>
            </a:r>
          </a:p>
        </p:txBody>
      </p:sp>
      <p:sp>
        <p:nvSpPr>
          <p:cNvPr id="12" name="vi2">
            <a:extLst xmlns:a="http://schemas.openxmlformats.org/drawingml/2006/main">
              <a:ext uri="{FF2B5EF4-FFF2-40B4-BE49-F238E27FC236}">
                <a16:creationId xmlns:a16="http://schemas.microsoft.com/office/drawing/2014/main" id="{F65E21E0-E1F9-4BD3-9FED-623FD130EA3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lên mạng</a:t>
            </a:r>
          </a:p>
        </p:txBody>
      </p:sp>
      <p:sp>
        <p:nvSpPr>
          <p:cNvPr id="13" name="zh3">
            <a:extLst xmlns:a="http://schemas.openxmlformats.org/drawingml/2006/main">
              <a:ext uri="{FF2B5EF4-FFF2-40B4-BE49-F238E27FC236}">
                <a16:creationId xmlns:a16="http://schemas.microsoft.com/office/drawing/2014/main" id="{A03AE0BC-1582-458A-BAD5-878FF023E6E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足球</a:t>
            </a:r>
          </a:p>
        </p:txBody>
      </p:sp>
      <p:sp>
        <p:nvSpPr>
          <p:cNvPr id="14" name="py3">
            <a:extLst xmlns:a="http://schemas.openxmlformats.org/drawingml/2006/main">
              <a:ext uri="{FF2B5EF4-FFF2-40B4-BE49-F238E27FC236}">
                <a16:creationId xmlns:a16="http://schemas.microsoft.com/office/drawing/2014/main" id="{C5E09398-048D-4325-BFED-F70F433AC08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zúqiú</a:t>
            </a:r>
          </a:p>
        </p:txBody>
      </p:sp>
      <p:sp>
        <p:nvSpPr>
          <p:cNvPr id="15" name="vi3">
            <a:extLst xmlns:a="http://schemas.openxmlformats.org/drawingml/2006/main">
              <a:ext uri="{FF2B5EF4-FFF2-40B4-BE49-F238E27FC236}">
                <a16:creationId xmlns:a16="http://schemas.microsoft.com/office/drawing/2014/main" id="{235D7D29-FF95-4237-BDFD-D1955B95EC16}"/>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bóng đá</a:t>
            </a:r>
          </a:p>
        </p:txBody>
      </p:sp>
    </p:spTree>
    <p:extLst>
      <p:ext uri="{BB962C8B-B14F-4D97-AF65-F5344CB8AC3E}">
        <p14:creationId xmlns:p14="http://schemas.microsoft.com/office/powerpoint/2010/main" val="2053442445"/>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69F2D93-F97B-4335-97F1-BCF6FF9342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E21C284D-DBAF-4B4A-9842-5B436C45028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26D9A706-DA53-4574-82BD-1225FAF4E55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DA8D41D4-C210-4993-BE85-541D541636E7}"/>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先……然后……</a:t>
            </a:r>
          </a:p>
        </p:txBody>
      </p:sp>
      <p:sp>
        <p:nvSpPr>
          <p:cNvPr id="5" name="rule">
            <a:extLst xmlns:a="http://schemas.openxmlformats.org/drawingml/2006/main">
              <a:ext uri="{FF2B5EF4-FFF2-40B4-BE49-F238E27FC236}">
                <a16:creationId xmlns:a16="http://schemas.microsoft.com/office/drawing/2014/main" id="{220EB711-4BE3-472F-B457-E697E9D1494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先吃饭，然后看电影。 Ăn trước rồi xem phim.</a:t>
            </a:r>
          </a:p>
        </p:txBody>
      </p:sp>
    </p:spTree>
    <p:extLst>
      <p:ext uri="{BB962C8B-B14F-4D97-AF65-F5344CB8AC3E}">
        <p14:creationId xmlns:p14="http://schemas.microsoft.com/office/powerpoint/2010/main" val="1345281981"/>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0DA8597-0595-4D4C-9245-BB8EC9CE66A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41DD0BED-2FAB-4259-981D-ECAD91EDE5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47263F2-AC05-483F-90C8-FB964B071F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569A273-C41F-425E-AA8B-AD7BCE670FD9}"/>
              </a:ext>
            </a:extLst>
            <ns0:hlinkClick xmlns:ns0="http://schemas.openxmlformats.org/drawingml/2006/main" xmlns:ns1="http://schemas.openxmlformats.org/officeDocument/2006/relationships" ns1:id="rIdInteractive3">
              <ns0:snd ns1:embed="rIdEmbeddedAudio4" name="HSK2-0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ACB7E6B7-A728-4160-A820-00749A5399F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22DB5CA-A3F2-4355-996E-DB8752F83C82}"/>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36024378"/>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C07C538-9098-4AAF-BBF8-34E5F2E522E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A7E672A8-6341-457C-8609-8A582C973BD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6BB5998-7D80-45FF-ABDD-BF1600C279F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90CAF92-93F9-4082-87AD-D0C3B28102DC}"/>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星期六，小安和小林十一点半在学校门口见。他们打算先吃饭，然后看电影。</a:t>
            </a:r>
          </a:p>
        </p:txBody>
      </p:sp>
      <p:sp>
        <p:nvSpPr>
          <p:cNvPr id="5" name="q0">
            <a:extLst xmlns:a="http://schemas.openxmlformats.org/drawingml/2006/main">
              <a:ext uri="{FF2B5EF4-FFF2-40B4-BE49-F238E27FC236}">
                <a16:creationId xmlns:a16="http://schemas.microsoft.com/office/drawing/2014/main" id="{320E6C4F-A576-4199-BC96-CBA5EEE7AE72}"/>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他们在哪儿见？</a:t>
            </a:r>
          </a:p>
        </p:txBody>
      </p:sp>
      <p:sp>
        <p:nvSpPr>
          <p:cNvPr id="6" name="q1">
            <a:extLst xmlns:a="http://schemas.openxmlformats.org/drawingml/2006/main">
              <a:ext uri="{FF2B5EF4-FFF2-40B4-BE49-F238E27FC236}">
                <a16:creationId xmlns:a16="http://schemas.microsoft.com/office/drawing/2014/main" id="{25E3F1B8-5374-4B03-8694-1E20E25AEC75}"/>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先做什么？</a:t>
            </a:r>
          </a:p>
        </p:txBody>
      </p:sp>
    </p:spTree>
    <p:extLst>
      <p:ext uri="{BB962C8B-B14F-4D97-AF65-F5344CB8AC3E}">
        <p14:creationId xmlns:p14="http://schemas.microsoft.com/office/powerpoint/2010/main" val="1701022468"/>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7F1F976-564A-41B4-9C91-96D675759A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F54CF8F5-35E3-4255-ACFD-1289D9DB8E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490DD1E-FDCC-475D-BB41-CE5CFEBFC1E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AF3FCDF-BFD4-4248-96EB-9EC1CB441C47}"/>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先做什么？</a:t>
            </a:r>
          </a:p>
        </p:txBody>
      </p:sp>
      <p:sp>
        <p:nvSpPr>
          <p:cNvPr id="5" name="audio_game">
            <a:extLst xmlns:a="http://schemas.openxmlformats.org/drawingml/2006/main">
              <a:ext uri="{FF2B5EF4-FFF2-40B4-BE49-F238E27FC236}">
                <a16:creationId xmlns:a16="http://schemas.microsoft.com/office/drawing/2014/main" id="{F2F48A22-3B51-472B-BD5C-66A3DEFE05E3}"/>
              </a:ext>
            </a:extLst>
            <ns0:hlinkClick xmlns:ns0="http://schemas.openxmlformats.org/drawingml/2006/main" xmlns:ns1="http://schemas.openxmlformats.org/officeDocument/2006/relationships" ns1:id="rIdInteractive3">
              <ns0:snd ns1:embed="rIdEmbeddedAudio4" name="HSK2-0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7CC562F-425D-4BB0-B107-0C855194914C}"/>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6A64EBFB-FBD6-407A-9AAE-D4EF874AFA09}"/>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吃饭。</a:t>
            </a:r>
          </a:p>
        </p:txBody>
      </p:sp>
      <p:sp>
        <p:nvSpPr>
          <p:cNvPr id="8" name="choice_2">
            <a:extLst xmlns:a="http://schemas.openxmlformats.org/drawingml/2006/main">
              <a:ext uri="{FF2B5EF4-FFF2-40B4-BE49-F238E27FC236}">
                <a16:creationId xmlns:a16="http://schemas.microsoft.com/office/drawing/2014/main" id="{3DAA7215-7E8B-42AC-BD44-44CF536D48D5}"/>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学校门口。</a:t>
            </a:r>
          </a:p>
        </p:txBody>
      </p:sp>
    </p:spTree>
    <p:extLst>
      <p:ext uri="{BB962C8B-B14F-4D97-AF65-F5344CB8AC3E}">
        <p14:creationId xmlns:p14="http://schemas.microsoft.com/office/powerpoint/2010/main" val="1372586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1F6FF42-2E35-4879-B98E-6380EB5BFBD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29242026-9142-4573-9EA1-1AD97D32F3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5412BB3D-272A-4757-913E-F40BBD818D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1575B7C5-EFFC-455A-921F-E73ABF31715F}"/>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吃饭。 Đối chiếu bài đọc để nêu bằng chứng.</a:t>
            </a:r>
          </a:p>
        </p:txBody>
      </p:sp>
      <p:sp>
        <p:nvSpPr>
          <p:cNvPr id="5" name="stretch">
            <a:extLst xmlns:a="http://schemas.openxmlformats.org/drawingml/2006/main">
              <a:ext uri="{FF2B5EF4-FFF2-40B4-BE49-F238E27FC236}">
                <a16:creationId xmlns:a16="http://schemas.microsoft.com/office/drawing/2014/main" id="{3E940B3D-75F3-44B4-B385-371453DD2A5A}"/>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F6EA10C-7899-4295-BC81-4B1AAEEC721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302779631"/>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AA7689D-6957-43A6-A667-B9C1F97C05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58450D78-DD3B-493D-BB7A-6B192D230F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70EA6B8-15D6-4343-BD45-84E0260596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A470DA5-8826-4E30-8D65-761B41D7806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5F4A2C6-CC90-474B-8099-E01317C0459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511379600"/>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7E5A0D-35EB-49C8-92A8-F3F71E79D6D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F690A5CC-234C-416C-B6E2-25CB7D4BD29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7EB3C45-A83B-42C6-A9F4-E61E66F28C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C173020-0C83-46F4-8FBA-BF351724440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người có lịch bận khác nhau. Tìm giờ chung, lập kế</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hoạch hai hoạt động và xác nhận bằng tin nhắn.</a:t>
            </a:r>
          </a:p>
        </p:txBody>
      </p:sp>
      <p:sp>
        <p:nvSpPr>
          <p:cNvPr id="5" name="taskrule">
            <a:extLst xmlns:a="http://schemas.openxmlformats.org/drawingml/2006/main">
              <a:ext uri="{FF2B5EF4-FFF2-40B4-BE49-F238E27FC236}">
                <a16:creationId xmlns:a16="http://schemas.microsoft.com/office/drawing/2014/main" id="{A61A4290-A314-427E-9DF9-E931B6DAC95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377868595"/>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0FE0A01-B2EA-447D-ABC8-45D89C72F0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E8C0DD31-6461-4E38-8168-A197F6FF70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1E1024D-2AA7-49B2-B7C4-7C15C4A6CC6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忙"/>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事"/>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情"/>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见"/>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面"/>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迟"/>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734005470"/>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DC4B800-988C-4817-B9AA-9F1546213E4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6216B1E2-69EE-4B1C-86FD-DC5D1CFD8CD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F25ACAE-043D-4572-98F8-19B8309030B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30623B5-DCCB-4A34-986A-941AABCA1F5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FEEA45F-B06F-46C5-B6D9-57888BB69A9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3E2C4646-C9E9-480C-A90C-4DE93F660804}"/>
              </a:ext>
            </a:extLst>
            <ns0:hlinkClick xmlns:ns0="http://schemas.openxmlformats.org/drawingml/2006/main" xmlns:ns1="http://schemas.openxmlformats.org/officeDocument/2006/relationships" ns1:id="rIdInteractive3">
              <ns0:snd ns1:embed="rIdEmbeddedAudio4" name="HSK2-0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29701027"/>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5617426-DD44-42E5-BF2A-09F7C4D159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HSK2-08</a:t>
            </a:r>
          </a:p>
        </p:txBody>
      </p:sp>
      <p:sp>
        <p:nvSpPr>
          <p:cNvPr id="2" name="heading">
            <a:extLst xmlns:a="http://schemas.openxmlformats.org/drawingml/2006/main">
              <a:ext uri="{FF2B5EF4-FFF2-40B4-BE49-F238E27FC236}">
                <a16:creationId xmlns:a16="http://schemas.microsoft.com/office/drawing/2014/main" id="{7885D8ED-B355-4477-BA23-FCC831ABE3D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966D9F0D-5731-4EFA-B82E-D3125190503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B892F78-CA05-4EA8-9B7F-8AF3B666CBD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3F73438-4F99-4FCF-BA72-2B0C469ED250}"/>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15448767"/>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64BB472-17A1-4CD9-A50E-D5B1CC1B47B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E57BB85E-06B9-4F8C-B9FA-8CCEAA78F62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Hẹn gặp và kế hoạch</a:t>
            </a:r>
          </a:p>
        </p:txBody>
      </p:sp>
      <p:sp>
        <p:nvSpPr>
          <p:cNvPr id="3" name="page">
            <a:extLst xmlns:a="http://schemas.openxmlformats.org/drawingml/2006/main">
              <a:ext uri="{FF2B5EF4-FFF2-40B4-BE49-F238E27FC236}">
                <a16:creationId xmlns:a16="http://schemas.microsoft.com/office/drawing/2014/main" id="{2B975E6D-199F-47E0-B734-E35F56A783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B7E048D-A1EF-49E4-A754-B297A9FCD9BD}"/>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hẹn gặp và kế hoạch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FB75B3FF-E118-4536-ACF7-0D2910421A9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670974152"/>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0120345-E847-4B9E-ABAE-F1FF2410BA5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8BFBD6D9-3ECC-42AE-A979-0F4207C9DDA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8F1D512E-3FA3-44F5-9363-B49C7AACBF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F27086B7-BD0D-49D7-A36E-E6ABD40F7F5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打算     准备     计划</a:t>
            </a:r>
          </a:p>
        </p:txBody>
      </p:sp>
      <p:sp>
        <p:nvSpPr>
          <p:cNvPr id="5" name="retrieval">
            <a:extLst xmlns:a="http://schemas.openxmlformats.org/drawingml/2006/main">
              <a:ext uri="{FF2B5EF4-FFF2-40B4-BE49-F238E27FC236}">
                <a16:creationId xmlns:a16="http://schemas.microsoft.com/office/drawing/2014/main" id="{0B85974F-E678-4B07-A07C-4E7039341C0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01310604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1E71457-C114-4163-82CF-7C1E837616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EE18A6BA-7E7D-4576-A5BD-A9251DD9D74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0DD1728-4D37-4042-B1E3-111762FD66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6FCC8DE-5C4F-4EF8-A6EC-13B1CBB2393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先</a:t>
            </a:r>
          </a:p>
        </p:txBody>
      </p:sp>
      <p:sp>
        <p:nvSpPr>
          <p:cNvPr id="5" name="py0">
            <a:extLst xmlns:a="http://schemas.openxmlformats.org/drawingml/2006/main">
              <a:ext uri="{FF2B5EF4-FFF2-40B4-BE49-F238E27FC236}">
                <a16:creationId xmlns:a16="http://schemas.microsoft.com/office/drawing/2014/main" id="{1E7D48E0-4B5A-4B38-AF3B-F977F7B0662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xiān</a:t>
            </a:r>
          </a:p>
        </p:txBody>
      </p:sp>
      <p:sp>
        <p:nvSpPr>
          <p:cNvPr id="6" name="vi0">
            <a:extLst xmlns:a="http://schemas.openxmlformats.org/drawingml/2006/main">
              <a:ext uri="{FF2B5EF4-FFF2-40B4-BE49-F238E27FC236}">
                <a16:creationId xmlns:a16="http://schemas.microsoft.com/office/drawing/2014/main" id="{FCC0CE25-9348-44AA-84FF-815AAD39068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trước</a:t>
            </a:r>
          </a:p>
        </p:txBody>
      </p:sp>
      <p:sp>
        <p:nvSpPr>
          <p:cNvPr id="7" name="zh1">
            <a:extLst xmlns:a="http://schemas.openxmlformats.org/drawingml/2006/main">
              <a:ext uri="{FF2B5EF4-FFF2-40B4-BE49-F238E27FC236}">
                <a16:creationId xmlns:a16="http://schemas.microsoft.com/office/drawing/2014/main" id="{E4DE66AD-5C5F-48AD-9E7F-DEF31742E74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然后</a:t>
            </a:r>
          </a:p>
        </p:txBody>
      </p:sp>
      <p:sp>
        <p:nvSpPr>
          <p:cNvPr id="8" name="py1">
            <a:extLst xmlns:a="http://schemas.openxmlformats.org/drawingml/2006/main">
              <a:ext uri="{FF2B5EF4-FFF2-40B4-BE49-F238E27FC236}">
                <a16:creationId xmlns:a16="http://schemas.microsoft.com/office/drawing/2014/main" id="{CEE9DFE2-814E-40B7-A7AE-13E1C7711E0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rán hòu</a:t>
            </a:r>
          </a:p>
        </p:txBody>
      </p:sp>
      <p:sp>
        <p:nvSpPr>
          <p:cNvPr id="9" name="vi1">
            <a:extLst xmlns:a="http://schemas.openxmlformats.org/drawingml/2006/main">
              <a:ext uri="{FF2B5EF4-FFF2-40B4-BE49-F238E27FC236}">
                <a16:creationId xmlns:a16="http://schemas.microsoft.com/office/drawing/2014/main" id="{88E097CC-9DD5-4F9D-A1AF-9814AB2949D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sau đó</a:t>
            </a:r>
          </a:p>
        </p:txBody>
      </p:sp>
      <p:sp>
        <p:nvSpPr>
          <p:cNvPr id="10" name="zh2">
            <a:extLst xmlns:a="http://schemas.openxmlformats.org/drawingml/2006/main">
              <a:ext uri="{FF2B5EF4-FFF2-40B4-BE49-F238E27FC236}">
                <a16:creationId xmlns:a16="http://schemas.microsoft.com/office/drawing/2014/main" id="{919F5FE2-9A83-4C16-97AA-CC5AF9531E9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再说</a:t>
            </a:r>
          </a:p>
        </p:txBody>
      </p:sp>
      <p:sp>
        <p:nvSpPr>
          <p:cNvPr id="11" name="py2">
            <a:extLst xmlns:a="http://schemas.openxmlformats.org/drawingml/2006/main">
              <a:ext uri="{FF2B5EF4-FFF2-40B4-BE49-F238E27FC236}">
                <a16:creationId xmlns:a16="http://schemas.microsoft.com/office/drawing/2014/main" id="{70A53DE8-9764-460E-8ABD-4920E64665C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zài shuō</a:t>
            </a:r>
          </a:p>
        </p:txBody>
      </p:sp>
      <p:sp>
        <p:nvSpPr>
          <p:cNvPr id="12" name="vi2">
            <a:extLst xmlns:a="http://schemas.openxmlformats.org/drawingml/2006/main">
              <a:ext uri="{FF2B5EF4-FFF2-40B4-BE49-F238E27FC236}">
                <a16:creationId xmlns:a16="http://schemas.microsoft.com/office/drawing/2014/main" id="{F16413A5-26AE-48B4-A6B7-6F1B0821C7E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để nói sau</a:t>
            </a:r>
          </a:p>
        </p:txBody>
      </p:sp>
      <p:sp>
        <p:nvSpPr>
          <p:cNvPr id="13" name="zh3">
            <a:extLst xmlns:a="http://schemas.openxmlformats.org/drawingml/2006/main">
              <a:ext uri="{FF2B5EF4-FFF2-40B4-BE49-F238E27FC236}">
                <a16:creationId xmlns:a16="http://schemas.microsoft.com/office/drawing/2014/main" id="{552406E6-03CD-4CD4-B1AB-C88C1B67E60C}"/>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一定</a:t>
            </a:r>
          </a:p>
        </p:txBody>
      </p:sp>
      <p:sp>
        <p:nvSpPr>
          <p:cNvPr id="14" name="py3">
            <a:extLst xmlns:a="http://schemas.openxmlformats.org/drawingml/2006/main">
              <a:ext uri="{FF2B5EF4-FFF2-40B4-BE49-F238E27FC236}">
                <a16:creationId xmlns:a16="http://schemas.microsoft.com/office/drawing/2014/main" id="{9E5171E5-4A01-4C8B-9A87-CDF4A1CA02D2}"/>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yí dìng</a:t>
            </a:r>
          </a:p>
        </p:txBody>
      </p:sp>
      <p:sp>
        <p:nvSpPr>
          <p:cNvPr id="15" name="vi3">
            <a:extLst xmlns:a="http://schemas.openxmlformats.org/drawingml/2006/main">
              <a:ext uri="{FF2B5EF4-FFF2-40B4-BE49-F238E27FC236}">
                <a16:creationId xmlns:a16="http://schemas.microsoft.com/office/drawing/2014/main" id="{6D5DDC2D-8D2A-4F30-82FD-AED9FC44974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nhất định</a:t>
            </a:r>
          </a:p>
        </p:txBody>
      </p:sp>
      <p:sp>
        <p:nvSpPr>
          <p:cNvPr id="16" name="zh4">
            <a:extLst xmlns:a="http://schemas.openxmlformats.org/drawingml/2006/main">
              <a:ext uri="{FF2B5EF4-FFF2-40B4-BE49-F238E27FC236}">
                <a16:creationId xmlns:a16="http://schemas.microsoft.com/office/drawing/2014/main" id="{7EA34E1C-BF52-4802-B639-7C766DBE05D1}"/>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可能</a:t>
            </a:r>
          </a:p>
        </p:txBody>
      </p:sp>
      <p:sp>
        <p:nvSpPr>
          <p:cNvPr id="17" name="py4">
            <a:extLst xmlns:a="http://schemas.openxmlformats.org/drawingml/2006/main">
              <a:ext uri="{FF2B5EF4-FFF2-40B4-BE49-F238E27FC236}">
                <a16:creationId xmlns:a16="http://schemas.microsoft.com/office/drawing/2014/main" id="{0ACC87CB-E186-42D0-B01A-1FB7ED13E193}"/>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kěnéng</a:t>
            </a:r>
          </a:p>
        </p:txBody>
      </p:sp>
      <p:sp>
        <p:nvSpPr>
          <p:cNvPr id="18" name="vi4">
            <a:extLst xmlns:a="http://schemas.openxmlformats.org/drawingml/2006/main">
              <a:ext uri="{FF2B5EF4-FFF2-40B4-BE49-F238E27FC236}">
                <a16:creationId xmlns:a16="http://schemas.microsoft.com/office/drawing/2014/main" id="{9DC552BC-6C65-42A6-AAE1-9064A2574EF1}"/>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 thể có lẽ</a:t>
            </a:r>
          </a:p>
        </p:txBody>
      </p:sp>
      <p:sp>
        <p:nvSpPr>
          <p:cNvPr id="19" name="zh5">
            <a:extLst xmlns:a="http://schemas.openxmlformats.org/drawingml/2006/main">
              <a:ext uri="{FF2B5EF4-FFF2-40B4-BE49-F238E27FC236}">
                <a16:creationId xmlns:a16="http://schemas.microsoft.com/office/drawing/2014/main" id="{7FA7E29C-2375-4141-9A35-2A0779B73C24}"/>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别</a:t>
            </a:r>
          </a:p>
        </p:txBody>
      </p:sp>
      <p:sp>
        <p:nvSpPr>
          <p:cNvPr id="20" name="py5">
            <a:extLst xmlns:a="http://schemas.openxmlformats.org/drawingml/2006/main">
              <a:ext uri="{FF2B5EF4-FFF2-40B4-BE49-F238E27FC236}">
                <a16:creationId xmlns:a16="http://schemas.microsoft.com/office/drawing/2014/main" id="{1ED50208-D523-47CF-94C6-4CAE2E01AF6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bié</a:t>
            </a:r>
          </a:p>
        </p:txBody>
      </p:sp>
      <p:sp>
        <p:nvSpPr>
          <p:cNvPr id="21" name="vi5">
            <a:extLst xmlns:a="http://schemas.openxmlformats.org/drawingml/2006/main">
              <a:ext uri="{FF2B5EF4-FFF2-40B4-BE49-F238E27FC236}">
                <a16:creationId xmlns:a16="http://schemas.microsoft.com/office/drawing/2014/main" id="{3AFE3B32-4DEC-4AAE-8765-43F1EA3C390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đừng</a:t>
            </a:r>
          </a:p>
        </p:txBody>
      </p:sp>
    </p:spTree>
    <p:extLst>
      <p:ext uri="{BB962C8B-B14F-4D97-AF65-F5344CB8AC3E}">
        <p14:creationId xmlns:p14="http://schemas.microsoft.com/office/powerpoint/2010/main" val="1682500214"/>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E35D3A0B-A2FB-49C2-9016-F0FB718141E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F57DB46D-7034-4494-A337-4262E12DE7F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F793C910-2895-431C-9839-9AA0A40C4C9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F2134C6-6A3C-42F9-9531-6D856A3D411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不好意思</a:t>
            </a:r>
          </a:p>
        </p:txBody>
      </p:sp>
      <p:sp>
        <p:nvSpPr>
          <p:cNvPr id="5" name="py0">
            <a:extLst xmlns:a="http://schemas.openxmlformats.org/drawingml/2006/main">
              <a:ext uri="{FF2B5EF4-FFF2-40B4-BE49-F238E27FC236}">
                <a16:creationId xmlns:a16="http://schemas.microsoft.com/office/drawing/2014/main" id="{882DFF0F-0647-43F3-B179-CC4781C2F5F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bù hǎoyìsi</a:t>
            </a:r>
          </a:p>
        </p:txBody>
      </p:sp>
      <p:sp>
        <p:nvSpPr>
          <p:cNvPr id="6" name="vi0">
            <a:extLst xmlns:a="http://schemas.openxmlformats.org/drawingml/2006/main">
              <a:ext uri="{FF2B5EF4-FFF2-40B4-BE49-F238E27FC236}">
                <a16:creationId xmlns:a16="http://schemas.microsoft.com/office/drawing/2014/main" id="{D7E0814A-B155-485C-A19D-61D82415E5B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ngại quá xin lỗi</a:t>
            </a:r>
          </a:p>
        </p:txBody>
      </p:sp>
      <p:sp>
        <p:nvSpPr>
          <p:cNvPr id="7" name="zh1">
            <a:extLst xmlns:a="http://schemas.openxmlformats.org/drawingml/2006/main">
              <a:ext uri="{FF2B5EF4-FFF2-40B4-BE49-F238E27FC236}">
                <a16:creationId xmlns:a16="http://schemas.microsoft.com/office/drawing/2014/main" id="{D0EA3E38-8944-4861-84C2-0E2D8B3D82C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教室</a:t>
            </a:r>
          </a:p>
        </p:txBody>
      </p:sp>
      <p:sp>
        <p:nvSpPr>
          <p:cNvPr id="8" name="py1">
            <a:extLst xmlns:a="http://schemas.openxmlformats.org/drawingml/2006/main">
              <a:ext uri="{FF2B5EF4-FFF2-40B4-BE49-F238E27FC236}">
                <a16:creationId xmlns:a16="http://schemas.microsoft.com/office/drawing/2014/main" id="{6A79FC5B-6388-445F-8BED-911B163B024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jiàoshì</a:t>
            </a:r>
          </a:p>
        </p:txBody>
      </p:sp>
      <p:sp>
        <p:nvSpPr>
          <p:cNvPr id="9" name="vi1">
            <a:extLst xmlns:a="http://schemas.openxmlformats.org/drawingml/2006/main">
              <a:ext uri="{FF2B5EF4-FFF2-40B4-BE49-F238E27FC236}">
                <a16:creationId xmlns:a16="http://schemas.microsoft.com/office/drawing/2014/main" id="{1FD69F14-1290-4539-93B7-71280CC898D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phòng học</a:t>
            </a:r>
          </a:p>
        </p:txBody>
      </p:sp>
      <p:sp>
        <p:nvSpPr>
          <p:cNvPr id="10" name="zh2">
            <a:extLst xmlns:a="http://schemas.openxmlformats.org/drawingml/2006/main">
              <a:ext uri="{FF2B5EF4-FFF2-40B4-BE49-F238E27FC236}">
                <a16:creationId xmlns:a16="http://schemas.microsoft.com/office/drawing/2014/main" id="{7B0B5F67-98D8-4E23-A438-EFE4DA401C0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时</a:t>
            </a:r>
          </a:p>
        </p:txBody>
      </p:sp>
      <p:sp>
        <p:nvSpPr>
          <p:cNvPr id="11" name="py2">
            <a:extLst xmlns:a="http://schemas.openxmlformats.org/drawingml/2006/main">
              <a:ext uri="{FF2B5EF4-FFF2-40B4-BE49-F238E27FC236}">
                <a16:creationId xmlns:a16="http://schemas.microsoft.com/office/drawing/2014/main" id="{0BE9F240-1B0F-4AFD-846B-87EECBC3041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shí</a:t>
            </a:r>
          </a:p>
        </p:txBody>
      </p:sp>
      <p:sp>
        <p:nvSpPr>
          <p:cNvPr id="12" name="vi2">
            <a:extLst xmlns:a="http://schemas.openxmlformats.org/drawingml/2006/main">
              <a:ext uri="{FF2B5EF4-FFF2-40B4-BE49-F238E27FC236}">
                <a16:creationId xmlns:a16="http://schemas.microsoft.com/office/drawing/2014/main" id="{CCAE2CAF-B7B8-45E4-A361-F6891CD347B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khi giờ</a:t>
            </a:r>
          </a:p>
        </p:txBody>
      </p:sp>
      <p:sp>
        <p:nvSpPr>
          <p:cNvPr id="13" name="zh3">
            <a:extLst xmlns:a="http://schemas.openxmlformats.org/drawingml/2006/main">
              <a:ext uri="{FF2B5EF4-FFF2-40B4-BE49-F238E27FC236}">
                <a16:creationId xmlns:a16="http://schemas.microsoft.com/office/drawing/2014/main" id="{7F995300-1B30-46FC-AF6D-C0A45553FE3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左</a:t>
            </a:r>
          </a:p>
        </p:txBody>
      </p:sp>
      <p:sp>
        <p:nvSpPr>
          <p:cNvPr id="14" name="py3">
            <a:extLst xmlns:a="http://schemas.openxmlformats.org/drawingml/2006/main">
              <a:ext uri="{FF2B5EF4-FFF2-40B4-BE49-F238E27FC236}">
                <a16:creationId xmlns:a16="http://schemas.microsoft.com/office/drawing/2014/main" id="{A91C4AF8-36B2-405C-9DC0-7B7BDB4AE49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zuǒ</a:t>
            </a:r>
          </a:p>
        </p:txBody>
      </p:sp>
      <p:sp>
        <p:nvSpPr>
          <p:cNvPr id="15" name="vi3">
            <a:extLst xmlns:a="http://schemas.openxmlformats.org/drawingml/2006/main">
              <a:ext uri="{FF2B5EF4-FFF2-40B4-BE49-F238E27FC236}">
                <a16:creationId xmlns:a16="http://schemas.microsoft.com/office/drawing/2014/main" id="{5943A8DF-6F51-46D4-836E-0E07C012DBA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trái</a:t>
            </a:r>
          </a:p>
        </p:txBody>
      </p:sp>
    </p:spTree>
    <p:extLst>
      <p:ext uri="{BB962C8B-B14F-4D97-AF65-F5344CB8AC3E}">
        <p14:creationId xmlns:p14="http://schemas.microsoft.com/office/powerpoint/2010/main" val="636367355"/>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99EEBCE-9C2C-478C-A3DF-6D7675E187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11262A2F-A429-4D1D-AE1A-BB842701FA4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CBDD1F61-E596-4D1E-A535-5920272EC0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07A726B-C8F0-4429-A88B-B1E6EA18060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别</a:t>
            </a:r>
          </a:p>
        </p:txBody>
      </p:sp>
      <p:sp>
        <p:nvSpPr>
          <p:cNvPr id="5" name="rule">
            <a:extLst xmlns:a="http://schemas.openxmlformats.org/drawingml/2006/main">
              <a:ext uri="{FF2B5EF4-FFF2-40B4-BE49-F238E27FC236}">
                <a16:creationId xmlns:a16="http://schemas.microsoft.com/office/drawing/2014/main" id="{626E213D-B164-4D49-AF9F-FDB56F03255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别迟到。 Đừng đến muộn.</a:t>
            </a:r>
          </a:p>
        </p:txBody>
      </p:sp>
    </p:spTree>
    <p:extLst>
      <p:ext uri="{BB962C8B-B14F-4D97-AF65-F5344CB8AC3E}">
        <p14:creationId xmlns:p14="http://schemas.microsoft.com/office/powerpoint/2010/main" val="1309724702"/>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2B25E40-1DD1-4CC5-98AC-B8CBCE6A1C9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0F7F81BE-0D86-41B3-B386-796FA4C429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18FF14A-F4DD-4097-BA49-7C202FDB97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E82FF7A-0E1B-45B9-A693-E3926F26C6E1}"/>
              </a:ext>
            </a:extLst>
            <ns0:hlinkClick xmlns:ns0="http://schemas.openxmlformats.org/drawingml/2006/main" xmlns:ns1="http://schemas.openxmlformats.org/officeDocument/2006/relationships" ns1:id="rIdInteractive3">
              <ns0:snd ns1:embed="rIdEmbeddedAudio4" name="HSK2-0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3B4E00ED-E19C-4B27-8E6F-15DEE3EEDEB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B6748FF4-8C3F-4BD3-A06A-D0430145ECEA}"/>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76844479"/>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F059F6-08DF-418D-8B18-3881F22588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84363331-A9AC-4A38-BDBE-77101BD072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793F23B-8551-40C2-97F2-57E317582D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9D5F1F7-FC78-4DEA-A2F0-FB5ECD02CEE3}"/>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星期六，小安和小林十一点半在学校门口见。他们打算先吃饭，然后看电影。</a:t>
            </a:r>
          </a:p>
        </p:txBody>
      </p:sp>
      <p:sp>
        <p:nvSpPr>
          <p:cNvPr id="5" name="q0">
            <a:extLst xmlns:a="http://schemas.openxmlformats.org/drawingml/2006/main">
              <a:ext uri="{FF2B5EF4-FFF2-40B4-BE49-F238E27FC236}">
                <a16:creationId xmlns:a16="http://schemas.microsoft.com/office/drawing/2014/main" id="{B179E639-AF6E-426A-ACE5-87F1FCF5224A}"/>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他们在哪儿见？</a:t>
            </a:r>
          </a:p>
        </p:txBody>
      </p:sp>
      <p:sp>
        <p:nvSpPr>
          <p:cNvPr id="6" name="q1">
            <a:extLst xmlns:a="http://schemas.openxmlformats.org/drawingml/2006/main">
              <a:ext uri="{FF2B5EF4-FFF2-40B4-BE49-F238E27FC236}">
                <a16:creationId xmlns:a16="http://schemas.microsoft.com/office/drawing/2014/main" id="{D95BCEA4-06CB-46BB-8072-ABA117E977E9}"/>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先做什么？</a:t>
            </a:r>
          </a:p>
        </p:txBody>
      </p:sp>
    </p:spTree>
    <p:extLst>
      <p:ext uri="{BB962C8B-B14F-4D97-AF65-F5344CB8AC3E}">
        <p14:creationId xmlns:p14="http://schemas.microsoft.com/office/powerpoint/2010/main" val="198042083"/>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ED7D084-11E9-4A32-89EF-CE535750CB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C7B279D7-45C5-499A-A7C9-F22424D0A5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4ECB5053-52DC-495A-9715-245D3EC918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A49509E-422B-4874-8700-AC21C10F388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280F4A41-497B-41FF-AC88-B1B855BCA8F4}"/>
              </a:ext>
            </a:extLst>
            <ns0:hlinkClick xmlns:ns0="http://schemas.openxmlformats.org/drawingml/2006/main" xmlns:ns1="http://schemas.openxmlformats.org/officeDocument/2006/relationships" ns1:id="rIdInteractive3">
              <ns0:snd ns1:embed="rIdEmbeddedAudio4" name="HSK2-0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18EFA27-1865-4671-A69F-379E52FAD49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然后</a:t>
            </a:r>
          </a:p>
        </p:txBody>
      </p:sp>
      <p:sp>
        <p:nvSpPr>
          <p:cNvPr id="7" name="choice_1">
            <a:extLst xmlns:a="http://schemas.openxmlformats.org/drawingml/2006/main">
              <a:ext uri="{FF2B5EF4-FFF2-40B4-BE49-F238E27FC236}">
                <a16:creationId xmlns:a16="http://schemas.microsoft.com/office/drawing/2014/main" id="{9D686DAF-0749-48BC-833D-615A3F987DC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再说</a:t>
            </a:r>
          </a:p>
        </p:txBody>
      </p:sp>
      <p:sp>
        <p:nvSpPr>
          <p:cNvPr id="8" name="choice_2">
            <a:extLst xmlns:a="http://schemas.openxmlformats.org/drawingml/2006/main">
              <a:ext uri="{FF2B5EF4-FFF2-40B4-BE49-F238E27FC236}">
                <a16:creationId xmlns:a16="http://schemas.microsoft.com/office/drawing/2014/main" id="{54510EEC-2F0F-40EB-96D6-6F590C44F83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先</a:t>
            </a:r>
          </a:p>
        </p:txBody>
      </p:sp>
    </p:spTree>
    <p:extLst>
      <p:ext uri="{BB962C8B-B14F-4D97-AF65-F5344CB8AC3E}">
        <p14:creationId xmlns:p14="http://schemas.microsoft.com/office/powerpoint/2010/main" val="891709716"/>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DE1427-FCEA-40D3-965B-AC6857B076E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0D139ADC-0BE0-44FB-AEB5-320D980ED6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E916D592-AA39-4968-B7BA-432EBF5EF1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1250C28F-59B3-41D7-8C49-3342F0FF5DD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先 (xiān).</a:t>
            </a:r>
          </a:p>
        </p:txBody>
      </p:sp>
      <p:sp>
        <p:nvSpPr>
          <p:cNvPr id="5" name="stretch">
            <a:extLst xmlns:a="http://schemas.openxmlformats.org/drawingml/2006/main">
              <a:ext uri="{FF2B5EF4-FFF2-40B4-BE49-F238E27FC236}">
                <a16:creationId xmlns:a16="http://schemas.microsoft.com/office/drawing/2014/main" id="{F2E5372B-7BFF-458A-B1B4-E9FCB71D65C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B80E0F2-6F91-4687-B02D-4FE730950B9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83130620"/>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4222BBA-1C07-4B09-AE28-9B0519FDE1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AEA15D3D-F7E9-411C-86CD-02DA2869C9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E589E862-BB1A-4187-A70A-00FD196055E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D091CAF-923E-484F-BEE5-ED256E68D56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5AE2866-81FC-41B9-B36D-08207A0DC11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66618048"/>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F6900BA-1063-4DCC-8486-E61E3DBB97C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5143807A-C5A1-4C80-9643-443D57C0BC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DB5A24E-21BD-4FE4-95A6-9561327599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8776816C-F7EB-4131-9155-195B01ECD96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người có lịch bận khác nhau. Tìm giờ chung, lập kế</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hoạch hai hoạt động và xác nhận bằng tin nhắn.</a:t>
            </a:r>
          </a:p>
        </p:txBody>
      </p:sp>
      <p:sp>
        <p:nvSpPr>
          <p:cNvPr id="5" name="taskrule">
            <a:extLst xmlns:a="http://schemas.openxmlformats.org/drawingml/2006/main">
              <a:ext uri="{FF2B5EF4-FFF2-40B4-BE49-F238E27FC236}">
                <a16:creationId xmlns:a16="http://schemas.microsoft.com/office/drawing/2014/main" id="{085C8C12-0593-4482-AFD2-30F5AFC2025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90430027"/>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78A3C6A-7668-4DCF-B177-9EE4D447D9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7D692615-5667-416F-B9A6-66EB846341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CF8A1E9-BC50-49E2-860C-9885399E21C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先"/>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然"/>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后"/>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再"/>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说"/>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30443687"/>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F1B834C-BD5B-47BB-9003-D9096A62F61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BF83A8D9-8DD8-4892-8FFF-2FB66F69EF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6AF01BB6-29F5-48CE-810C-9E1570B49F6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AA48DA8-C069-4A8F-9155-12969688BCA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547C5F8-CEF4-41FE-9E68-71546A56D96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4E1518C-BAC1-4F9C-A30F-B3B3C9B19B54}"/>
              </a:ext>
            </a:extLst>
            <ns0:hlinkClick xmlns:ns0="http://schemas.openxmlformats.org/drawingml/2006/main" xmlns:ns1="http://schemas.openxmlformats.org/officeDocument/2006/relationships" ns1:id="rIdInteractive3">
              <ns0:snd ns1:embed="rIdEmbeddedAudio4" name="HSK2-0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813360610"/>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E768D8B-9321-49B5-A2C3-39BC1CC287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HSK2-09</a:t>
            </a:r>
          </a:p>
        </p:txBody>
      </p:sp>
      <p:sp>
        <p:nvSpPr>
          <p:cNvPr id="2" name="heading">
            <a:extLst xmlns:a="http://schemas.openxmlformats.org/drawingml/2006/main">
              <a:ext uri="{FF2B5EF4-FFF2-40B4-BE49-F238E27FC236}">
                <a16:creationId xmlns:a16="http://schemas.microsoft.com/office/drawing/2014/main" id="{804BD03A-70C8-4949-A073-1916907EE7A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1EE3886-C695-4FA5-A66C-7680044489D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A66625F1-D291-4AAF-B7E7-42FFAA12D77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74F7769E-9C54-49A9-9426-797A3579A223}"/>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838338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2026-10-18T07:26:55.4740000Z</dcterms:created>
  <dcterms:modified xsi:type="dcterms:W3CDTF">2026-10-18T07:26:55.4740000Z</dcterms:modified>
</coreProperties>
</file>