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87f3d7e5aaae42ca" /><Relationship Type="http://schemas.openxmlformats.org/officeDocument/2006/relationships/extended-properties" Target="/docProps/app.xml" Id="Rc67116ee66864cbb" /><Relationship Type="http://schemas.openxmlformats.org/officeDocument/2006/relationships/officeDocument" Target="/ppt/presentation.xml" Id="Rcf16f43db5e94858" /></Relationships>
</file>

<file path=ppt/presentation.xml><?xml version="1.0" encoding="utf-8"?>
<p:presentation xmlns:p="http://schemas.openxmlformats.org/presentationml/2006/main">
  <p:sldMasterIdLst>
    <p:sldMasterId xmlns:r="http://schemas.openxmlformats.org/officeDocument/2006/relationships" id="2147483648" r:id="R0aa42dbe3cbb4d55"/>
  </p:sldMasterIdLst>
  <p:notesMasterIdLst>
    <p:notesMasterId xmlns:r="http://schemas.openxmlformats.org/officeDocument/2006/relationships" r:id="R1bddb99684be47d6"/>
  </p:notesMasterIdLst>
  <p:sldIdLst>
    <p:sldId xmlns:r="http://schemas.openxmlformats.org/officeDocument/2006/relationships" id="256" r:id="R33eb35e516ed421d"/>
    <p:sldId xmlns:r="http://schemas.openxmlformats.org/officeDocument/2006/relationships" id="257" r:id="R457fe4ad07004b9d"/>
    <p:sldId xmlns:r="http://schemas.openxmlformats.org/officeDocument/2006/relationships" id="258" r:id="Rae8d3d0100404320"/>
    <p:sldId xmlns:r="http://schemas.openxmlformats.org/officeDocument/2006/relationships" id="259" r:id="Ra71fb11ef6954b61"/>
    <p:sldId xmlns:r="http://schemas.openxmlformats.org/officeDocument/2006/relationships" id="260" r:id="R19e8012e94ef4bfb"/>
    <p:sldId xmlns:r="http://schemas.openxmlformats.org/officeDocument/2006/relationships" id="261" r:id="Ref341c6352c243c9"/>
    <p:sldId xmlns:r="http://schemas.openxmlformats.org/officeDocument/2006/relationships" id="262" r:id="R8c9d591cf45e41f8"/>
    <p:sldId xmlns:r="http://schemas.openxmlformats.org/officeDocument/2006/relationships" id="263" r:id="R74ca40fb0a904671"/>
    <p:sldId xmlns:r="http://schemas.openxmlformats.org/officeDocument/2006/relationships" id="264" r:id="R7924a5174c8141f7"/>
    <p:sldId xmlns:r="http://schemas.openxmlformats.org/officeDocument/2006/relationships" id="265" r:id="Rfe8d994c385c4618"/>
    <p:sldId xmlns:r="http://schemas.openxmlformats.org/officeDocument/2006/relationships" id="266" r:id="Rb77fbca9544e4373"/>
    <p:sldId xmlns:r="http://schemas.openxmlformats.org/officeDocument/2006/relationships" id="267" r:id="R35ec673047294853"/>
    <p:sldId xmlns:r="http://schemas.openxmlformats.org/officeDocument/2006/relationships" id="268" r:id="Rc4cd63e99c9340f1"/>
    <p:sldId xmlns:r="http://schemas.openxmlformats.org/officeDocument/2006/relationships" id="269" r:id="R7c645b3759c24f5c"/>
    <p:sldId xmlns:r="http://schemas.openxmlformats.org/officeDocument/2006/relationships" id="270" r:id="Rfd8a088223704122"/>
    <p:sldId xmlns:r="http://schemas.openxmlformats.org/officeDocument/2006/relationships" id="271" r:id="Rfa866744f0ec46a1"/>
    <p:sldId xmlns:r="http://schemas.openxmlformats.org/officeDocument/2006/relationships" id="272" r:id="Rb1baec4bdb614a3e"/>
    <p:sldId xmlns:r="http://schemas.openxmlformats.org/officeDocument/2006/relationships" id="273" r:id="R1d3cdfcaa8b242d0"/>
    <p:sldId xmlns:r="http://schemas.openxmlformats.org/officeDocument/2006/relationships" id="274" r:id="Rf32e8b2c7e5c4abd"/>
    <p:sldId xmlns:r="http://schemas.openxmlformats.org/officeDocument/2006/relationships" id="275" r:id="Rbc203565cf1e4f25"/>
    <p:sldId xmlns:r="http://schemas.openxmlformats.org/officeDocument/2006/relationships" id="276" r:id="R7676a68dfc174292"/>
    <p:sldId xmlns:r="http://schemas.openxmlformats.org/officeDocument/2006/relationships" id="277" r:id="R71aade2bd1684c4a"/>
    <p:sldId xmlns:r="http://schemas.openxmlformats.org/officeDocument/2006/relationships" id="278" r:id="Rb44af49cb2814499"/>
    <p:sldId xmlns:r="http://schemas.openxmlformats.org/officeDocument/2006/relationships" id="279" r:id="R8597b42aa6624fb3"/>
    <p:sldId xmlns:r="http://schemas.openxmlformats.org/officeDocument/2006/relationships" id="280" r:id="Rde14091c960c495a"/>
    <p:sldId xmlns:r="http://schemas.openxmlformats.org/officeDocument/2006/relationships" id="281" r:id="R20b2a6b3705f4466"/>
    <p:sldId xmlns:r="http://schemas.openxmlformats.org/officeDocument/2006/relationships" id="282" r:id="Rd2e7947f25064c60"/>
    <p:sldId xmlns:r="http://schemas.openxmlformats.org/officeDocument/2006/relationships" id="283" r:id="R3c0afbf3de5e4824"/>
    <p:sldId xmlns:r="http://schemas.openxmlformats.org/officeDocument/2006/relationships" id="284" r:id="Re24a28fb69db42e9"/>
    <p:sldId xmlns:r="http://schemas.openxmlformats.org/officeDocument/2006/relationships" id="285" r:id="R271e88adfa684c40"/>
    <p:sldId xmlns:r="http://schemas.openxmlformats.org/officeDocument/2006/relationships" id="286" r:id="R9bd72d67dae9428b"/>
    <p:sldId xmlns:r="http://schemas.openxmlformats.org/officeDocument/2006/relationships" id="287" r:id="R2aef036a138c49fd"/>
    <p:sldId xmlns:r="http://schemas.openxmlformats.org/officeDocument/2006/relationships" id="288" r:id="R10ae167a61414cec"/>
    <p:sldId xmlns:r="http://schemas.openxmlformats.org/officeDocument/2006/relationships" id="289" r:id="R6eae501bc86f4ddc"/>
    <p:sldId xmlns:r="http://schemas.openxmlformats.org/officeDocument/2006/relationships" id="290" r:id="Re0464dce2204452c"/>
    <p:sldId xmlns:r="http://schemas.openxmlformats.org/officeDocument/2006/relationships" id="291" r:id="R250311c24af444f9"/>
    <p:sldId xmlns:r="http://schemas.openxmlformats.org/officeDocument/2006/relationships" id="292" r:id="Rc472f081884942a7"/>
    <p:sldId xmlns:r="http://schemas.openxmlformats.org/officeDocument/2006/relationships" id="293" r:id="R18a3585033524a0b"/>
    <p:sldId xmlns:r="http://schemas.openxmlformats.org/officeDocument/2006/relationships" id="294" r:id="Rb38c7e7b523144e8"/>
    <p:sldId xmlns:r="http://schemas.openxmlformats.org/officeDocument/2006/relationships" id="295" r:id="Ree003acae1464418"/>
    <p:sldId xmlns:r="http://schemas.openxmlformats.org/officeDocument/2006/relationships" id="296" r:id="R690593179d8a4b8d"/>
    <p:sldId xmlns:r="http://schemas.openxmlformats.org/officeDocument/2006/relationships" id="297" r:id="R80c5757c531a47b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9cb7f1a4c724740" /><Relationship Type="http://schemas.openxmlformats.org/officeDocument/2006/relationships/slideMaster" Target="/ppt/slideMasters/slideMaster1.xml" Id="R0aa42dbe3cbb4d55" /><Relationship Type="http://schemas.openxmlformats.org/officeDocument/2006/relationships/notesMaster" Target="/ppt/notesMasters/notesMaster1.xml" Id="R1bddb99684be47d6" /><Relationship Type="http://schemas.openxmlformats.org/officeDocument/2006/relationships/presProps" Target="/ppt/presProps.xml" Id="R3061c4797ac642f7" /><Relationship Type="http://schemas.openxmlformats.org/officeDocument/2006/relationships/tableStyles" Target="/ppt/tableStyles.xml" Id="Rdfbb9a959c6e4ea1" /><Relationship Type="http://schemas.openxmlformats.org/officeDocument/2006/relationships/slide" Target="/ppt/slides/slide1.xml" Id="R33eb35e516ed421d" /><Relationship Type="http://schemas.openxmlformats.org/officeDocument/2006/relationships/slide" Target="/ppt/slides/slide2.xml" Id="R457fe4ad07004b9d" /><Relationship Type="http://schemas.openxmlformats.org/officeDocument/2006/relationships/slide" Target="/ppt/slides/slide3.xml" Id="Rae8d3d0100404320" /><Relationship Type="http://schemas.openxmlformats.org/officeDocument/2006/relationships/slide" Target="/ppt/slides/slide4.xml" Id="Ra71fb11ef6954b61" /><Relationship Type="http://schemas.openxmlformats.org/officeDocument/2006/relationships/slide" Target="/ppt/slides/slide5.xml" Id="R19e8012e94ef4bfb" /><Relationship Type="http://schemas.openxmlformats.org/officeDocument/2006/relationships/slide" Target="/ppt/slides/slide6.xml" Id="Ref341c6352c243c9" /><Relationship Type="http://schemas.openxmlformats.org/officeDocument/2006/relationships/slide" Target="/ppt/slides/slide7.xml" Id="R8c9d591cf45e41f8" /><Relationship Type="http://schemas.openxmlformats.org/officeDocument/2006/relationships/slide" Target="/ppt/slides/slide8.xml" Id="R74ca40fb0a904671" /><Relationship Type="http://schemas.openxmlformats.org/officeDocument/2006/relationships/slide" Target="/ppt/slides/slide9.xml" Id="R7924a5174c8141f7" /><Relationship Type="http://schemas.openxmlformats.org/officeDocument/2006/relationships/slide" Target="/ppt/slides/slide10.xml" Id="Rfe8d994c385c4618" /><Relationship Type="http://schemas.openxmlformats.org/officeDocument/2006/relationships/slide" Target="/ppt/slides/slide11.xml" Id="Rb77fbca9544e4373" /><Relationship Type="http://schemas.openxmlformats.org/officeDocument/2006/relationships/slide" Target="/ppt/slides/slide12.xml" Id="R35ec673047294853" /><Relationship Type="http://schemas.openxmlformats.org/officeDocument/2006/relationships/slide" Target="/ppt/slides/slide13.xml" Id="Rc4cd63e99c9340f1" /><Relationship Type="http://schemas.openxmlformats.org/officeDocument/2006/relationships/slide" Target="/ppt/slides/slide14.xml" Id="R7c645b3759c24f5c" /><Relationship Type="http://schemas.openxmlformats.org/officeDocument/2006/relationships/slide" Target="/ppt/slides/slide15.xml" Id="Rfd8a088223704122" /><Relationship Type="http://schemas.openxmlformats.org/officeDocument/2006/relationships/slide" Target="/ppt/slides/slide16.xml" Id="Rfa866744f0ec46a1" /><Relationship Type="http://schemas.openxmlformats.org/officeDocument/2006/relationships/slide" Target="/ppt/slides/slide17.xml" Id="Rb1baec4bdb614a3e" /><Relationship Type="http://schemas.openxmlformats.org/officeDocument/2006/relationships/slide" Target="/ppt/slides/slide18.xml" Id="R1d3cdfcaa8b242d0" /><Relationship Type="http://schemas.openxmlformats.org/officeDocument/2006/relationships/slide" Target="/ppt/slides/slide19.xml" Id="Rf32e8b2c7e5c4abd" /><Relationship Type="http://schemas.openxmlformats.org/officeDocument/2006/relationships/slide" Target="/ppt/slides/slide20.xml" Id="Rbc203565cf1e4f25" /><Relationship Type="http://schemas.openxmlformats.org/officeDocument/2006/relationships/slide" Target="/ppt/slides/slide21.xml" Id="R7676a68dfc174292" /><Relationship Type="http://schemas.openxmlformats.org/officeDocument/2006/relationships/slide" Target="/ppt/slides/slide22.xml" Id="R71aade2bd1684c4a" /><Relationship Type="http://schemas.openxmlformats.org/officeDocument/2006/relationships/slide" Target="/ppt/slides/slide23.xml" Id="Rb44af49cb2814499" /><Relationship Type="http://schemas.openxmlformats.org/officeDocument/2006/relationships/slide" Target="/ppt/slides/slide24.xml" Id="R8597b42aa6624fb3" /><Relationship Type="http://schemas.openxmlformats.org/officeDocument/2006/relationships/slide" Target="/ppt/slides/slide25.xml" Id="Rde14091c960c495a" /><Relationship Type="http://schemas.openxmlformats.org/officeDocument/2006/relationships/slide" Target="/ppt/slides/slide26.xml" Id="R20b2a6b3705f4466" /><Relationship Type="http://schemas.openxmlformats.org/officeDocument/2006/relationships/slide" Target="/ppt/slides/slide27.xml" Id="Rd2e7947f25064c60" /><Relationship Type="http://schemas.openxmlformats.org/officeDocument/2006/relationships/slide" Target="/ppt/slides/slide28.xml" Id="R3c0afbf3de5e4824" /><Relationship Type="http://schemas.openxmlformats.org/officeDocument/2006/relationships/slide" Target="/ppt/slides/slide29.xml" Id="Re24a28fb69db42e9" /><Relationship Type="http://schemas.openxmlformats.org/officeDocument/2006/relationships/slide" Target="/ppt/slides/slide30.xml" Id="R271e88adfa684c40" /><Relationship Type="http://schemas.openxmlformats.org/officeDocument/2006/relationships/slide" Target="/ppt/slides/slide31.xml" Id="R9bd72d67dae9428b" /><Relationship Type="http://schemas.openxmlformats.org/officeDocument/2006/relationships/slide" Target="/ppt/slides/slide32.xml" Id="R2aef036a138c49fd" /><Relationship Type="http://schemas.openxmlformats.org/officeDocument/2006/relationships/slide" Target="/ppt/slides/slide33.xml" Id="R10ae167a61414cec" /><Relationship Type="http://schemas.openxmlformats.org/officeDocument/2006/relationships/slide" Target="/ppt/slides/slide34.xml" Id="R6eae501bc86f4ddc" /><Relationship Type="http://schemas.openxmlformats.org/officeDocument/2006/relationships/slide" Target="/ppt/slides/slide35.xml" Id="Re0464dce2204452c" /><Relationship Type="http://schemas.openxmlformats.org/officeDocument/2006/relationships/slide" Target="/ppt/slides/slide36.xml" Id="R250311c24af444f9" /><Relationship Type="http://schemas.openxmlformats.org/officeDocument/2006/relationships/slide" Target="/ppt/slides/slide37.xml" Id="Rc472f081884942a7" /><Relationship Type="http://schemas.openxmlformats.org/officeDocument/2006/relationships/slide" Target="/ppt/slides/slide38.xml" Id="R18a3585033524a0b" /><Relationship Type="http://schemas.openxmlformats.org/officeDocument/2006/relationships/slide" Target="/ppt/slides/slide39.xml" Id="Rb38c7e7b523144e8" /><Relationship Type="http://schemas.openxmlformats.org/officeDocument/2006/relationships/slide" Target="/ppt/slides/slide40.xml" Id="Ree003acae1464418" /><Relationship Type="http://schemas.openxmlformats.org/officeDocument/2006/relationships/slide" Target="/ppt/slides/slide41.xml" Id="R690593179d8a4b8d" /><Relationship Type="http://schemas.openxmlformats.org/officeDocument/2006/relationships/slide" Target="/ppt/slides/slide42.xml" Id="R80c5757c531a47b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dcdccc0e0f340e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e7e2eae86ac497a" /><Relationship Type="http://schemas.openxmlformats.org/officeDocument/2006/relationships/notesMaster" Target="/ppt/notesMasters/notesMaster1.xml" Id="Rc7f1284405124c42" /></Relationships>
</file>

<file path=ppt/notesSlides/_rels/notesSlide2.xml.rels>&#65279;<?xml version="1.0" encoding="utf-8"?><Relationships xmlns="http://schemas.openxmlformats.org/package/2006/relationships"><Relationship Type="http://schemas.openxmlformats.org/officeDocument/2006/relationships/slide" Target="/ppt/slides/slide2.xml" Id="R11721a3857ba42c3" /><Relationship Type="http://schemas.openxmlformats.org/officeDocument/2006/relationships/notesMaster" Target="/ppt/notesMasters/notesMaster1.xml" Id="Rda356e52efc946ee" /></Relationships>
</file>

<file path=ppt/notesSlides/_rels/notesSlide3.xml.rels>&#65279;<?xml version="1.0" encoding="utf-8"?><Relationships xmlns="http://schemas.openxmlformats.org/package/2006/relationships"><Relationship Type="http://schemas.openxmlformats.org/officeDocument/2006/relationships/slide" Target="/ppt/slides/slide3.xml" Id="R65e8dc4d07f640ce" /><Relationship Type="http://schemas.openxmlformats.org/officeDocument/2006/relationships/notesMaster" Target="/ppt/notesMasters/notesMaster1.xml" Id="R06b5bbc9502b4658" /></Relationships>
</file>

<file path=ppt/notesSlides/_rels/notesSlide4.xml.rels>&#65279;<?xml version="1.0" encoding="utf-8"?><Relationships xmlns="http://schemas.openxmlformats.org/package/2006/relationships"><Relationship Type="http://schemas.openxmlformats.org/officeDocument/2006/relationships/slide" Target="/ppt/slides/slide4.xml" Id="Rd45e5d7efcd848ee" /><Relationship Type="http://schemas.openxmlformats.org/officeDocument/2006/relationships/notesMaster" Target="/ppt/notesMasters/notesMaster1.xml" Id="R0602a79edc454abd" /></Relationships>
</file>

<file path=ppt/notesSlides/_rels/notesSlide5.xml.rels>&#65279;<?xml version="1.0" encoding="utf-8"?><Relationships xmlns="http://schemas.openxmlformats.org/package/2006/relationships"><Relationship Type="http://schemas.openxmlformats.org/officeDocument/2006/relationships/slide" Target="/ppt/slides/slide5.xml" Id="Rc0b1cdbaf04544ef" /><Relationship Type="http://schemas.openxmlformats.org/officeDocument/2006/relationships/notesMaster" Target="/ppt/notesMasters/notesMaster1.xml" Id="R0811f576d8c34b81" /></Relationships>
</file>

<file path=ppt/notesSlides/_rels/notesSlide6.xml.rels>&#65279;<?xml version="1.0" encoding="utf-8"?><Relationships xmlns="http://schemas.openxmlformats.org/package/2006/relationships"><Relationship Type="http://schemas.openxmlformats.org/officeDocument/2006/relationships/slide" Target="/ppt/slides/slide6.xml" Id="R6439df6ddc174281" /><Relationship Type="http://schemas.openxmlformats.org/officeDocument/2006/relationships/notesMaster" Target="/ppt/notesMasters/notesMaster1.xml" Id="R727e02fbd3e54bab" /></Relationships>
</file>

<file path=ppt/notesSlides/_rels/notesSlide7.xml.rels>&#65279;<?xml version="1.0" encoding="utf-8"?><Relationships xmlns="http://schemas.openxmlformats.org/package/2006/relationships"><Relationship Type="http://schemas.openxmlformats.org/officeDocument/2006/relationships/slide" Target="/ppt/slides/slide7.xml" Id="Rca6e8e0e80524c04" /><Relationship Type="http://schemas.openxmlformats.org/officeDocument/2006/relationships/notesMaster" Target="/ppt/notesMasters/notesMaster1.xml" Id="Rbbbe1b9cf62f4f0f" /></Relationships>
</file>

<file path=ppt/notesSlides/_rels/notesSlide8.xml.rels>&#65279;<?xml version="1.0" encoding="utf-8"?><Relationships xmlns="http://schemas.openxmlformats.org/package/2006/relationships"><Relationship Type="http://schemas.openxmlformats.org/officeDocument/2006/relationships/slide" Target="/ppt/slides/slide8.xml" Id="R0b6106f56cb4484c" /><Relationship Type="http://schemas.openxmlformats.org/officeDocument/2006/relationships/notesMaster" Target="/ppt/notesMasters/notesMaster1.xml" Id="R53f440f7a9eb4087" /></Relationships>
</file>

<file path=ppt/notesSlides/_rels/notesSlide9.xml.rels>&#65279;<?xml version="1.0" encoding="utf-8"?><Relationships xmlns="http://schemas.openxmlformats.org/package/2006/relationships"><Relationship Type="http://schemas.openxmlformats.org/officeDocument/2006/relationships/slide" Target="/ppt/slides/slide9.xml" Id="Rf030bef5cc8e4171" /><Relationship Type="http://schemas.openxmlformats.org/officeDocument/2006/relationships/notesMaster" Target="/ppt/notesMasters/notesMaster1.xml" Id="Rb1f7aeee4c9848c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15372c388894e6c" /><Relationship Type="http://schemas.openxmlformats.org/officeDocument/2006/relationships/notesMaster" Target="/ppt/notesMasters/notesMaster1.xml" Id="Rd4506c122b9e492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96f1c406103428a" /><Relationship Type="http://schemas.openxmlformats.org/officeDocument/2006/relationships/notesMaster" Target="/ppt/notesMasters/notesMaster1.xml" Id="Rfd9ab22540514e3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4993c9a793444f9" /><Relationship Type="http://schemas.openxmlformats.org/officeDocument/2006/relationships/notesMaster" Target="/ppt/notesMasters/notesMaster1.xml" Id="R2b922eacc839427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d2f5f0ab27f44f8" /><Relationship Type="http://schemas.openxmlformats.org/officeDocument/2006/relationships/notesMaster" Target="/ppt/notesMasters/notesMaster1.xml" Id="R0d6cdf772f32480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dcdc3399a0f4e0c" /><Relationship Type="http://schemas.openxmlformats.org/officeDocument/2006/relationships/notesMaster" Target="/ppt/notesMasters/notesMaster1.xml" Id="R0fcfe9eba0d2448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395da83b2fa4a0e" /><Relationship Type="http://schemas.openxmlformats.org/officeDocument/2006/relationships/notesMaster" Target="/ppt/notesMasters/notesMaster1.xml" Id="R1774f3bbbc16453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4fce15be4ce4b40" /><Relationship Type="http://schemas.openxmlformats.org/officeDocument/2006/relationships/notesMaster" Target="/ppt/notesMasters/notesMaster1.xml" Id="R9d75076ebd7b40b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e99b04506fa4616" /><Relationship Type="http://schemas.openxmlformats.org/officeDocument/2006/relationships/notesMaster" Target="/ppt/notesMasters/notesMaster1.xml" Id="R053fdca8e1294b4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85c318a74f54443" /><Relationship Type="http://schemas.openxmlformats.org/officeDocument/2006/relationships/notesMaster" Target="/ppt/notesMasters/notesMaster1.xml" Id="R76be3e090eed467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563d51ac0ff4615" /><Relationship Type="http://schemas.openxmlformats.org/officeDocument/2006/relationships/notesMaster" Target="/ppt/notesMasters/notesMaster1.xml" Id="Ref23b54b5e0641a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aad81ed725e4393" /><Relationship Type="http://schemas.openxmlformats.org/officeDocument/2006/relationships/notesMaster" Target="/ppt/notesMasters/notesMaster1.xml" Id="R2cff71e6c31f4e8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4e254e326d94ecb" /><Relationship Type="http://schemas.openxmlformats.org/officeDocument/2006/relationships/notesMaster" Target="/ppt/notesMasters/notesMaster1.xml" Id="Rd27b17b5320d489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6c566ae01594c48" /><Relationship Type="http://schemas.openxmlformats.org/officeDocument/2006/relationships/notesMaster" Target="/ppt/notesMasters/notesMaster1.xml" Id="Rd95f3eb18407478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a0f465848db4b15" /><Relationship Type="http://schemas.openxmlformats.org/officeDocument/2006/relationships/notesMaster" Target="/ppt/notesMasters/notesMaster1.xml" Id="R7e189f0c8e69487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b6eecfb32f74e92" /><Relationship Type="http://schemas.openxmlformats.org/officeDocument/2006/relationships/notesMaster" Target="/ppt/notesMasters/notesMaster1.xml" Id="Rc801a6595f0d4a7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0716c982a654a34" /><Relationship Type="http://schemas.openxmlformats.org/officeDocument/2006/relationships/notesMaster" Target="/ppt/notesMasters/notesMaster1.xml" Id="R869fdca5aaab420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55edcb123974d5c" /><Relationship Type="http://schemas.openxmlformats.org/officeDocument/2006/relationships/notesMaster" Target="/ppt/notesMasters/notesMaster1.xml" Id="R0861ff6baf5e4db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48c5daa52a04023" /><Relationship Type="http://schemas.openxmlformats.org/officeDocument/2006/relationships/notesMaster" Target="/ppt/notesMasters/notesMaster1.xml" Id="R390bcc72de22439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33bbb81c69a4f82" /><Relationship Type="http://schemas.openxmlformats.org/officeDocument/2006/relationships/notesMaster" Target="/ppt/notesMasters/notesMaster1.xml" Id="R3517e2d79cfc49f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169e831c5f748d1" /><Relationship Type="http://schemas.openxmlformats.org/officeDocument/2006/relationships/notesMaster" Target="/ppt/notesMasters/notesMaster1.xml" Id="R3c9a8fa80c82402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762fd88e2bc4e66" /><Relationship Type="http://schemas.openxmlformats.org/officeDocument/2006/relationships/notesMaster" Target="/ppt/notesMasters/notesMaster1.xml" Id="Rdbbd80260d7c463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123bd03fd8144b0" /><Relationship Type="http://schemas.openxmlformats.org/officeDocument/2006/relationships/notesMaster" Target="/ppt/notesMasters/notesMaster1.xml" Id="Rcd62b090c9104b5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11a0cf66775441b" /><Relationship Type="http://schemas.openxmlformats.org/officeDocument/2006/relationships/notesMaster" Target="/ppt/notesMasters/notesMaster1.xml" Id="R72754c179a69445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ecfca8c418342b6" /><Relationship Type="http://schemas.openxmlformats.org/officeDocument/2006/relationships/notesMaster" Target="/ppt/notesMasters/notesMaster1.xml" Id="R3da78b61ecee4cb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ec64d766bef459b" /><Relationship Type="http://schemas.openxmlformats.org/officeDocument/2006/relationships/notesMaster" Target="/ppt/notesMasters/notesMaster1.xml" Id="Rcadb4bc5f3ea473c"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3a41c967d934764" /><Relationship Type="http://schemas.openxmlformats.org/officeDocument/2006/relationships/notesMaster" Target="/ppt/notesMasters/notesMaster1.xml" Id="Raa15334e465d432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a683dcb48984f66" /><Relationship Type="http://schemas.openxmlformats.org/officeDocument/2006/relationships/notesMaster" Target="/ppt/notesMasters/notesMaster1.xml" Id="R3c68584eb6b44bf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4509e49ac3f04593" /><Relationship Type="http://schemas.openxmlformats.org/officeDocument/2006/relationships/notesMaster" Target="/ppt/notesMasters/notesMaster1.xml" Id="R5492e9202cf04105"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882d57e4a5424155" /><Relationship Type="http://schemas.openxmlformats.org/officeDocument/2006/relationships/notesMaster" Target="/ppt/notesMasters/notesMaster1.xml" Id="R3a9a321aef284036"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4cd0717b01eb44ed" /><Relationship Type="http://schemas.openxmlformats.org/officeDocument/2006/relationships/notesMaster" Target="/ppt/notesMasters/notesMaster1.xml" Id="Rf3d52e3e523f4f76"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2ab73f7da6324db9" /><Relationship Type="http://schemas.openxmlformats.org/officeDocument/2006/relationships/notesMaster" Target="/ppt/notesMasters/notesMaster1.xml" Id="R7f229fc9e3da493e"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9d452e2cafda4810" /><Relationship Type="http://schemas.openxmlformats.org/officeDocument/2006/relationships/notesMaster" Target="/ppt/notesMasters/notesMaster1.xml" Id="Rdc47800545884981"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fd2e4c2923ab480a" /><Relationship Type="http://schemas.openxmlformats.org/officeDocument/2006/relationships/notesMaster" Target="/ppt/notesMasters/notesMaster1.xml" Id="R640cd7ee58aa452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HSK2-10: Nhà ở và so sánh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HSK2-10: Nhà ở và so sánh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HSK2-10: Nhà ở và so sánh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HSK2-10: Nhà ở và so sánh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HSK2-10: Nhà ở và so sánh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HSK2-10: Nhà ở và so sánh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../Audio/HSK2-10_MODEL.mp3. Sau khi tải, giữ thư mục Audio cạnh thư mục Slides. Script: 房间。房子。客厅。厨房。卧室。洗手间。这个房间怎么样？。很干净，也很大。。比你现在的房间大吗？。大一点儿，但是离学校比较远。。那个房间呢？。小一点儿，不过离学校很近。.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HSK2-10: Nhà ở và so sánh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第二个。 / 第二个。.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HSK2-10: Nhà ở và so sánh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房间 (fáng jiān) = phòng. Chọn đáp án bằng chuột trong trình chiếu. Chế độ đội: 20 giây trao đổi, 10 giây giải thích. Nhóm đúng và giải thích được nhận hai điểm. Script GAME: 房间</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HSK2-10: Nhà ở và so sánh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HSK2-10: Nhà ở và so sánh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HSK2-10: Nhà ở và so sánh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HSK2-10: Nhà ở và so sánh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HSK2-10: Nhà ở và so sánh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HSK2-10: Nhà ở và so sánh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HSK2-11: Nhà ở và so sánh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HSK2-11: Nhà ở và so sánh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HSK2-11: Nhà ở và so sánh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HSK2-11: Nhà ở và so sánh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HSK2-11: Nhà ở và so sánh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HSK2-11: Nhà ở và so sánh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../Audio/HSK2-11_MODEL.mp3. Sau khi tải, giữ thư mục Audio cạnh thư mục Slides. Script: 门。窗户。旁边。近。远。比。第一个房间大、干净，但是离学校远。第二个房间小一点儿，不过离学校近。小林想选第二个。.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HSK2-11: Nhà ở và so sánh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第二个。 / 第二个。.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HSK2-11: Nhà ở và so sánh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第二个。 Đối chiếu bài đọc để nêu bằng chứng. Chọn đáp án bằng chuột trong trình chiếu. Chế độ đội: 20 giây trao đổi, 10 giây giải thích. Nhóm đúng và giải thích được nhận hai điểm. Script GAME: 门</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HSK2-11: Nhà ở và so sánh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HSK2-11: Nhà ở và so sánh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HSK2-11: Nhà ở và so sánh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HSK2-11: Nhà ở và so sánh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HSK2-11: Nhà ở và so sánh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HSK2-11: Nhà ở và so sánh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HSK2-12: Nhà ở và so sánh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HSK2-12: Nhà ở và so sánh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HSK2-12: Nhà ở và so sánh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HSK2-12: Nhà ở và so sánh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HSK2-12: Nhà ở và so sánh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HSK2-12: Nhà ở và so sánh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../Audio/HSK2-12_MODEL.mp3. Sau khi tải, giữ thư mục Audio cạnh thư mục Slides. Script: 高。矮。新。旧。一样。干净。第一个房间大、干净，但是离学校远。第二个房间小一点儿，不过离学校近。小林想选第二个。。哪个房间离学校近？。小林想选哪个？.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HSK2-12: Nhà ở và so sánh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第二个。 / 第二个。.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HSK2-12: Nhà ở và so sánh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高 (gāo). Chọn đáp án bằng chuột trong trình chiếu. Chế độ đội: 20 giây trao đổi, 10 giây giải thích. Nhóm đúng và giải thích được nhận hai điểm. Script GAME: 高</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HSK2-12: Nhà ở và so sánh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HSK2-12: Nhà ở và so sánh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HSK2-12: Nhà ở và so sánh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HSK2-12: Nhà ở và so sánh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HSK2-12: Nhà ở và so sánh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HSK2-12: Nhà ở và so sánh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9f4c13741c64eb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2145e73e5de4bd3"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954060e5624e496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0d3741db8884d0a"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fc78a51e02445b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f478e253764444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B1CFE41-A2A1-49FD-9549-87398B92837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83B48AB-FC58-4DC7-8A89-C6D10E1EBBD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8C20677-14FD-4078-AAB6-6F006530E12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C0BEDF7-2174-40C5-8257-44A61663752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510FB19-00B3-435E-B1E6-6AFD60B0705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2F91ED7-5017-49B1-8CC6-B36B4C56B69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3DF1910-2564-40F3-B629-959930B5BBD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C41B406-1C8E-4496-9782-3BF97F0F465A}"/>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F73B6AE-628F-48D1-BFE8-7B739E3B641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91277B4-9B99-46D1-9336-E3FCB3E8DDC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638fd74d7834703" /><Relationship Type="http://schemas.openxmlformats.org/officeDocument/2006/relationships/slideLayout" Target="/ppt/slideLayouts/slideLayout1.xml" Id="Rb43c40fd6d8d4820" /><Relationship Type="http://schemas.openxmlformats.org/officeDocument/2006/relationships/slideLayout" Target="/ppt/slideLayouts/slideLayout2.xml" Id="R4a551f1b54e8433f" /><Relationship Type="http://schemas.openxmlformats.org/officeDocument/2006/relationships/slideLayout" Target="/ppt/slideLayouts/slideLayout3.xml" Id="R73d0b3052df74de2" /><Relationship Type="http://schemas.openxmlformats.org/officeDocument/2006/relationships/slideLayout" Target="/ppt/slideLayouts/slideLayout4.xml" Id="Re2ce9b8172544d87" /><Relationship Type="http://schemas.openxmlformats.org/officeDocument/2006/relationships/slideLayout" Target="/ppt/slideLayouts/slideLayout5.xml" Id="R6d00d775919f4040" /><Relationship Type="http://schemas.openxmlformats.org/officeDocument/2006/relationships/slideLayout" Target="/ppt/slideLayouts/slideLayout6.xml" Id="R94fffe8d6430449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43c40fd6d8d4820"/>
    <p:sldLayoutId xmlns:r="http://schemas.openxmlformats.org/officeDocument/2006/relationships" id="2147483650" r:id="R4a551f1b54e8433f"/>
    <p:sldLayoutId xmlns:r="http://schemas.openxmlformats.org/officeDocument/2006/relationships" id="2147483651" r:id="R73d0b3052df74de2"/>
    <p:sldLayoutId xmlns:r="http://schemas.openxmlformats.org/officeDocument/2006/relationships" id="2147483652" r:id="Re2ce9b8172544d87"/>
    <p:sldLayoutId xmlns:r="http://schemas.openxmlformats.org/officeDocument/2006/relationships" id="2147483653" r:id="R6d00d775919f4040"/>
    <p:sldLayoutId xmlns:r="http://schemas.openxmlformats.org/officeDocument/2006/relationships" id="2147483654" r:id="R94fffe8d6430449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7b7fed377104658" /><Relationship Type="http://schemas.openxmlformats.org/officeDocument/2006/relationships/notesSlide" Target="/ppt/notesSlides/notesSlide1.xml" Id="R970f896c6fe3490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ac8b9c13256405d" /><Relationship Type="http://schemas.openxmlformats.org/officeDocument/2006/relationships/notesSlide" Target="/ppt/notesSlides/notesSlide2.xml" Id="R9efe504e5b6b42e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7b2e77b51444c8a" /><Relationship Type="http://schemas.openxmlformats.org/officeDocument/2006/relationships/notesSlide" Target="/ppt/notesSlides/notesSlide3.xml" Id="R0684b4dfea20495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bba476fb0e94b6e" /><Relationship Type="http://schemas.openxmlformats.org/officeDocument/2006/relationships/notesSlide" Target="/ppt/notesSlides/notesSlide4.xml" Id="Rc0f627ddf662458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7bf813bd7d54772" /><Relationship Type="http://schemas.openxmlformats.org/officeDocument/2006/relationships/notesSlide" Target="/ppt/notesSlides/notesSlide5.xml" Id="R33289ac8e9fc4518"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8b7297f7fa5a43b3"/><Relationship Type="http://schemas.openxmlformats.org/officeDocument/2006/relationships/notesSlide" Target="/ppt/notesSlides/notesSlide6.xml" Id="Rcb8c205f51c444d6"/><Relationship Id="rIdInteractive3" Type="http://schemas.openxmlformats.org/officeDocument/2006/relationships/hyperlink" Target="../Audio/HSK2-10_MODEL.mp3" TargetMode="External"/><Relationship Id="rIdEmbeddedAudio4" Type="http://schemas.openxmlformats.org/officeDocument/2006/relationships/audio" Target="../media/HSK2-10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318ebf9bb004d05" /><Relationship Type="http://schemas.openxmlformats.org/officeDocument/2006/relationships/notesSlide" Target="/ppt/notesSlides/notesSlide7.xml" Id="R336446e0fd7d4c21"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d6b963e54c194c20"/><Relationship Type="http://schemas.openxmlformats.org/officeDocument/2006/relationships/notesSlide" Target="/ppt/notesSlides/notesSlide8.xml" Id="R982a4443a71744e7"/><Relationship Id="rIdInteractive3" Type="http://schemas.openxmlformats.org/officeDocument/2006/relationships/hyperlink" Target="../Audio/HSK2-10_GAME.mp3" TargetMode="External"/><Relationship Id="rIdEmbeddedAudio4" Type="http://schemas.openxmlformats.org/officeDocument/2006/relationships/audio" Target="../media/HSK2-10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6def2b71f4234977"/><Relationship Type="http://schemas.openxmlformats.org/officeDocument/2006/relationships/notesSlide" Target="/ppt/notesSlides/notesSlide9.xml" Id="Rcc3551c2757b413a"/><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d9e722a2177f4d65"/><Relationship Type="http://schemas.openxmlformats.org/officeDocument/2006/relationships/notesSlide" Target="/ppt/notesSlides/notesSlide10.xml" Id="R375631da0a904735"/><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9599c181541b4c01" /><Relationship Type="http://schemas.openxmlformats.org/officeDocument/2006/relationships/notesSlide" Target="/ppt/notesSlides/notesSlide11.xml" Id="R61887e6e7a5d438e"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ab58c284b9d841ae"/><Relationship Type="http://schemas.openxmlformats.org/officeDocument/2006/relationships/notesSlide" Target="/ppt/notesSlides/notesSlide12.xml" Id="Rb4acc24420724f52"/><Relationship Id="rIdGif3" Type="http://schemas.openxmlformats.org/officeDocument/2006/relationships/image" Target="../media/stroke_25151.gif"/><Relationship Id="rIdGif4" Type="http://schemas.openxmlformats.org/officeDocument/2006/relationships/image" Target="../media/stroke_38388.gif"/><Relationship Id="rIdGif5" Type="http://schemas.openxmlformats.org/officeDocument/2006/relationships/image" Target="../media/stroke_23376.gif"/><Relationship Id="rIdGif6" Type="http://schemas.openxmlformats.org/officeDocument/2006/relationships/image" Target="../media/stroke_23458.gif"/><Relationship Id="rIdGif7" Type="http://schemas.openxmlformats.org/officeDocument/2006/relationships/image" Target="../media/stroke_21381.gif"/><Relationship Id="rIdGif8" Type="http://schemas.openxmlformats.org/officeDocument/2006/relationships/image" Target="../media/stroke_21416.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ce512c88f64d4690"/><Relationship Type="http://schemas.openxmlformats.org/officeDocument/2006/relationships/notesSlide" Target="/ppt/notesSlides/notesSlide13.xml" Id="R04877a86428a46ce"/><Relationship Id="rIdInteractive3" Type="http://schemas.openxmlformats.org/officeDocument/2006/relationships/hyperlink" Target="../Audio/HSK2-10_MODEL.mp3" TargetMode="External"/><Relationship Id="rIdEmbeddedAudio4" Type="http://schemas.openxmlformats.org/officeDocument/2006/relationships/audio" Target="../media/HSK2-10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b608f02be0d4400d" /><Relationship Type="http://schemas.openxmlformats.org/officeDocument/2006/relationships/notesSlide" Target="/ppt/notesSlides/notesSlide14.xml" Id="Ra273f91057f743c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33ee16603bb24379" /><Relationship Type="http://schemas.openxmlformats.org/officeDocument/2006/relationships/notesSlide" Target="/ppt/notesSlides/notesSlide15.xml" Id="R0fee071465cd480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d5ea549824844c0e" /><Relationship Type="http://schemas.openxmlformats.org/officeDocument/2006/relationships/notesSlide" Target="/ppt/notesSlides/notesSlide16.xml" Id="R48fe2faf4694457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8139cb3b46bb4fe9" /><Relationship Type="http://schemas.openxmlformats.org/officeDocument/2006/relationships/notesSlide" Target="/ppt/notesSlides/notesSlide17.xml" Id="R7528787377234f3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0a2162a26bd346ae" /><Relationship Type="http://schemas.openxmlformats.org/officeDocument/2006/relationships/notesSlide" Target="/ppt/notesSlides/notesSlide18.xml" Id="Rf305e75ae87349e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d6680d1b4a9b42f2" /><Relationship Type="http://schemas.openxmlformats.org/officeDocument/2006/relationships/notesSlide" Target="/ppt/notesSlides/notesSlide19.xml" Id="R099a629bcd6f4d83"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0eb9d7480b43469d"/><Relationship Type="http://schemas.openxmlformats.org/officeDocument/2006/relationships/notesSlide" Target="/ppt/notesSlides/notesSlide20.xml" Id="R9cdc173a42484c8d"/><Relationship Id="rIdInteractive3" Type="http://schemas.openxmlformats.org/officeDocument/2006/relationships/hyperlink" Target="../Audio/HSK2-11_MODEL.mp3" TargetMode="External"/><Relationship Id="rIdEmbeddedAudio4" Type="http://schemas.openxmlformats.org/officeDocument/2006/relationships/audio" Target="../media/HSK2-11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61bdce26ebac4594" /><Relationship Type="http://schemas.openxmlformats.org/officeDocument/2006/relationships/notesSlide" Target="/ppt/notesSlides/notesSlide21.xml" Id="Rbd46967fccc7459a"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139cc6caf07a4273"/><Relationship Type="http://schemas.openxmlformats.org/officeDocument/2006/relationships/notesSlide" Target="/ppt/notesSlides/notesSlide22.xml" Id="R24396b2ce949429b"/><Relationship Id="rIdInteractive3" Type="http://schemas.openxmlformats.org/officeDocument/2006/relationships/hyperlink" Target="../Audio/HSK2-11_GAME.mp3" TargetMode="External"/><Relationship Id="rIdEmbeddedAudio4" Type="http://schemas.openxmlformats.org/officeDocument/2006/relationships/audio" Target="../media/HSK2-11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77f68c6f3e0b47b0"/><Relationship Type="http://schemas.openxmlformats.org/officeDocument/2006/relationships/notesSlide" Target="/ppt/notesSlides/notesSlide23.xml" Id="R31db2e951c6749c7"/><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1f5a08f5cd7041fd"/><Relationship Type="http://schemas.openxmlformats.org/officeDocument/2006/relationships/notesSlide" Target="/ppt/notesSlides/notesSlide24.xml" Id="R7aefb24774a340f3"/><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ac9248e57da549d9" /><Relationship Type="http://schemas.openxmlformats.org/officeDocument/2006/relationships/notesSlide" Target="/ppt/notesSlides/notesSlide25.xml" Id="R022507c5fbdf4861"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0fb6396ba5bb4529"/><Relationship Type="http://schemas.openxmlformats.org/officeDocument/2006/relationships/notesSlide" Target="/ppt/notesSlides/notesSlide26.xml" Id="Rfac8155fa44e47cf"/><Relationship Id="rIdGif3" Type="http://schemas.openxmlformats.org/officeDocument/2006/relationships/image" Target="../media/stroke_38376.gif"/><Relationship Id="rIdGif4" Type="http://schemas.openxmlformats.org/officeDocument/2006/relationships/image" Target="../media/stroke_31383.gif"/><Relationship Id="rIdGif5" Type="http://schemas.openxmlformats.org/officeDocument/2006/relationships/image" Target="../media/stroke_25143.gif"/><Relationship Id="rIdGif6" Type="http://schemas.openxmlformats.org/officeDocument/2006/relationships/image" Target="../media/stroke_26049.gif"/><Relationship Id="rIdGif7" Type="http://schemas.openxmlformats.org/officeDocument/2006/relationships/image" Target="../media/stroke_36793.gif"/><Relationship Id="rIdGif8" Type="http://schemas.openxmlformats.org/officeDocument/2006/relationships/image" Target="../media/stroke_36817.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26117358b5b84c9f"/><Relationship Type="http://schemas.openxmlformats.org/officeDocument/2006/relationships/notesSlide" Target="/ppt/notesSlides/notesSlide27.xml" Id="R1d51b5b258f943e2"/><Relationship Id="rIdInteractive3" Type="http://schemas.openxmlformats.org/officeDocument/2006/relationships/hyperlink" Target="../Audio/HSK2-11_MODEL.mp3" TargetMode="External"/><Relationship Id="rIdEmbeddedAudio4" Type="http://schemas.openxmlformats.org/officeDocument/2006/relationships/audio" Target="../media/HSK2-11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7ee5f63565534ace" /><Relationship Type="http://schemas.openxmlformats.org/officeDocument/2006/relationships/notesSlide" Target="/ppt/notesSlides/notesSlide28.xml" Id="Rc65a705935c5469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6d035565ff2b4c2e" /><Relationship Type="http://schemas.openxmlformats.org/officeDocument/2006/relationships/notesSlide" Target="/ppt/notesSlides/notesSlide29.xml" Id="Ra78f5a6184df4d6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97c7f780705d46a5" /><Relationship Type="http://schemas.openxmlformats.org/officeDocument/2006/relationships/notesSlide" Target="/ppt/notesSlides/notesSlide30.xml" Id="Rd70caea9179b4e7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3983aa0d1c124ef4" /><Relationship Type="http://schemas.openxmlformats.org/officeDocument/2006/relationships/notesSlide" Target="/ppt/notesSlides/notesSlide31.xml" Id="Rc95f667878474b2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159cdb10a34948df" /><Relationship Type="http://schemas.openxmlformats.org/officeDocument/2006/relationships/notesSlide" Target="/ppt/notesSlides/notesSlide32.xml" Id="R85d3ce16e8d74bf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faed5e58c3dc4aff" /><Relationship Type="http://schemas.openxmlformats.org/officeDocument/2006/relationships/notesSlide" Target="/ppt/notesSlides/notesSlide33.xml" Id="R9ab4f653d28e45d1"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317c9cf3a7714e1a"/><Relationship Type="http://schemas.openxmlformats.org/officeDocument/2006/relationships/notesSlide" Target="/ppt/notesSlides/notesSlide34.xml" Id="Rdd3fbd4fa4604812"/><Relationship Id="rIdInteractive3" Type="http://schemas.openxmlformats.org/officeDocument/2006/relationships/hyperlink" Target="../Audio/HSK2-12_MODEL.mp3" TargetMode="External"/><Relationship Id="rIdEmbeddedAudio4" Type="http://schemas.openxmlformats.org/officeDocument/2006/relationships/audio" Target="../media/HSK2-12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7d4d185e46de4a92" /><Relationship Type="http://schemas.openxmlformats.org/officeDocument/2006/relationships/notesSlide" Target="/ppt/notesSlides/notesSlide35.xml" Id="R6b152c2f39754eb5"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73190d44455646f0"/><Relationship Type="http://schemas.openxmlformats.org/officeDocument/2006/relationships/notesSlide" Target="/ppt/notesSlides/notesSlide36.xml" Id="R767619aade63417e"/><Relationship Id="rIdInteractive3" Type="http://schemas.openxmlformats.org/officeDocument/2006/relationships/hyperlink" Target="../Audio/HSK2-12_GAME.mp3" TargetMode="External"/><Relationship Id="rIdEmbeddedAudio4" Type="http://schemas.openxmlformats.org/officeDocument/2006/relationships/audio" Target="../media/HSK2-12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bbc3faf48df94a16"/><Relationship Type="http://schemas.openxmlformats.org/officeDocument/2006/relationships/notesSlide" Target="/ppt/notesSlides/notesSlide37.xml" Id="R748735666138461e"/><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acd3c18fa2524b72"/><Relationship Type="http://schemas.openxmlformats.org/officeDocument/2006/relationships/notesSlide" Target="/ppt/notesSlides/notesSlide38.xml" Id="Rb793af05dfca4e58"/><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deed95d3f26a4ae5" /><Relationship Type="http://schemas.openxmlformats.org/officeDocument/2006/relationships/notesSlide" Target="/ppt/notesSlides/notesSlide39.xml" Id="Rc73866f982014527"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93cbce23fb234e97"/><Relationship Type="http://schemas.openxmlformats.org/officeDocument/2006/relationships/notesSlide" Target="/ppt/notesSlides/notesSlide40.xml" Id="Rad0831298a804a6a"/><Relationship Id="rIdGif3" Type="http://schemas.openxmlformats.org/officeDocument/2006/relationships/image" Target="../media/stroke_39640.gif"/><Relationship Id="rIdGif4" Type="http://schemas.openxmlformats.org/officeDocument/2006/relationships/image" Target="../media/stroke_30702.gif"/><Relationship Id="rIdGif5" Type="http://schemas.openxmlformats.org/officeDocument/2006/relationships/image" Target="../media/stroke_26032.gif"/><Relationship Id="rIdGif6" Type="http://schemas.openxmlformats.org/officeDocument/2006/relationships/image" Target="../media/stroke_26087.gif"/><Relationship Id="rIdGif7" Type="http://schemas.openxmlformats.org/officeDocument/2006/relationships/image" Target="../media/stroke_19968.gif"/><Relationship Id="rIdGif8" Type="http://schemas.openxmlformats.org/officeDocument/2006/relationships/image" Target="../media/stroke_26679.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b5d394e522bc4776"/><Relationship Type="http://schemas.openxmlformats.org/officeDocument/2006/relationships/notesSlide" Target="/ppt/notesSlides/notesSlide41.xml" Id="R5fbaa42ea9a246f4"/><Relationship Id="rIdInteractive3" Type="http://schemas.openxmlformats.org/officeDocument/2006/relationships/hyperlink" Target="../Audio/HSK2-12_MODEL.mp3" TargetMode="External"/><Relationship Id="rIdEmbeddedAudio4" Type="http://schemas.openxmlformats.org/officeDocument/2006/relationships/audio" Target="../media/HSK2-12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97630dc20cc84e68" /><Relationship Type="http://schemas.openxmlformats.org/officeDocument/2006/relationships/notesSlide" Target="/ppt/notesSlides/notesSlide42.xml" Id="Reff73cc2a01046a9"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4B1EA0A-80C0-4CC3-A1AB-35AA7842A60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HSK2-10</a:t>
            </a:r>
          </a:p>
        </p:txBody>
      </p:sp>
      <p:sp>
        <p:nvSpPr>
          <p:cNvPr id="2" name="heading">
            <a:extLst xmlns:a="http://schemas.openxmlformats.org/drawingml/2006/main">
              <a:ext uri="{FF2B5EF4-FFF2-40B4-BE49-F238E27FC236}">
                <a16:creationId xmlns:a16="http://schemas.microsoft.com/office/drawing/2014/main" id="{0C3511A3-A453-426B-9A6D-6B9C6E88964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Nhà ở và so sánh</a:t>
            </a:r>
          </a:p>
        </p:txBody>
      </p:sp>
      <p:sp>
        <p:nvSpPr>
          <p:cNvPr id="3" name="page">
            <a:extLst xmlns:a="http://schemas.openxmlformats.org/drawingml/2006/main">
              <a:ext uri="{FF2B5EF4-FFF2-40B4-BE49-F238E27FC236}">
                <a16:creationId xmlns:a16="http://schemas.microsoft.com/office/drawing/2014/main" id="{B010B0D9-B330-42F1-BFF6-51B7FC8D1CD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99CC5C3C-5350-4FD7-B8A9-3CB237C74419}"/>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nhà ở và so sánh; nghe lấy thông</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tin chính.</a:t>
            </a:r>
          </a:p>
        </p:txBody>
      </p:sp>
      <p:sp>
        <p:nvSpPr>
          <p:cNvPr id="5" name="duration">
            <a:extLst xmlns:a="http://schemas.openxmlformats.org/drawingml/2006/main">
              <a:ext uri="{FF2B5EF4-FFF2-40B4-BE49-F238E27FC236}">
                <a16:creationId xmlns:a16="http://schemas.microsoft.com/office/drawing/2014/main" id="{B584DBDA-F349-48B4-8BD8-04C0A9BE440D}"/>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2870812"/>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2178E91-599C-455F-93C0-8DE1DB43379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HSK2-10</a:t>
            </a:r>
          </a:p>
        </p:txBody>
      </p:sp>
      <p:sp>
        <p:nvSpPr>
          <p:cNvPr id="2" name="heading">
            <a:extLst xmlns:a="http://schemas.openxmlformats.org/drawingml/2006/main">
              <a:ext uri="{FF2B5EF4-FFF2-40B4-BE49-F238E27FC236}">
                <a16:creationId xmlns:a16="http://schemas.microsoft.com/office/drawing/2014/main" id="{B4879A41-2550-4D11-885A-726E6D866BA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F887D052-DF7F-4ABA-8673-EAAB32CEA95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3F2945E7-7D3A-4BD2-BAD8-9A0855E6E233}"/>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忙     事情     见面</a:t>
            </a:r>
          </a:p>
        </p:txBody>
      </p:sp>
      <p:sp>
        <p:nvSpPr>
          <p:cNvPr id="5" name="retrieval">
            <a:extLst xmlns:a="http://schemas.openxmlformats.org/drawingml/2006/main">
              <a:ext uri="{FF2B5EF4-FFF2-40B4-BE49-F238E27FC236}">
                <a16:creationId xmlns:a16="http://schemas.microsoft.com/office/drawing/2014/main" id="{3D15C3BA-CF32-4EDD-A916-58ABBA800FA9}"/>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454871001"/>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BE2F473C-55F7-4478-8F72-905CE27AEF4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HSK2-10</a:t>
            </a:r>
          </a:p>
        </p:txBody>
      </p:sp>
      <p:sp>
        <p:nvSpPr>
          <p:cNvPr id="2" name="heading">
            <a:extLst xmlns:a="http://schemas.openxmlformats.org/drawingml/2006/main">
              <a:ext uri="{FF2B5EF4-FFF2-40B4-BE49-F238E27FC236}">
                <a16:creationId xmlns:a16="http://schemas.microsoft.com/office/drawing/2014/main" id="{A0750381-C26D-4D63-AAAB-9C2212470F5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4D200F2C-C235-492C-8DE3-947E0A6E8B2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6DEFF84B-2C40-42BE-A5F4-7EB5169F7C21}"/>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房间</a:t>
            </a:r>
          </a:p>
        </p:txBody>
      </p:sp>
      <p:sp>
        <p:nvSpPr>
          <p:cNvPr id="5" name="py0">
            <a:extLst xmlns:a="http://schemas.openxmlformats.org/drawingml/2006/main">
              <a:ext uri="{FF2B5EF4-FFF2-40B4-BE49-F238E27FC236}">
                <a16:creationId xmlns:a16="http://schemas.microsoft.com/office/drawing/2014/main" id="{6BB39D55-332D-46CA-86D1-51D1E96FD67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fángjiān</a:t>
            </a:r>
          </a:p>
        </p:txBody>
      </p:sp>
      <p:sp>
        <p:nvSpPr>
          <p:cNvPr id="6" name="vi0">
            <a:extLst xmlns:a="http://schemas.openxmlformats.org/drawingml/2006/main">
              <a:ext uri="{FF2B5EF4-FFF2-40B4-BE49-F238E27FC236}">
                <a16:creationId xmlns:a16="http://schemas.microsoft.com/office/drawing/2014/main" id="{DB2F0763-E5FA-437E-AF16-D1D98A7192D2}"/>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phòng</a:t>
            </a:r>
          </a:p>
        </p:txBody>
      </p:sp>
      <p:sp>
        <p:nvSpPr>
          <p:cNvPr id="7" name="zh1">
            <a:extLst xmlns:a="http://schemas.openxmlformats.org/drawingml/2006/main">
              <a:ext uri="{FF2B5EF4-FFF2-40B4-BE49-F238E27FC236}">
                <a16:creationId xmlns:a16="http://schemas.microsoft.com/office/drawing/2014/main" id="{2548C628-C25C-4F48-9699-74557B4887CD}"/>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房子</a:t>
            </a:r>
          </a:p>
        </p:txBody>
      </p:sp>
      <p:sp>
        <p:nvSpPr>
          <p:cNvPr id="8" name="py1">
            <a:extLst xmlns:a="http://schemas.openxmlformats.org/drawingml/2006/main">
              <a:ext uri="{FF2B5EF4-FFF2-40B4-BE49-F238E27FC236}">
                <a16:creationId xmlns:a16="http://schemas.microsoft.com/office/drawing/2014/main" id="{1BAF75E2-2A11-49D6-8B77-ED07DFF0D58C}"/>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fáng zi</a:t>
            </a:r>
          </a:p>
        </p:txBody>
      </p:sp>
      <p:sp>
        <p:nvSpPr>
          <p:cNvPr id="9" name="vi1">
            <a:extLst xmlns:a="http://schemas.openxmlformats.org/drawingml/2006/main">
              <a:ext uri="{FF2B5EF4-FFF2-40B4-BE49-F238E27FC236}">
                <a16:creationId xmlns:a16="http://schemas.microsoft.com/office/drawing/2014/main" id="{A23AAD3C-BD91-483E-A4D5-E2D687391884}"/>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nhà</a:t>
            </a:r>
          </a:p>
        </p:txBody>
      </p:sp>
      <p:sp>
        <p:nvSpPr>
          <p:cNvPr id="10" name="zh2">
            <a:extLst xmlns:a="http://schemas.openxmlformats.org/drawingml/2006/main">
              <a:ext uri="{FF2B5EF4-FFF2-40B4-BE49-F238E27FC236}">
                <a16:creationId xmlns:a16="http://schemas.microsoft.com/office/drawing/2014/main" id="{0D651CC3-0AD5-4B81-B044-F957D0B3E101}"/>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客厅</a:t>
            </a:r>
          </a:p>
        </p:txBody>
      </p:sp>
      <p:sp>
        <p:nvSpPr>
          <p:cNvPr id="11" name="py2">
            <a:extLst xmlns:a="http://schemas.openxmlformats.org/drawingml/2006/main">
              <a:ext uri="{FF2B5EF4-FFF2-40B4-BE49-F238E27FC236}">
                <a16:creationId xmlns:a16="http://schemas.microsoft.com/office/drawing/2014/main" id="{1F467C89-7096-4747-BF37-4438212F2758}"/>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kè tīng</a:t>
            </a:r>
          </a:p>
        </p:txBody>
      </p:sp>
      <p:sp>
        <p:nvSpPr>
          <p:cNvPr id="12" name="vi2">
            <a:extLst xmlns:a="http://schemas.openxmlformats.org/drawingml/2006/main">
              <a:ext uri="{FF2B5EF4-FFF2-40B4-BE49-F238E27FC236}">
                <a16:creationId xmlns:a16="http://schemas.microsoft.com/office/drawing/2014/main" id="{1D9CA690-A825-4A69-85F9-99F4DF0DE654}"/>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phòng khách</a:t>
            </a:r>
          </a:p>
        </p:txBody>
      </p:sp>
      <p:sp>
        <p:nvSpPr>
          <p:cNvPr id="13" name="zh3">
            <a:extLst xmlns:a="http://schemas.openxmlformats.org/drawingml/2006/main">
              <a:ext uri="{FF2B5EF4-FFF2-40B4-BE49-F238E27FC236}">
                <a16:creationId xmlns:a16="http://schemas.microsoft.com/office/drawing/2014/main" id="{6C739ECD-4FE5-4C7E-9B53-6E3E48B289D3}"/>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厨房</a:t>
            </a:r>
          </a:p>
        </p:txBody>
      </p:sp>
      <p:sp>
        <p:nvSpPr>
          <p:cNvPr id="14" name="py3">
            <a:extLst xmlns:a="http://schemas.openxmlformats.org/drawingml/2006/main">
              <a:ext uri="{FF2B5EF4-FFF2-40B4-BE49-F238E27FC236}">
                <a16:creationId xmlns:a16="http://schemas.microsoft.com/office/drawing/2014/main" id="{C9196D8A-A9BF-4602-88FB-90AFC20B807C}"/>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chú fáng</a:t>
            </a:r>
          </a:p>
        </p:txBody>
      </p:sp>
      <p:sp>
        <p:nvSpPr>
          <p:cNvPr id="15" name="vi3">
            <a:extLst xmlns:a="http://schemas.openxmlformats.org/drawingml/2006/main">
              <a:ext uri="{FF2B5EF4-FFF2-40B4-BE49-F238E27FC236}">
                <a16:creationId xmlns:a16="http://schemas.microsoft.com/office/drawing/2014/main" id="{B72EEEB8-ECB6-41D3-BEDF-A85026310405}"/>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nhà bếp</a:t>
            </a:r>
          </a:p>
        </p:txBody>
      </p:sp>
      <p:sp>
        <p:nvSpPr>
          <p:cNvPr id="16" name="zh4">
            <a:extLst xmlns:a="http://schemas.openxmlformats.org/drawingml/2006/main">
              <a:ext uri="{FF2B5EF4-FFF2-40B4-BE49-F238E27FC236}">
                <a16:creationId xmlns:a16="http://schemas.microsoft.com/office/drawing/2014/main" id="{461C08EA-0A9B-46FE-896F-87D435DB7B12}"/>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卧室</a:t>
            </a:r>
          </a:p>
        </p:txBody>
      </p:sp>
      <p:sp>
        <p:nvSpPr>
          <p:cNvPr id="17" name="py4">
            <a:extLst xmlns:a="http://schemas.openxmlformats.org/drawingml/2006/main">
              <a:ext uri="{FF2B5EF4-FFF2-40B4-BE49-F238E27FC236}">
                <a16:creationId xmlns:a16="http://schemas.microsoft.com/office/drawing/2014/main" id="{390DAC90-CFC7-486A-9539-F20EB80B9088}"/>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wò shì</a:t>
            </a:r>
          </a:p>
        </p:txBody>
      </p:sp>
      <p:sp>
        <p:nvSpPr>
          <p:cNvPr id="18" name="vi4">
            <a:extLst xmlns:a="http://schemas.openxmlformats.org/drawingml/2006/main">
              <a:ext uri="{FF2B5EF4-FFF2-40B4-BE49-F238E27FC236}">
                <a16:creationId xmlns:a16="http://schemas.microsoft.com/office/drawing/2014/main" id="{44D8AB0F-18E2-4768-9DD4-6F6C739246C9}"/>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phòng ngủ</a:t>
            </a:r>
          </a:p>
        </p:txBody>
      </p:sp>
      <p:sp>
        <p:nvSpPr>
          <p:cNvPr id="19" name="zh5">
            <a:extLst xmlns:a="http://schemas.openxmlformats.org/drawingml/2006/main">
              <a:ext uri="{FF2B5EF4-FFF2-40B4-BE49-F238E27FC236}">
                <a16:creationId xmlns:a16="http://schemas.microsoft.com/office/drawing/2014/main" id="{233EEF20-EBCB-46FE-8C86-9397836ECB3F}"/>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洗手间</a:t>
            </a:r>
          </a:p>
        </p:txBody>
      </p:sp>
      <p:sp>
        <p:nvSpPr>
          <p:cNvPr id="20" name="py5">
            <a:extLst xmlns:a="http://schemas.openxmlformats.org/drawingml/2006/main">
              <a:ext uri="{FF2B5EF4-FFF2-40B4-BE49-F238E27FC236}">
                <a16:creationId xmlns:a16="http://schemas.microsoft.com/office/drawing/2014/main" id="{75B24636-5A92-4AEE-B08A-647AD03F5B64}"/>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xǐshǒujiān</a:t>
            </a:r>
          </a:p>
        </p:txBody>
      </p:sp>
      <p:sp>
        <p:nvSpPr>
          <p:cNvPr id="21" name="vi5">
            <a:extLst xmlns:a="http://schemas.openxmlformats.org/drawingml/2006/main">
              <a:ext uri="{FF2B5EF4-FFF2-40B4-BE49-F238E27FC236}">
                <a16:creationId xmlns:a16="http://schemas.microsoft.com/office/drawing/2014/main" id="{8686715A-3B8B-4E7F-AE10-9BEB22EED848}"/>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nhà vệ sinh</a:t>
            </a:r>
          </a:p>
        </p:txBody>
      </p:sp>
    </p:spTree>
    <p:extLst>
      <p:ext uri="{BB962C8B-B14F-4D97-AF65-F5344CB8AC3E}">
        <p14:creationId xmlns:p14="http://schemas.microsoft.com/office/powerpoint/2010/main" val="1313619759"/>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64BCA31B-3A48-46FC-895D-A012F7131A6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HSK2-10</a:t>
            </a:r>
          </a:p>
        </p:txBody>
      </p:sp>
      <p:sp>
        <p:nvSpPr>
          <p:cNvPr id="2" name="heading">
            <a:extLst xmlns:a="http://schemas.openxmlformats.org/drawingml/2006/main">
              <a:ext uri="{FF2B5EF4-FFF2-40B4-BE49-F238E27FC236}">
                <a16:creationId xmlns:a16="http://schemas.microsoft.com/office/drawing/2014/main" id="{56410B60-287C-49A5-86E2-6139BB85692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59B7EE28-F9BB-4AAB-A6A4-3704A4945A6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1DD3387B-9CB1-4230-BD05-FEE60F0F8FF1}"/>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出</a:t>
            </a:r>
          </a:p>
        </p:txBody>
      </p:sp>
      <p:sp>
        <p:nvSpPr>
          <p:cNvPr id="5" name="py0">
            <a:extLst xmlns:a="http://schemas.openxmlformats.org/drawingml/2006/main">
              <a:ext uri="{FF2B5EF4-FFF2-40B4-BE49-F238E27FC236}">
                <a16:creationId xmlns:a16="http://schemas.microsoft.com/office/drawing/2014/main" id="{B57604C4-4373-489D-82C2-5FB9FCB4DC69}"/>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chū</a:t>
            </a:r>
          </a:p>
        </p:txBody>
      </p:sp>
      <p:sp>
        <p:nvSpPr>
          <p:cNvPr id="6" name="vi0">
            <a:extLst xmlns:a="http://schemas.openxmlformats.org/drawingml/2006/main">
              <a:ext uri="{FF2B5EF4-FFF2-40B4-BE49-F238E27FC236}">
                <a16:creationId xmlns:a16="http://schemas.microsoft.com/office/drawing/2014/main" id="{83AAEB91-6369-4E3D-AF76-F14DFCE0C2A5}"/>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ra</a:t>
            </a:r>
          </a:p>
        </p:txBody>
      </p:sp>
      <p:sp>
        <p:nvSpPr>
          <p:cNvPr id="7" name="zh1">
            <a:extLst xmlns:a="http://schemas.openxmlformats.org/drawingml/2006/main">
              <a:ext uri="{FF2B5EF4-FFF2-40B4-BE49-F238E27FC236}">
                <a16:creationId xmlns:a16="http://schemas.microsoft.com/office/drawing/2014/main" id="{03685662-06A4-46D1-8000-422EC8C18AA8}"/>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进</a:t>
            </a:r>
          </a:p>
        </p:txBody>
      </p:sp>
      <p:sp>
        <p:nvSpPr>
          <p:cNvPr id="8" name="py1">
            <a:extLst xmlns:a="http://schemas.openxmlformats.org/drawingml/2006/main">
              <a:ext uri="{FF2B5EF4-FFF2-40B4-BE49-F238E27FC236}">
                <a16:creationId xmlns:a16="http://schemas.microsoft.com/office/drawing/2014/main" id="{FEF0C11D-0EDA-457B-B8C7-1A136906F1DA}"/>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jìn</a:t>
            </a:r>
          </a:p>
        </p:txBody>
      </p:sp>
      <p:sp>
        <p:nvSpPr>
          <p:cNvPr id="9" name="vi1">
            <a:extLst xmlns:a="http://schemas.openxmlformats.org/drawingml/2006/main">
              <a:ext uri="{FF2B5EF4-FFF2-40B4-BE49-F238E27FC236}">
                <a16:creationId xmlns:a16="http://schemas.microsoft.com/office/drawing/2014/main" id="{CE6668ED-9A61-456E-A5BA-8A960505C125}"/>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vào</a:t>
            </a:r>
          </a:p>
        </p:txBody>
      </p:sp>
      <p:sp>
        <p:nvSpPr>
          <p:cNvPr id="10" name="zh2">
            <a:extLst xmlns:a="http://schemas.openxmlformats.org/drawingml/2006/main">
              <a:ext uri="{FF2B5EF4-FFF2-40B4-BE49-F238E27FC236}">
                <a16:creationId xmlns:a16="http://schemas.microsoft.com/office/drawing/2014/main" id="{22487286-B43E-4746-84E0-20D8A4FC542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手</a:t>
            </a:r>
          </a:p>
        </p:txBody>
      </p:sp>
      <p:sp>
        <p:nvSpPr>
          <p:cNvPr id="11" name="py2">
            <a:extLst xmlns:a="http://schemas.openxmlformats.org/drawingml/2006/main">
              <a:ext uri="{FF2B5EF4-FFF2-40B4-BE49-F238E27FC236}">
                <a16:creationId xmlns:a16="http://schemas.microsoft.com/office/drawing/2014/main" id="{5A278B78-42E1-400A-8338-858C9ED2955A}"/>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shǒu</a:t>
            </a:r>
          </a:p>
        </p:txBody>
      </p:sp>
      <p:sp>
        <p:nvSpPr>
          <p:cNvPr id="12" name="vi2">
            <a:extLst xmlns:a="http://schemas.openxmlformats.org/drawingml/2006/main">
              <a:ext uri="{FF2B5EF4-FFF2-40B4-BE49-F238E27FC236}">
                <a16:creationId xmlns:a16="http://schemas.microsoft.com/office/drawing/2014/main" id="{49750474-0623-48F6-B561-312D2F5C8285}"/>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tay</a:t>
            </a:r>
          </a:p>
        </p:txBody>
      </p:sp>
    </p:spTree>
    <p:extLst>
      <p:ext uri="{BB962C8B-B14F-4D97-AF65-F5344CB8AC3E}">
        <p14:creationId xmlns:p14="http://schemas.microsoft.com/office/powerpoint/2010/main" val="849056084"/>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52D50F0-AA7C-4B2E-AD70-73BF906309B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HSK2-10</a:t>
            </a:r>
          </a:p>
        </p:txBody>
      </p:sp>
      <p:sp>
        <p:nvSpPr>
          <p:cNvPr id="2" name="heading">
            <a:extLst xmlns:a="http://schemas.openxmlformats.org/drawingml/2006/main">
              <a:ext uri="{FF2B5EF4-FFF2-40B4-BE49-F238E27FC236}">
                <a16:creationId xmlns:a16="http://schemas.microsoft.com/office/drawing/2014/main" id="{1E380536-D03C-4963-8EC2-BA4A48A2064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27544EA0-7989-4827-9103-1B7D18D8146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0C68E421-A6F5-4315-BB51-4464BB406DE3}"/>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A 比 B 加 tính từ</a:t>
            </a:r>
          </a:p>
        </p:txBody>
      </p:sp>
      <p:sp>
        <p:nvSpPr>
          <p:cNvPr id="5" name="rule">
            <a:extLst xmlns:a="http://schemas.openxmlformats.org/drawingml/2006/main">
              <a:ext uri="{FF2B5EF4-FFF2-40B4-BE49-F238E27FC236}">
                <a16:creationId xmlns:a16="http://schemas.microsoft.com/office/drawing/2014/main" id="{1DFBA554-0AAB-4729-BBA0-A330A9879004}"/>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这个房间比那个大。 Phòng này lớn hơn phòng kia.</a:t>
            </a:r>
          </a:p>
        </p:txBody>
      </p:sp>
    </p:spTree>
    <p:extLst>
      <p:ext uri="{BB962C8B-B14F-4D97-AF65-F5344CB8AC3E}">
        <p14:creationId xmlns:p14="http://schemas.microsoft.com/office/powerpoint/2010/main" val="1461694550"/>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B70EFD5-6DBA-451B-9D61-3CC4BDC589A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HSK2-10</a:t>
            </a:r>
          </a:p>
        </p:txBody>
      </p:sp>
      <p:sp>
        <p:nvSpPr>
          <p:cNvPr id="2" name="heading">
            <a:extLst xmlns:a="http://schemas.openxmlformats.org/drawingml/2006/main">
              <a:ext uri="{FF2B5EF4-FFF2-40B4-BE49-F238E27FC236}">
                <a16:creationId xmlns:a16="http://schemas.microsoft.com/office/drawing/2014/main" id="{7AAAEB94-8478-4788-AE00-31A0919BE60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66D46265-3D8E-472E-8C23-1529B23096D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FDFE2CE1-D974-4A32-BA0F-DE4C93FA3AAC}"/>
              </a:ext>
            </a:extLst>
            <ns0:hlinkClick xmlns:ns0="http://schemas.openxmlformats.org/drawingml/2006/main" xmlns:ns1="http://schemas.openxmlformats.org/officeDocument/2006/relationships" ns1:id="rIdInteractive3">
              <ns0:snd ns1:embed="rIdEmbeddedAudio4" name="HSK2-10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3E1AE625-592F-455B-B4A1-6D53CC8F88ED}"/>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F1252850-B213-4393-A975-E737A1C85DB1}"/>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526702974"/>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465860D-A5A9-46B1-9EDE-6EF44CADAF9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HSK2-10</a:t>
            </a:r>
          </a:p>
        </p:txBody>
      </p:sp>
      <p:sp>
        <p:nvSpPr>
          <p:cNvPr id="2" name="heading">
            <a:extLst xmlns:a="http://schemas.openxmlformats.org/drawingml/2006/main">
              <a:ext uri="{FF2B5EF4-FFF2-40B4-BE49-F238E27FC236}">
                <a16:creationId xmlns:a16="http://schemas.microsoft.com/office/drawing/2014/main" id="{FE9368BE-8193-4DA7-BFF4-2153A52CB7A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96CA1CD0-804C-4DC1-9ED5-BB182315C36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042F6235-AC19-45DF-9CD9-97DADB451C31}"/>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第一个房间大、干净，但是离学校远。第二个房间小一点儿，不过离学校近。小林想</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选第二个。</a:t>
            </a:r>
          </a:p>
        </p:txBody>
      </p:sp>
      <p:sp>
        <p:nvSpPr>
          <p:cNvPr id="5" name="q0">
            <a:extLst xmlns:a="http://schemas.openxmlformats.org/drawingml/2006/main">
              <a:ext uri="{FF2B5EF4-FFF2-40B4-BE49-F238E27FC236}">
                <a16:creationId xmlns:a16="http://schemas.microsoft.com/office/drawing/2014/main" id="{CEB395F5-4596-47F2-98B9-56AF40D66EDD}"/>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哪个房间离学校近？</a:t>
            </a:r>
          </a:p>
        </p:txBody>
      </p:sp>
      <p:sp>
        <p:nvSpPr>
          <p:cNvPr id="6" name="q1">
            <a:extLst xmlns:a="http://schemas.openxmlformats.org/drawingml/2006/main">
              <a:ext uri="{FF2B5EF4-FFF2-40B4-BE49-F238E27FC236}">
                <a16:creationId xmlns:a16="http://schemas.microsoft.com/office/drawing/2014/main" id="{2EA056C7-4DEF-496E-B3A0-F6514A52ED1B}"/>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小林想选哪个？</a:t>
            </a:r>
          </a:p>
        </p:txBody>
      </p:sp>
    </p:spTree>
    <p:extLst>
      <p:ext uri="{BB962C8B-B14F-4D97-AF65-F5344CB8AC3E}">
        <p14:creationId xmlns:p14="http://schemas.microsoft.com/office/powerpoint/2010/main" val="1488421545"/>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3A0B9FF9-820A-4913-981A-108A2CBE79E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HSK2-10</a:t>
            </a:r>
          </a:p>
        </p:txBody>
      </p:sp>
      <p:sp>
        <p:nvSpPr>
          <p:cNvPr id="2" name="heading">
            <a:extLst xmlns:a="http://schemas.openxmlformats.org/drawingml/2006/main">
              <a:ext uri="{FF2B5EF4-FFF2-40B4-BE49-F238E27FC236}">
                <a16:creationId xmlns:a16="http://schemas.microsoft.com/office/drawing/2014/main" id="{820E83FD-48BA-4054-B75C-C2E441A511E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8E88B3E0-7AB3-4560-B0D2-AD4CCD6A288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B09EFB59-327C-4DD9-83B8-60D69F7564D2}"/>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“phòng”?</a:t>
            </a:r>
          </a:p>
        </p:txBody>
      </p:sp>
      <p:sp>
        <p:nvSpPr>
          <p:cNvPr id="5" name="audio_game">
            <a:extLst xmlns:a="http://schemas.openxmlformats.org/drawingml/2006/main">
              <a:ext uri="{FF2B5EF4-FFF2-40B4-BE49-F238E27FC236}">
                <a16:creationId xmlns:a16="http://schemas.microsoft.com/office/drawing/2014/main" id="{88C159E7-2021-472D-9D30-5E8651E85229}"/>
              </a:ext>
            </a:extLst>
            <ns0:hlinkClick xmlns:ns0="http://schemas.openxmlformats.org/drawingml/2006/main" xmlns:ns1="http://schemas.openxmlformats.org/officeDocument/2006/relationships" ns1:id="rIdInteractive3">
              <ns0:snd ns1:embed="rIdEmbeddedAudio4" name="HSK2-10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D30B3E5A-C51F-4531-B1CD-0C7518778145}"/>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房间</a:t>
            </a:r>
          </a:p>
        </p:txBody>
      </p:sp>
      <p:sp>
        <p:nvSpPr>
          <p:cNvPr id="7" name="choice_1">
            <a:extLst xmlns:a="http://schemas.openxmlformats.org/drawingml/2006/main">
              <a:ext uri="{FF2B5EF4-FFF2-40B4-BE49-F238E27FC236}">
                <a16:creationId xmlns:a16="http://schemas.microsoft.com/office/drawing/2014/main" id="{5B00E8B8-AC87-45AB-9000-30F5C3D9B56E}"/>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房子</a:t>
            </a:r>
          </a:p>
        </p:txBody>
      </p:sp>
      <p:sp>
        <p:nvSpPr>
          <p:cNvPr id="8" name="choice_2">
            <a:extLst xmlns:a="http://schemas.openxmlformats.org/drawingml/2006/main">
              <a:ext uri="{FF2B5EF4-FFF2-40B4-BE49-F238E27FC236}">
                <a16:creationId xmlns:a16="http://schemas.microsoft.com/office/drawing/2014/main" id="{1DC884FC-C85A-4611-84E4-08DCADC6E26F}"/>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客厅</a:t>
            </a:r>
          </a:p>
        </p:txBody>
      </p:sp>
    </p:spTree>
    <p:extLst>
      <p:ext uri="{BB962C8B-B14F-4D97-AF65-F5344CB8AC3E}">
        <p14:creationId xmlns:p14="http://schemas.microsoft.com/office/powerpoint/2010/main" val="1893830372"/>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68637F3-B5A1-433C-A5C2-5AD19D1992E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HSK2-10</a:t>
            </a:r>
          </a:p>
        </p:txBody>
      </p:sp>
      <p:sp>
        <p:nvSpPr>
          <p:cNvPr id="2" name="heading">
            <a:extLst xmlns:a="http://schemas.openxmlformats.org/drawingml/2006/main">
              <a:ext uri="{FF2B5EF4-FFF2-40B4-BE49-F238E27FC236}">
                <a16:creationId xmlns:a16="http://schemas.microsoft.com/office/drawing/2014/main" id="{71BCE592-7791-4E0E-BA7C-A7DEE60114E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93BC1CD0-88B9-4165-A0A6-2A9A5B0AF69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74649585-64DF-4FC9-A431-CC057A4FB014}"/>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房间 (fáng jiān) = phòng.</a:t>
            </a:r>
          </a:p>
        </p:txBody>
      </p:sp>
      <p:sp>
        <p:nvSpPr>
          <p:cNvPr id="5" name="stretch">
            <a:extLst xmlns:a="http://schemas.openxmlformats.org/drawingml/2006/main">
              <a:ext uri="{FF2B5EF4-FFF2-40B4-BE49-F238E27FC236}">
                <a16:creationId xmlns:a16="http://schemas.microsoft.com/office/drawing/2014/main" id="{817A49E5-71E8-47B2-911F-DC06961C4657}"/>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0405B8D9-7C1F-4385-A522-36562E6A31FB}"/>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346850543"/>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CD41481-1B1A-4933-9FE1-80B8EE044C9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HSK2-10</a:t>
            </a:r>
          </a:p>
        </p:txBody>
      </p:sp>
      <p:sp>
        <p:nvSpPr>
          <p:cNvPr id="2" name="heading">
            <a:extLst xmlns:a="http://schemas.openxmlformats.org/drawingml/2006/main">
              <a:ext uri="{FF2B5EF4-FFF2-40B4-BE49-F238E27FC236}">
                <a16:creationId xmlns:a16="http://schemas.microsoft.com/office/drawing/2014/main" id="{25464242-EBC6-4602-9F21-83A6CC44F50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D3B0985C-3ECC-4B2C-A430-E115AF5EF99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36BC3509-7833-4A76-B4E5-B88182E7EAA4}"/>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F2EC5451-3C49-4683-B00F-65769F7FE718}"/>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649382789"/>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0CEC406-48AB-43BB-8D01-26698C99DB1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HSK2-10</a:t>
            </a:r>
          </a:p>
        </p:txBody>
      </p:sp>
      <p:sp>
        <p:nvSpPr>
          <p:cNvPr id="2" name="heading">
            <a:extLst xmlns:a="http://schemas.openxmlformats.org/drawingml/2006/main">
              <a:ext uri="{FF2B5EF4-FFF2-40B4-BE49-F238E27FC236}">
                <a16:creationId xmlns:a16="http://schemas.microsoft.com/office/drawing/2014/main" id="{02376A56-9880-4EFE-B62E-C7DC8D850BB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57002C90-752C-41C7-9B93-936600D154B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ED2FBA03-5E55-4A77-9093-1D044F328DDA}"/>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比较两套房的面积、价格和距离。说明自己的选择并给出两个理由。 So</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sánh và giải thích bằng câu ngắn.</a:t>
            </a:r>
          </a:p>
        </p:txBody>
      </p:sp>
      <p:sp>
        <p:nvSpPr>
          <p:cNvPr id="5" name="taskrule">
            <a:extLst xmlns:a="http://schemas.openxmlformats.org/drawingml/2006/main">
              <a:ext uri="{FF2B5EF4-FFF2-40B4-BE49-F238E27FC236}">
                <a16:creationId xmlns:a16="http://schemas.microsoft.com/office/drawing/2014/main" id="{CAD11A56-03EF-40B8-AD8B-7083F24937DC}"/>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360165317"/>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F77E118-0989-45B5-BE89-21D21104FA7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HSK2-10</a:t>
            </a:r>
          </a:p>
        </p:txBody>
      </p:sp>
      <p:sp>
        <p:nvSpPr>
          <p:cNvPr id="2" name="heading">
            <a:extLst xmlns:a="http://schemas.openxmlformats.org/drawingml/2006/main">
              <a:ext uri="{FF2B5EF4-FFF2-40B4-BE49-F238E27FC236}">
                <a16:creationId xmlns:a16="http://schemas.microsoft.com/office/drawing/2014/main" id="{330A64A3-705E-4132-AA09-EF51CABE060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D8BF83D3-9E08-4784-93C7-2ADB56547CC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房"/>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间"/>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子"/>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客"/>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厅"/>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厨"/>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154956014"/>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6B754B3-23AA-49B5-9C0F-68CDAB918F9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HSK2-10</a:t>
            </a:r>
          </a:p>
        </p:txBody>
      </p:sp>
      <p:sp>
        <p:nvSpPr>
          <p:cNvPr id="2" name="heading">
            <a:extLst xmlns:a="http://schemas.openxmlformats.org/drawingml/2006/main">
              <a:ext uri="{FF2B5EF4-FFF2-40B4-BE49-F238E27FC236}">
                <a16:creationId xmlns:a16="http://schemas.microsoft.com/office/drawing/2014/main" id="{A51733EA-2EB1-4124-9196-5C8F49B8F89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D62B328A-0296-4AA3-9CCC-DCBE0D7DE8C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DB971B05-5146-4098-9A8B-D24664B0F02E}"/>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8EE8750A-3845-46B2-9D7A-1A7BBD68056D}"/>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9BC63E8F-E931-4D3E-A465-5836F5FD7D7A}"/>
              </a:ext>
            </a:extLst>
            <ns0:hlinkClick xmlns:ns0="http://schemas.openxmlformats.org/drawingml/2006/main" xmlns:ns1="http://schemas.openxmlformats.org/officeDocument/2006/relationships" ns1:id="rIdInteractive3">
              <ns0:snd ns1:embed="rIdEmbeddedAudio4" name="HSK2-10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558736017"/>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D2BD158-3D14-47CF-A125-C282AFBD452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HSK2-10</a:t>
            </a:r>
          </a:p>
        </p:txBody>
      </p:sp>
      <p:sp>
        <p:nvSpPr>
          <p:cNvPr id="2" name="heading">
            <a:extLst xmlns:a="http://schemas.openxmlformats.org/drawingml/2006/main">
              <a:ext uri="{FF2B5EF4-FFF2-40B4-BE49-F238E27FC236}">
                <a16:creationId xmlns:a16="http://schemas.microsoft.com/office/drawing/2014/main" id="{B29E1C0F-65B3-41C5-9B4D-709D283512E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7EC9598A-369E-4759-ACD8-C97046D6E5F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A0901B5B-CA15-4645-B2EB-00F030802FA6}"/>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79754736-0DD8-4B3B-A313-653E5A1753DA}"/>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2143019214"/>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836C0D2-1F3D-471C-8F82-F9BC5327905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HSK2-11</a:t>
            </a:r>
          </a:p>
        </p:txBody>
      </p:sp>
      <p:sp>
        <p:nvSpPr>
          <p:cNvPr id="2" name="heading">
            <a:extLst xmlns:a="http://schemas.openxmlformats.org/drawingml/2006/main">
              <a:ext uri="{FF2B5EF4-FFF2-40B4-BE49-F238E27FC236}">
                <a16:creationId xmlns:a16="http://schemas.microsoft.com/office/drawing/2014/main" id="{DA38CB7F-3663-4F8B-A243-41D9DA1EBB7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Nhà ở và so sánh</a:t>
            </a:r>
          </a:p>
        </p:txBody>
      </p:sp>
      <p:sp>
        <p:nvSpPr>
          <p:cNvPr id="3" name="page">
            <a:extLst xmlns:a="http://schemas.openxmlformats.org/drawingml/2006/main">
              <a:ext uri="{FF2B5EF4-FFF2-40B4-BE49-F238E27FC236}">
                <a16:creationId xmlns:a16="http://schemas.microsoft.com/office/drawing/2014/main" id="{F38E9F55-920D-4C07-B954-B9931EF40B7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1E9C9E43-C060-4A77-9AD5-6B8B686B7342}"/>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离 và đọc tìm chi tiết.</a:t>
            </a:r>
          </a:p>
        </p:txBody>
      </p:sp>
      <p:sp>
        <p:nvSpPr>
          <p:cNvPr id="5" name="duration">
            <a:extLst xmlns:a="http://schemas.openxmlformats.org/drawingml/2006/main">
              <a:ext uri="{FF2B5EF4-FFF2-40B4-BE49-F238E27FC236}">
                <a16:creationId xmlns:a16="http://schemas.microsoft.com/office/drawing/2014/main" id="{5F9360C1-BDC1-4C83-AF30-82384E73911C}"/>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298253019"/>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36AD67F-CBD7-4E2A-A6F0-298D2704D77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HSK2-11</a:t>
            </a:r>
          </a:p>
        </p:txBody>
      </p:sp>
      <p:sp>
        <p:nvSpPr>
          <p:cNvPr id="2" name="heading">
            <a:extLst xmlns:a="http://schemas.openxmlformats.org/drawingml/2006/main">
              <a:ext uri="{FF2B5EF4-FFF2-40B4-BE49-F238E27FC236}">
                <a16:creationId xmlns:a16="http://schemas.microsoft.com/office/drawing/2014/main" id="{5F413597-72F1-441A-9525-08D9102FA86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17444111-D200-451D-9030-8CADA268FE7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A5142A50-62F9-4A88-9986-DB52A39054A6}"/>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先     然后     再说</a:t>
            </a:r>
          </a:p>
        </p:txBody>
      </p:sp>
      <p:sp>
        <p:nvSpPr>
          <p:cNvPr id="5" name="retrieval">
            <a:extLst xmlns:a="http://schemas.openxmlformats.org/drawingml/2006/main">
              <a:ext uri="{FF2B5EF4-FFF2-40B4-BE49-F238E27FC236}">
                <a16:creationId xmlns:a16="http://schemas.microsoft.com/office/drawing/2014/main" id="{9BC571A7-3CEC-4FD2-80BC-66CE4E79F498}"/>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705363249"/>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80F89ED0-9A99-4D9E-BD10-E3B98CA0D22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HSK2-11</a:t>
            </a:r>
          </a:p>
        </p:txBody>
      </p:sp>
      <p:sp>
        <p:nvSpPr>
          <p:cNvPr id="2" name="heading">
            <a:extLst xmlns:a="http://schemas.openxmlformats.org/drawingml/2006/main">
              <a:ext uri="{FF2B5EF4-FFF2-40B4-BE49-F238E27FC236}">
                <a16:creationId xmlns:a16="http://schemas.microsoft.com/office/drawing/2014/main" id="{104E48BA-7F4D-490B-8832-5EB60F976CB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F7519516-6EBB-419C-8AB4-C57B3AE50E3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3B3D9C09-AB13-4701-A95A-44B62735F26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门</a:t>
            </a:r>
          </a:p>
        </p:txBody>
      </p:sp>
      <p:sp>
        <p:nvSpPr>
          <p:cNvPr id="5" name="py0">
            <a:extLst xmlns:a="http://schemas.openxmlformats.org/drawingml/2006/main">
              <a:ext uri="{FF2B5EF4-FFF2-40B4-BE49-F238E27FC236}">
                <a16:creationId xmlns:a16="http://schemas.microsoft.com/office/drawing/2014/main" id="{5D9558FE-8979-446C-B926-363E003241B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mén</a:t>
            </a:r>
          </a:p>
        </p:txBody>
      </p:sp>
      <p:sp>
        <p:nvSpPr>
          <p:cNvPr id="6" name="vi0">
            <a:extLst xmlns:a="http://schemas.openxmlformats.org/drawingml/2006/main">
              <a:ext uri="{FF2B5EF4-FFF2-40B4-BE49-F238E27FC236}">
                <a16:creationId xmlns:a16="http://schemas.microsoft.com/office/drawing/2014/main" id="{4B00F562-6AD9-451A-836B-A05AA78BB37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cửa</a:t>
            </a:r>
          </a:p>
        </p:txBody>
      </p:sp>
      <p:sp>
        <p:nvSpPr>
          <p:cNvPr id="7" name="zh1">
            <a:extLst xmlns:a="http://schemas.openxmlformats.org/drawingml/2006/main">
              <a:ext uri="{FF2B5EF4-FFF2-40B4-BE49-F238E27FC236}">
                <a16:creationId xmlns:a16="http://schemas.microsoft.com/office/drawing/2014/main" id="{A3D98FD5-2D38-4047-8588-9F7CE4080E32}"/>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窗户</a:t>
            </a:r>
          </a:p>
        </p:txBody>
      </p:sp>
      <p:sp>
        <p:nvSpPr>
          <p:cNvPr id="8" name="py1">
            <a:extLst xmlns:a="http://schemas.openxmlformats.org/drawingml/2006/main">
              <a:ext uri="{FF2B5EF4-FFF2-40B4-BE49-F238E27FC236}">
                <a16:creationId xmlns:a16="http://schemas.microsoft.com/office/drawing/2014/main" id="{7A93A88E-87B4-40C3-9775-607C33ABF91F}"/>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chuāng hù</a:t>
            </a:r>
          </a:p>
        </p:txBody>
      </p:sp>
      <p:sp>
        <p:nvSpPr>
          <p:cNvPr id="9" name="vi1">
            <a:extLst xmlns:a="http://schemas.openxmlformats.org/drawingml/2006/main">
              <a:ext uri="{FF2B5EF4-FFF2-40B4-BE49-F238E27FC236}">
                <a16:creationId xmlns:a16="http://schemas.microsoft.com/office/drawing/2014/main" id="{0B273E28-D025-4F7F-B9C2-C0A972B8F9B8}"/>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cửa sổ</a:t>
            </a:r>
          </a:p>
        </p:txBody>
      </p:sp>
      <p:sp>
        <p:nvSpPr>
          <p:cNvPr id="10" name="zh2">
            <a:extLst xmlns:a="http://schemas.openxmlformats.org/drawingml/2006/main">
              <a:ext uri="{FF2B5EF4-FFF2-40B4-BE49-F238E27FC236}">
                <a16:creationId xmlns:a16="http://schemas.microsoft.com/office/drawing/2014/main" id="{1F73DD39-E9EF-477A-9868-C1B52523C13E}"/>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旁边</a:t>
            </a:r>
          </a:p>
        </p:txBody>
      </p:sp>
      <p:sp>
        <p:nvSpPr>
          <p:cNvPr id="11" name="py2">
            <a:extLst xmlns:a="http://schemas.openxmlformats.org/drawingml/2006/main">
              <a:ext uri="{FF2B5EF4-FFF2-40B4-BE49-F238E27FC236}">
                <a16:creationId xmlns:a16="http://schemas.microsoft.com/office/drawing/2014/main" id="{4C0EB6BF-B829-456F-B95C-AA3EC349EBA0}"/>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pángbiān</a:t>
            </a:r>
          </a:p>
        </p:txBody>
      </p:sp>
      <p:sp>
        <p:nvSpPr>
          <p:cNvPr id="12" name="vi2">
            <a:extLst xmlns:a="http://schemas.openxmlformats.org/drawingml/2006/main">
              <a:ext uri="{FF2B5EF4-FFF2-40B4-BE49-F238E27FC236}">
                <a16:creationId xmlns:a16="http://schemas.microsoft.com/office/drawing/2014/main" id="{BDFD7185-9CF5-4336-A8B2-05EAD4899FCB}"/>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bên cạnh</a:t>
            </a:r>
          </a:p>
        </p:txBody>
      </p:sp>
      <p:sp>
        <p:nvSpPr>
          <p:cNvPr id="13" name="zh3">
            <a:extLst xmlns:a="http://schemas.openxmlformats.org/drawingml/2006/main">
              <a:ext uri="{FF2B5EF4-FFF2-40B4-BE49-F238E27FC236}">
                <a16:creationId xmlns:a16="http://schemas.microsoft.com/office/drawing/2014/main" id="{4BD6BE97-30CE-48BD-B3DA-1320E9D43913}"/>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近</a:t>
            </a:r>
          </a:p>
        </p:txBody>
      </p:sp>
      <p:sp>
        <p:nvSpPr>
          <p:cNvPr id="14" name="py3">
            <a:extLst xmlns:a="http://schemas.openxmlformats.org/drawingml/2006/main">
              <a:ext uri="{FF2B5EF4-FFF2-40B4-BE49-F238E27FC236}">
                <a16:creationId xmlns:a16="http://schemas.microsoft.com/office/drawing/2014/main" id="{908E4005-C666-4675-9DB6-D02FAC4CF577}"/>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jìn</a:t>
            </a:r>
          </a:p>
        </p:txBody>
      </p:sp>
      <p:sp>
        <p:nvSpPr>
          <p:cNvPr id="15" name="vi3">
            <a:extLst xmlns:a="http://schemas.openxmlformats.org/drawingml/2006/main">
              <a:ext uri="{FF2B5EF4-FFF2-40B4-BE49-F238E27FC236}">
                <a16:creationId xmlns:a16="http://schemas.microsoft.com/office/drawing/2014/main" id="{B5D92D83-3374-405C-9171-80DB2A0189DF}"/>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gần</a:t>
            </a:r>
          </a:p>
        </p:txBody>
      </p:sp>
      <p:sp>
        <p:nvSpPr>
          <p:cNvPr id="16" name="zh4">
            <a:extLst xmlns:a="http://schemas.openxmlformats.org/drawingml/2006/main">
              <a:ext uri="{FF2B5EF4-FFF2-40B4-BE49-F238E27FC236}">
                <a16:creationId xmlns:a16="http://schemas.microsoft.com/office/drawing/2014/main" id="{B0B62E0D-F0B5-44D4-B8EE-FC063CBFF96F}"/>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远</a:t>
            </a:r>
          </a:p>
        </p:txBody>
      </p:sp>
      <p:sp>
        <p:nvSpPr>
          <p:cNvPr id="17" name="py4">
            <a:extLst xmlns:a="http://schemas.openxmlformats.org/drawingml/2006/main">
              <a:ext uri="{FF2B5EF4-FFF2-40B4-BE49-F238E27FC236}">
                <a16:creationId xmlns:a16="http://schemas.microsoft.com/office/drawing/2014/main" id="{84D41618-E47D-4A38-9ED1-0C668A365DA3}"/>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yuǎn</a:t>
            </a:r>
          </a:p>
        </p:txBody>
      </p:sp>
      <p:sp>
        <p:nvSpPr>
          <p:cNvPr id="18" name="vi4">
            <a:extLst xmlns:a="http://schemas.openxmlformats.org/drawingml/2006/main">
              <a:ext uri="{FF2B5EF4-FFF2-40B4-BE49-F238E27FC236}">
                <a16:creationId xmlns:a16="http://schemas.microsoft.com/office/drawing/2014/main" id="{B8C05BCA-1772-4958-B271-86E529633C8F}"/>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xa</a:t>
            </a:r>
          </a:p>
        </p:txBody>
      </p:sp>
      <p:sp>
        <p:nvSpPr>
          <p:cNvPr id="19" name="zh5">
            <a:extLst xmlns:a="http://schemas.openxmlformats.org/drawingml/2006/main">
              <a:ext uri="{FF2B5EF4-FFF2-40B4-BE49-F238E27FC236}">
                <a16:creationId xmlns:a16="http://schemas.microsoft.com/office/drawing/2014/main" id="{38C10978-071A-4496-AD21-291D08F87D69}"/>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比</a:t>
            </a:r>
          </a:p>
        </p:txBody>
      </p:sp>
      <p:sp>
        <p:nvSpPr>
          <p:cNvPr id="20" name="py5">
            <a:extLst xmlns:a="http://schemas.openxmlformats.org/drawingml/2006/main">
              <a:ext uri="{FF2B5EF4-FFF2-40B4-BE49-F238E27FC236}">
                <a16:creationId xmlns:a16="http://schemas.microsoft.com/office/drawing/2014/main" id="{3271BE23-DD4D-47B4-92F6-CFB0409546D1}"/>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bǐ</a:t>
            </a:r>
          </a:p>
        </p:txBody>
      </p:sp>
      <p:sp>
        <p:nvSpPr>
          <p:cNvPr id="21" name="vi5">
            <a:extLst xmlns:a="http://schemas.openxmlformats.org/drawingml/2006/main">
              <a:ext uri="{FF2B5EF4-FFF2-40B4-BE49-F238E27FC236}">
                <a16:creationId xmlns:a16="http://schemas.microsoft.com/office/drawing/2014/main" id="{6681AB6A-B1DD-421A-96B7-B0ACC9E8AC08}"/>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so với</a:t>
            </a:r>
          </a:p>
        </p:txBody>
      </p:sp>
    </p:spTree>
    <p:extLst>
      <p:ext uri="{BB962C8B-B14F-4D97-AF65-F5344CB8AC3E}">
        <p14:creationId xmlns:p14="http://schemas.microsoft.com/office/powerpoint/2010/main" val="1888114734"/>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A82A4C74-C414-43E6-8640-4D3F74F6ED3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HSK2-11</a:t>
            </a:r>
          </a:p>
        </p:txBody>
      </p:sp>
      <p:sp>
        <p:nvSpPr>
          <p:cNvPr id="2" name="heading">
            <a:extLst xmlns:a="http://schemas.openxmlformats.org/drawingml/2006/main">
              <a:ext uri="{FF2B5EF4-FFF2-40B4-BE49-F238E27FC236}">
                <a16:creationId xmlns:a16="http://schemas.microsoft.com/office/drawing/2014/main" id="{A27FF11B-293B-498A-928A-47842189CBC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0C7BDF76-9DAA-431B-843B-47BA57FF34F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29884E4E-1131-4168-8A9E-0F4FB144A2F0}"/>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出国</a:t>
            </a:r>
          </a:p>
        </p:txBody>
      </p:sp>
      <p:sp>
        <p:nvSpPr>
          <p:cNvPr id="5" name="py0">
            <a:extLst xmlns:a="http://schemas.openxmlformats.org/drawingml/2006/main">
              <a:ext uri="{FF2B5EF4-FFF2-40B4-BE49-F238E27FC236}">
                <a16:creationId xmlns:a16="http://schemas.microsoft.com/office/drawing/2014/main" id="{1F5DDBEB-162F-4FE8-AFCB-482CD2317CC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chūguó</a:t>
            </a:r>
          </a:p>
        </p:txBody>
      </p:sp>
      <p:sp>
        <p:nvSpPr>
          <p:cNvPr id="6" name="vi0">
            <a:extLst xmlns:a="http://schemas.openxmlformats.org/drawingml/2006/main">
              <a:ext uri="{FF2B5EF4-FFF2-40B4-BE49-F238E27FC236}">
                <a16:creationId xmlns:a16="http://schemas.microsoft.com/office/drawing/2014/main" id="{DB7EF57A-9E79-444E-BD18-688AE195B7A2}"/>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ra nước ngoài</a:t>
            </a:r>
          </a:p>
        </p:txBody>
      </p:sp>
      <p:sp>
        <p:nvSpPr>
          <p:cNvPr id="7" name="zh1">
            <a:extLst xmlns:a="http://schemas.openxmlformats.org/drawingml/2006/main">
              <a:ext uri="{FF2B5EF4-FFF2-40B4-BE49-F238E27FC236}">
                <a16:creationId xmlns:a16="http://schemas.microsoft.com/office/drawing/2014/main" id="{EB6F1B19-25E8-42FF-A73D-2002A34F9E01}"/>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进来</a:t>
            </a:r>
          </a:p>
        </p:txBody>
      </p:sp>
      <p:sp>
        <p:nvSpPr>
          <p:cNvPr id="8" name="py1">
            <a:extLst xmlns:a="http://schemas.openxmlformats.org/drawingml/2006/main">
              <a:ext uri="{FF2B5EF4-FFF2-40B4-BE49-F238E27FC236}">
                <a16:creationId xmlns:a16="http://schemas.microsoft.com/office/drawing/2014/main" id="{C786182A-74D2-40C0-AA45-830602B1CA48}"/>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jìnlái</a:t>
            </a:r>
          </a:p>
        </p:txBody>
      </p:sp>
      <p:sp>
        <p:nvSpPr>
          <p:cNvPr id="9" name="vi1">
            <a:extLst xmlns:a="http://schemas.openxmlformats.org/drawingml/2006/main">
              <a:ext uri="{FF2B5EF4-FFF2-40B4-BE49-F238E27FC236}">
                <a16:creationId xmlns:a16="http://schemas.microsoft.com/office/drawing/2014/main" id="{E584399B-92EC-46CF-A96F-EC8AD0DCCE33}"/>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vào đây</a:t>
            </a:r>
          </a:p>
        </p:txBody>
      </p:sp>
      <p:sp>
        <p:nvSpPr>
          <p:cNvPr id="10" name="zh2">
            <a:extLst xmlns:a="http://schemas.openxmlformats.org/drawingml/2006/main">
              <a:ext uri="{FF2B5EF4-FFF2-40B4-BE49-F238E27FC236}">
                <a16:creationId xmlns:a16="http://schemas.microsoft.com/office/drawing/2014/main" id="{DD78400C-BD1B-4DDB-A806-0B4D263C87A5}"/>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手表</a:t>
            </a:r>
          </a:p>
        </p:txBody>
      </p:sp>
      <p:sp>
        <p:nvSpPr>
          <p:cNvPr id="11" name="py2">
            <a:extLst xmlns:a="http://schemas.openxmlformats.org/drawingml/2006/main">
              <a:ext uri="{FF2B5EF4-FFF2-40B4-BE49-F238E27FC236}">
                <a16:creationId xmlns:a16="http://schemas.microsoft.com/office/drawing/2014/main" id="{93B1F67F-419A-435C-A07D-DEE188F1AA44}"/>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shǒubiǎo</a:t>
            </a:r>
          </a:p>
        </p:txBody>
      </p:sp>
      <p:sp>
        <p:nvSpPr>
          <p:cNvPr id="12" name="vi2">
            <a:extLst xmlns:a="http://schemas.openxmlformats.org/drawingml/2006/main">
              <a:ext uri="{FF2B5EF4-FFF2-40B4-BE49-F238E27FC236}">
                <a16:creationId xmlns:a16="http://schemas.microsoft.com/office/drawing/2014/main" id="{83BCB26A-39E9-4F06-A3EA-2D356DA12419}"/>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đồng hồ đeo tay</a:t>
            </a:r>
          </a:p>
        </p:txBody>
      </p:sp>
    </p:spTree>
    <p:extLst>
      <p:ext uri="{BB962C8B-B14F-4D97-AF65-F5344CB8AC3E}">
        <p14:creationId xmlns:p14="http://schemas.microsoft.com/office/powerpoint/2010/main" val="688472550"/>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4BD1997-4469-4225-BA22-006CCD95B04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HSK2-11</a:t>
            </a:r>
          </a:p>
        </p:txBody>
      </p:sp>
      <p:sp>
        <p:nvSpPr>
          <p:cNvPr id="2" name="heading">
            <a:extLst xmlns:a="http://schemas.openxmlformats.org/drawingml/2006/main">
              <a:ext uri="{FF2B5EF4-FFF2-40B4-BE49-F238E27FC236}">
                <a16:creationId xmlns:a16="http://schemas.microsoft.com/office/drawing/2014/main" id="{E1BA72B6-2648-4DDE-B2A1-DB8A7DC1D07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151E7E84-C1E9-4821-8C12-FD79798C49C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145C8325-5DAE-4694-862A-6BCDDAD810EE}"/>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离</a:t>
            </a:r>
          </a:p>
        </p:txBody>
      </p:sp>
      <p:sp>
        <p:nvSpPr>
          <p:cNvPr id="5" name="rule">
            <a:extLst xmlns:a="http://schemas.openxmlformats.org/drawingml/2006/main">
              <a:ext uri="{FF2B5EF4-FFF2-40B4-BE49-F238E27FC236}">
                <a16:creationId xmlns:a16="http://schemas.microsoft.com/office/drawing/2014/main" id="{A6C9A64C-005F-42BC-9F95-81C3890438DB}"/>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我家离学校很近。 Nhà tôi gần trường.</a:t>
            </a:r>
          </a:p>
        </p:txBody>
      </p:sp>
    </p:spTree>
    <p:extLst>
      <p:ext uri="{BB962C8B-B14F-4D97-AF65-F5344CB8AC3E}">
        <p14:creationId xmlns:p14="http://schemas.microsoft.com/office/powerpoint/2010/main" val="1262560804"/>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1CE466B-438B-4A4F-BCE2-6F85EC83934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HSK2-11</a:t>
            </a:r>
          </a:p>
        </p:txBody>
      </p:sp>
      <p:sp>
        <p:nvSpPr>
          <p:cNvPr id="2" name="heading">
            <a:extLst xmlns:a="http://schemas.openxmlformats.org/drawingml/2006/main">
              <a:ext uri="{FF2B5EF4-FFF2-40B4-BE49-F238E27FC236}">
                <a16:creationId xmlns:a16="http://schemas.microsoft.com/office/drawing/2014/main" id="{7A6C8721-9892-4F3F-85F3-5013D83F460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72B1AE90-7BB6-429B-959A-41050036FBA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FA71ADF6-22B0-401C-8839-F397D3CCED52}"/>
              </a:ext>
            </a:extLst>
            <ns0:hlinkClick xmlns:ns0="http://schemas.openxmlformats.org/drawingml/2006/main" xmlns:ns1="http://schemas.openxmlformats.org/officeDocument/2006/relationships" ns1:id="rIdInteractive3">
              <ns0:snd ns1:embed="rIdEmbeddedAudio4" name="HSK2-11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52D19BCA-409B-40E6-AA28-22AD2DEC7BBF}"/>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E909F702-9499-408F-994C-1540DB9EBEE3}"/>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914060711"/>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548765A-FC8C-4C66-B55F-44767B02F7A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HSK2-11</a:t>
            </a:r>
          </a:p>
        </p:txBody>
      </p:sp>
      <p:sp>
        <p:nvSpPr>
          <p:cNvPr id="2" name="heading">
            <a:extLst xmlns:a="http://schemas.openxmlformats.org/drawingml/2006/main">
              <a:ext uri="{FF2B5EF4-FFF2-40B4-BE49-F238E27FC236}">
                <a16:creationId xmlns:a16="http://schemas.microsoft.com/office/drawing/2014/main" id="{E06C20A3-38EC-40E7-AA27-A6167955E71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6546F065-ADD4-4F13-92C5-7D9D6E6419E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A9C0D106-AC0E-416C-B9D9-E6523D717C50}"/>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第一个房间大、干净，但是离学校远。第二个房间小一点儿，不过离学校近。小林想</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选第二个。</a:t>
            </a:r>
          </a:p>
        </p:txBody>
      </p:sp>
      <p:sp>
        <p:nvSpPr>
          <p:cNvPr id="5" name="q0">
            <a:extLst xmlns:a="http://schemas.openxmlformats.org/drawingml/2006/main">
              <a:ext uri="{FF2B5EF4-FFF2-40B4-BE49-F238E27FC236}">
                <a16:creationId xmlns:a16="http://schemas.microsoft.com/office/drawing/2014/main" id="{A243F894-9CBF-4758-B572-E3C5812D31A5}"/>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哪个房间离学校近？</a:t>
            </a:r>
          </a:p>
        </p:txBody>
      </p:sp>
      <p:sp>
        <p:nvSpPr>
          <p:cNvPr id="6" name="q1">
            <a:extLst xmlns:a="http://schemas.openxmlformats.org/drawingml/2006/main">
              <a:ext uri="{FF2B5EF4-FFF2-40B4-BE49-F238E27FC236}">
                <a16:creationId xmlns:a16="http://schemas.microsoft.com/office/drawing/2014/main" id="{2848AF33-761A-4DE8-8CAC-9AFD5D6D2548}"/>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小林想选哪个？</a:t>
            </a:r>
          </a:p>
        </p:txBody>
      </p:sp>
    </p:spTree>
    <p:extLst>
      <p:ext uri="{BB962C8B-B14F-4D97-AF65-F5344CB8AC3E}">
        <p14:creationId xmlns:p14="http://schemas.microsoft.com/office/powerpoint/2010/main" val="1025307775"/>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D60889AF-E8BF-4347-8041-893CAD04750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HSK2-11</a:t>
            </a:r>
          </a:p>
        </p:txBody>
      </p:sp>
      <p:sp>
        <p:nvSpPr>
          <p:cNvPr id="2" name="heading">
            <a:extLst xmlns:a="http://schemas.openxmlformats.org/drawingml/2006/main">
              <a:ext uri="{FF2B5EF4-FFF2-40B4-BE49-F238E27FC236}">
                <a16:creationId xmlns:a16="http://schemas.microsoft.com/office/drawing/2014/main" id="{5B8B8D04-D357-4CB6-8CD2-87766391CC2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12E3FE24-0104-4EA0-A987-E08A0C2E3E9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36DEC74B-0E9D-4F61-85E8-810A9C7D6D2E}"/>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小林想选哪个？</a:t>
            </a:r>
          </a:p>
        </p:txBody>
      </p:sp>
      <p:sp>
        <p:nvSpPr>
          <p:cNvPr id="5" name="audio_game">
            <a:extLst xmlns:a="http://schemas.openxmlformats.org/drawingml/2006/main">
              <a:ext uri="{FF2B5EF4-FFF2-40B4-BE49-F238E27FC236}">
                <a16:creationId xmlns:a16="http://schemas.microsoft.com/office/drawing/2014/main" id="{6CD92CE3-2B1D-46BC-95E6-5645BD46FF43}"/>
              </a:ext>
            </a:extLst>
            <ns0:hlinkClick xmlns:ns0="http://schemas.openxmlformats.org/drawingml/2006/main" xmlns:ns1="http://schemas.openxmlformats.org/officeDocument/2006/relationships" ns1:id="rIdInteractive3">
              <ns0:snd ns1:embed="rIdEmbeddedAudio4" name="HSK2-11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D96A85FD-16EA-4D30-99FD-C9A913143859}"/>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8261538D-C0FD-44A7-BC90-5462454520B6}"/>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第二个。</a:t>
            </a:r>
          </a:p>
        </p:txBody>
      </p:sp>
      <p:sp>
        <p:nvSpPr>
          <p:cNvPr id="8" name="choice_2">
            <a:extLst xmlns:a="http://schemas.openxmlformats.org/drawingml/2006/main">
              <a:ext uri="{FF2B5EF4-FFF2-40B4-BE49-F238E27FC236}">
                <a16:creationId xmlns:a16="http://schemas.microsoft.com/office/drawing/2014/main" id="{20115F65-C885-4355-818D-485453FB2AEB}"/>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第二个。</a:t>
            </a:r>
          </a:p>
        </p:txBody>
      </p:sp>
    </p:spTree>
    <p:extLst>
      <p:ext uri="{BB962C8B-B14F-4D97-AF65-F5344CB8AC3E}">
        <p14:creationId xmlns:p14="http://schemas.microsoft.com/office/powerpoint/2010/main" val="2087904749"/>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24793F7-1261-4C84-9EA7-40FB8760461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HSK2-11</a:t>
            </a:r>
          </a:p>
        </p:txBody>
      </p:sp>
      <p:sp>
        <p:nvSpPr>
          <p:cNvPr id="2" name="heading">
            <a:extLst xmlns:a="http://schemas.openxmlformats.org/drawingml/2006/main">
              <a:ext uri="{FF2B5EF4-FFF2-40B4-BE49-F238E27FC236}">
                <a16:creationId xmlns:a16="http://schemas.microsoft.com/office/drawing/2014/main" id="{34647AF8-E7A5-47F0-A0D5-CA13D94EEA8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34589BC3-C2D4-4D6C-83F6-6D577DED91F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64AC6FD6-B2DC-4988-989E-5C4AA90F8C67}"/>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第二个。 Đối chiếu bài đọc để nêu bằng chứng.</a:t>
            </a:r>
          </a:p>
        </p:txBody>
      </p:sp>
      <p:sp>
        <p:nvSpPr>
          <p:cNvPr id="5" name="stretch">
            <a:extLst xmlns:a="http://schemas.openxmlformats.org/drawingml/2006/main">
              <a:ext uri="{FF2B5EF4-FFF2-40B4-BE49-F238E27FC236}">
                <a16:creationId xmlns:a16="http://schemas.microsoft.com/office/drawing/2014/main" id="{8B6B5262-5E68-47F7-942C-5A3AA795E306}"/>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B1BC34FD-CE06-46EB-9DF9-2DFCF51F0B4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124713476"/>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83C7EC8-CA5E-4A84-833F-52CFF201119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HSK2-11</a:t>
            </a:r>
          </a:p>
        </p:txBody>
      </p:sp>
      <p:sp>
        <p:nvSpPr>
          <p:cNvPr id="2" name="heading">
            <a:extLst xmlns:a="http://schemas.openxmlformats.org/drawingml/2006/main">
              <a:ext uri="{FF2B5EF4-FFF2-40B4-BE49-F238E27FC236}">
                <a16:creationId xmlns:a16="http://schemas.microsoft.com/office/drawing/2014/main" id="{CF716F41-092D-456E-9382-E350118097C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C0027F89-DBC8-4022-B7D7-A1F360A0BB8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6F09C7B9-F01A-43F1-962B-6236C168A6B2}"/>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842F3D00-F6EE-44C2-A629-E95D25139EF3}"/>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012267408"/>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4AF780A-950D-4A6A-BBC7-A5A56090A13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HSK2-11</a:t>
            </a:r>
          </a:p>
        </p:txBody>
      </p:sp>
      <p:sp>
        <p:nvSpPr>
          <p:cNvPr id="2" name="heading">
            <a:extLst xmlns:a="http://schemas.openxmlformats.org/drawingml/2006/main">
              <a:ext uri="{FF2B5EF4-FFF2-40B4-BE49-F238E27FC236}">
                <a16:creationId xmlns:a16="http://schemas.microsoft.com/office/drawing/2014/main" id="{BAEFF71A-F6F4-41CE-8505-B99D7EDC2C3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A7083A36-69EA-4E8C-A39A-03655A23247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48F5021D-86B6-4971-A309-9E25D2D1A430}"/>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比较两套房的面积、价格和距离。说明自己的选择并给出两个理由。 So</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sánh và giải thích bằng câu ngắn.</a:t>
            </a:r>
          </a:p>
        </p:txBody>
      </p:sp>
      <p:sp>
        <p:nvSpPr>
          <p:cNvPr id="5" name="taskrule">
            <a:extLst xmlns:a="http://schemas.openxmlformats.org/drawingml/2006/main">
              <a:ext uri="{FF2B5EF4-FFF2-40B4-BE49-F238E27FC236}">
                <a16:creationId xmlns:a16="http://schemas.microsoft.com/office/drawing/2014/main" id="{44F2ED46-82A3-41D0-8505-3E454B48C413}"/>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760014519"/>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963C399-0E3A-4C0D-AE5D-4B389C0DE0B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HSK2-11</a:t>
            </a:r>
          </a:p>
        </p:txBody>
      </p:sp>
      <p:sp>
        <p:nvSpPr>
          <p:cNvPr id="2" name="heading">
            <a:extLst xmlns:a="http://schemas.openxmlformats.org/drawingml/2006/main">
              <a:ext uri="{FF2B5EF4-FFF2-40B4-BE49-F238E27FC236}">
                <a16:creationId xmlns:a16="http://schemas.microsoft.com/office/drawing/2014/main" id="{4E79A176-7276-4997-BAC8-59EFA886FE6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ACBB32D3-B17B-4476-AB85-3A7FC8B2FBE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门"/>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窗"/>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户"/>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旁"/>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边"/>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近"/>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76567070"/>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557F1B6-86D5-4AB1-B2EB-B3A25D9F14E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HSK2-11</a:t>
            </a:r>
          </a:p>
        </p:txBody>
      </p:sp>
      <p:sp>
        <p:nvSpPr>
          <p:cNvPr id="2" name="heading">
            <a:extLst xmlns:a="http://schemas.openxmlformats.org/drawingml/2006/main">
              <a:ext uri="{FF2B5EF4-FFF2-40B4-BE49-F238E27FC236}">
                <a16:creationId xmlns:a16="http://schemas.microsoft.com/office/drawing/2014/main" id="{28567B6D-4EBD-4837-A734-9EF1927A584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05AA84A1-E7D4-4318-B437-B17FC67971A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FFA0C135-9C4E-41BB-AAA4-C5CBDD4789EF}"/>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E16557E3-9B3D-4418-B246-C08C7BFFE000}"/>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6ED00EDB-0041-4869-AF2A-CA094A02DEF2}"/>
              </a:ext>
            </a:extLst>
            <ns0:hlinkClick xmlns:ns0="http://schemas.openxmlformats.org/drawingml/2006/main" xmlns:ns1="http://schemas.openxmlformats.org/officeDocument/2006/relationships" ns1:id="rIdInteractive3">
              <ns0:snd ns1:embed="rIdEmbeddedAudio4" name="HSK2-11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552122951"/>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805C000-1BAB-49CD-99D6-676B7522893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HSK2-11</a:t>
            </a:r>
          </a:p>
        </p:txBody>
      </p:sp>
      <p:sp>
        <p:nvSpPr>
          <p:cNvPr id="2" name="heading">
            <a:extLst xmlns:a="http://schemas.openxmlformats.org/drawingml/2006/main">
              <a:ext uri="{FF2B5EF4-FFF2-40B4-BE49-F238E27FC236}">
                <a16:creationId xmlns:a16="http://schemas.microsoft.com/office/drawing/2014/main" id="{696E1AB4-A49A-4DF7-966A-740E39DEB2C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458999AA-C1B0-44F1-A375-BCB4F31416D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2982AE80-0154-4F5F-9386-F4E47DC1FA54}"/>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64DDB7DB-2A7A-4AA0-8FFE-F84F394FAF0B}"/>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416199472"/>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9301070-7B51-4438-9B1D-E91DABCA3D1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HSK2-12</a:t>
            </a:r>
          </a:p>
        </p:txBody>
      </p:sp>
      <p:sp>
        <p:nvSpPr>
          <p:cNvPr id="2" name="heading">
            <a:extLst xmlns:a="http://schemas.openxmlformats.org/drawingml/2006/main">
              <a:ext uri="{FF2B5EF4-FFF2-40B4-BE49-F238E27FC236}">
                <a16:creationId xmlns:a16="http://schemas.microsoft.com/office/drawing/2014/main" id="{A9239DD4-7D58-4BE6-9400-60DA4E3A04B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Nhà ở và so sánh</a:t>
            </a:r>
          </a:p>
        </p:txBody>
      </p:sp>
      <p:sp>
        <p:nvSpPr>
          <p:cNvPr id="3" name="page">
            <a:extLst xmlns:a="http://schemas.openxmlformats.org/drawingml/2006/main">
              <a:ext uri="{FF2B5EF4-FFF2-40B4-BE49-F238E27FC236}">
                <a16:creationId xmlns:a16="http://schemas.microsoft.com/office/drawing/2014/main" id="{35FBDB71-5379-43BC-A34C-EAF237D7410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33BD2768-BE20-417D-876F-50870A3387E0}"/>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nhà ở và so sánh và</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viết sản phẩm ngắn.</a:t>
            </a:r>
          </a:p>
        </p:txBody>
      </p:sp>
      <p:sp>
        <p:nvSpPr>
          <p:cNvPr id="5" name="duration">
            <a:extLst xmlns:a="http://schemas.openxmlformats.org/drawingml/2006/main">
              <a:ext uri="{FF2B5EF4-FFF2-40B4-BE49-F238E27FC236}">
                <a16:creationId xmlns:a16="http://schemas.microsoft.com/office/drawing/2014/main" id="{C9D5583E-89BA-4247-B44B-C4CD222F994B}"/>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746005320"/>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4CADB96-D52A-4C50-AAC8-41EF5163068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HSK2-12</a:t>
            </a:r>
          </a:p>
        </p:txBody>
      </p:sp>
      <p:sp>
        <p:nvSpPr>
          <p:cNvPr id="2" name="heading">
            <a:extLst xmlns:a="http://schemas.openxmlformats.org/drawingml/2006/main">
              <a:ext uri="{FF2B5EF4-FFF2-40B4-BE49-F238E27FC236}">
                <a16:creationId xmlns:a16="http://schemas.microsoft.com/office/drawing/2014/main" id="{2467CA14-DA20-4D72-A404-3C59EB26A1E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383E462E-B6E3-4C8F-9346-14E50DD8D3A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D617801E-6E0E-4889-9C2B-2152AA94D71F}"/>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房间     房子     客厅</a:t>
            </a:r>
          </a:p>
        </p:txBody>
      </p:sp>
      <p:sp>
        <p:nvSpPr>
          <p:cNvPr id="5" name="retrieval">
            <a:extLst xmlns:a="http://schemas.openxmlformats.org/drawingml/2006/main">
              <a:ext uri="{FF2B5EF4-FFF2-40B4-BE49-F238E27FC236}">
                <a16:creationId xmlns:a16="http://schemas.microsoft.com/office/drawing/2014/main" id="{1EB14161-9B4A-48FB-B3E9-51E221C10AB5}"/>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517423684"/>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326E2E32-1A40-4D98-A101-637A1BB08F6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HSK2-12</a:t>
            </a:r>
          </a:p>
        </p:txBody>
      </p:sp>
      <p:sp>
        <p:nvSpPr>
          <p:cNvPr id="2" name="heading">
            <a:extLst xmlns:a="http://schemas.openxmlformats.org/drawingml/2006/main">
              <a:ext uri="{FF2B5EF4-FFF2-40B4-BE49-F238E27FC236}">
                <a16:creationId xmlns:a16="http://schemas.microsoft.com/office/drawing/2014/main" id="{35957E12-B2F3-4615-AD16-D8CF469E674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8642B36B-0B92-4ED8-B2D5-B9855E9B400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F453926A-DC4C-4D2B-9EFF-41A7DF6CD82B}"/>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高</a:t>
            </a:r>
          </a:p>
        </p:txBody>
      </p:sp>
      <p:sp>
        <p:nvSpPr>
          <p:cNvPr id="5" name="py0">
            <a:extLst xmlns:a="http://schemas.openxmlformats.org/drawingml/2006/main">
              <a:ext uri="{FF2B5EF4-FFF2-40B4-BE49-F238E27FC236}">
                <a16:creationId xmlns:a16="http://schemas.microsoft.com/office/drawing/2014/main" id="{E13BB906-D76E-452B-B4EC-39CBE973EC7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gāo</a:t>
            </a:r>
          </a:p>
        </p:txBody>
      </p:sp>
      <p:sp>
        <p:nvSpPr>
          <p:cNvPr id="6" name="vi0">
            <a:extLst xmlns:a="http://schemas.openxmlformats.org/drawingml/2006/main">
              <a:ext uri="{FF2B5EF4-FFF2-40B4-BE49-F238E27FC236}">
                <a16:creationId xmlns:a16="http://schemas.microsoft.com/office/drawing/2014/main" id="{56920EDA-4DB1-43E7-8DC0-76DA74B3D01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cao</a:t>
            </a:r>
          </a:p>
        </p:txBody>
      </p:sp>
      <p:sp>
        <p:nvSpPr>
          <p:cNvPr id="7" name="zh1">
            <a:extLst xmlns:a="http://schemas.openxmlformats.org/drawingml/2006/main">
              <a:ext uri="{FF2B5EF4-FFF2-40B4-BE49-F238E27FC236}">
                <a16:creationId xmlns:a16="http://schemas.microsoft.com/office/drawing/2014/main" id="{E1B3D1EE-7FDB-4C6F-989A-04D1590252C6}"/>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矮</a:t>
            </a:r>
          </a:p>
        </p:txBody>
      </p:sp>
      <p:sp>
        <p:nvSpPr>
          <p:cNvPr id="8" name="py1">
            <a:extLst xmlns:a="http://schemas.openxmlformats.org/drawingml/2006/main">
              <a:ext uri="{FF2B5EF4-FFF2-40B4-BE49-F238E27FC236}">
                <a16:creationId xmlns:a16="http://schemas.microsoft.com/office/drawing/2014/main" id="{0A982DC4-F743-493B-BA9A-61F6BB621D4C}"/>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ǎi</a:t>
            </a:r>
          </a:p>
        </p:txBody>
      </p:sp>
      <p:sp>
        <p:nvSpPr>
          <p:cNvPr id="9" name="vi1">
            <a:extLst xmlns:a="http://schemas.openxmlformats.org/drawingml/2006/main">
              <a:ext uri="{FF2B5EF4-FFF2-40B4-BE49-F238E27FC236}">
                <a16:creationId xmlns:a16="http://schemas.microsoft.com/office/drawing/2014/main" id="{117D7F02-BF44-4314-9F05-630A5E9E36BA}"/>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thấp</a:t>
            </a:r>
          </a:p>
        </p:txBody>
      </p:sp>
      <p:sp>
        <p:nvSpPr>
          <p:cNvPr id="10" name="zh2">
            <a:extLst xmlns:a="http://schemas.openxmlformats.org/drawingml/2006/main">
              <a:ext uri="{FF2B5EF4-FFF2-40B4-BE49-F238E27FC236}">
                <a16:creationId xmlns:a16="http://schemas.microsoft.com/office/drawing/2014/main" id="{E10AEA7B-5C15-4D00-ABE7-45846BCB0483}"/>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新</a:t>
            </a:r>
          </a:p>
        </p:txBody>
      </p:sp>
      <p:sp>
        <p:nvSpPr>
          <p:cNvPr id="11" name="py2">
            <a:extLst xmlns:a="http://schemas.openxmlformats.org/drawingml/2006/main">
              <a:ext uri="{FF2B5EF4-FFF2-40B4-BE49-F238E27FC236}">
                <a16:creationId xmlns:a16="http://schemas.microsoft.com/office/drawing/2014/main" id="{867CBDDA-66E4-4FD8-BE68-EC44E2CF1250}"/>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xīn</a:t>
            </a:r>
          </a:p>
        </p:txBody>
      </p:sp>
      <p:sp>
        <p:nvSpPr>
          <p:cNvPr id="12" name="vi2">
            <a:extLst xmlns:a="http://schemas.openxmlformats.org/drawingml/2006/main">
              <a:ext uri="{FF2B5EF4-FFF2-40B4-BE49-F238E27FC236}">
                <a16:creationId xmlns:a16="http://schemas.microsoft.com/office/drawing/2014/main" id="{D4C8D3AD-4903-43CC-93CF-67909301B9A7}"/>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mới</a:t>
            </a:r>
          </a:p>
        </p:txBody>
      </p:sp>
      <p:sp>
        <p:nvSpPr>
          <p:cNvPr id="13" name="zh3">
            <a:extLst xmlns:a="http://schemas.openxmlformats.org/drawingml/2006/main">
              <a:ext uri="{FF2B5EF4-FFF2-40B4-BE49-F238E27FC236}">
                <a16:creationId xmlns:a16="http://schemas.microsoft.com/office/drawing/2014/main" id="{575FCFAE-13BD-4AFF-A9C1-A5973DE62002}"/>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旧</a:t>
            </a:r>
          </a:p>
        </p:txBody>
      </p:sp>
      <p:sp>
        <p:nvSpPr>
          <p:cNvPr id="14" name="py3">
            <a:extLst xmlns:a="http://schemas.openxmlformats.org/drawingml/2006/main">
              <a:ext uri="{FF2B5EF4-FFF2-40B4-BE49-F238E27FC236}">
                <a16:creationId xmlns:a16="http://schemas.microsoft.com/office/drawing/2014/main" id="{60CB9F48-77FA-4B1E-931F-CE003747DDE1}"/>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jiù</a:t>
            </a:r>
          </a:p>
        </p:txBody>
      </p:sp>
      <p:sp>
        <p:nvSpPr>
          <p:cNvPr id="15" name="vi3">
            <a:extLst xmlns:a="http://schemas.openxmlformats.org/drawingml/2006/main">
              <a:ext uri="{FF2B5EF4-FFF2-40B4-BE49-F238E27FC236}">
                <a16:creationId xmlns:a16="http://schemas.microsoft.com/office/drawing/2014/main" id="{C9D6D139-B381-40B7-885E-E2791618A993}"/>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cũ</a:t>
            </a:r>
          </a:p>
        </p:txBody>
      </p:sp>
      <p:sp>
        <p:nvSpPr>
          <p:cNvPr id="16" name="zh4">
            <a:extLst xmlns:a="http://schemas.openxmlformats.org/drawingml/2006/main">
              <a:ext uri="{FF2B5EF4-FFF2-40B4-BE49-F238E27FC236}">
                <a16:creationId xmlns:a16="http://schemas.microsoft.com/office/drawing/2014/main" id="{C87B265F-CB59-4E09-A535-3829C97DDA38}"/>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一样</a:t>
            </a:r>
          </a:p>
        </p:txBody>
      </p:sp>
      <p:sp>
        <p:nvSpPr>
          <p:cNvPr id="17" name="py4">
            <a:extLst xmlns:a="http://schemas.openxmlformats.org/drawingml/2006/main">
              <a:ext uri="{FF2B5EF4-FFF2-40B4-BE49-F238E27FC236}">
                <a16:creationId xmlns:a16="http://schemas.microsoft.com/office/drawing/2014/main" id="{252F64A4-C017-4A45-8C7F-8DC4B13DF1BB}"/>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yī yàng</a:t>
            </a:r>
          </a:p>
        </p:txBody>
      </p:sp>
      <p:sp>
        <p:nvSpPr>
          <p:cNvPr id="18" name="vi4">
            <a:extLst xmlns:a="http://schemas.openxmlformats.org/drawingml/2006/main">
              <a:ext uri="{FF2B5EF4-FFF2-40B4-BE49-F238E27FC236}">
                <a16:creationId xmlns:a16="http://schemas.microsoft.com/office/drawing/2014/main" id="{C735C671-C928-4941-BBE0-A5770953A80F}"/>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giống nhau</a:t>
            </a:r>
          </a:p>
        </p:txBody>
      </p:sp>
      <p:sp>
        <p:nvSpPr>
          <p:cNvPr id="19" name="zh5">
            <a:extLst xmlns:a="http://schemas.openxmlformats.org/drawingml/2006/main">
              <a:ext uri="{FF2B5EF4-FFF2-40B4-BE49-F238E27FC236}">
                <a16:creationId xmlns:a16="http://schemas.microsoft.com/office/drawing/2014/main" id="{13A3CF25-01C3-422A-A18C-82ABCB5CDBE7}"/>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干净</a:t>
            </a:r>
          </a:p>
        </p:txBody>
      </p:sp>
      <p:sp>
        <p:nvSpPr>
          <p:cNvPr id="20" name="py5">
            <a:extLst xmlns:a="http://schemas.openxmlformats.org/drawingml/2006/main">
              <a:ext uri="{FF2B5EF4-FFF2-40B4-BE49-F238E27FC236}">
                <a16:creationId xmlns:a16="http://schemas.microsoft.com/office/drawing/2014/main" id="{DC4EBB75-0C4F-466B-9451-97F6DC5CF9C1}"/>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gān jìng</a:t>
            </a:r>
          </a:p>
        </p:txBody>
      </p:sp>
      <p:sp>
        <p:nvSpPr>
          <p:cNvPr id="21" name="vi5">
            <a:extLst xmlns:a="http://schemas.openxmlformats.org/drawingml/2006/main">
              <a:ext uri="{FF2B5EF4-FFF2-40B4-BE49-F238E27FC236}">
                <a16:creationId xmlns:a16="http://schemas.microsoft.com/office/drawing/2014/main" id="{DE722178-75D1-46DB-BBE8-13F6570E70F9}"/>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sạch</a:t>
            </a:r>
          </a:p>
        </p:txBody>
      </p:sp>
    </p:spTree>
    <p:extLst>
      <p:ext uri="{BB962C8B-B14F-4D97-AF65-F5344CB8AC3E}">
        <p14:creationId xmlns:p14="http://schemas.microsoft.com/office/powerpoint/2010/main" val="878699396"/>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6631385F-F13E-41C2-8A37-DF31A8536C4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HSK2-12</a:t>
            </a:r>
          </a:p>
        </p:txBody>
      </p:sp>
      <p:sp>
        <p:nvSpPr>
          <p:cNvPr id="2" name="heading">
            <a:extLst xmlns:a="http://schemas.openxmlformats.org/drawingml/2006/main">
              <a:ext uri="{FF2B5EF4-FFF2-40B4-BE49-F238E27FC236}">
                <a16:creationId xmlns:a16="http://schemas.microsoft.com/office/drawing/2014/main" id="{A0D8D355-E130-4582-BF68-FB72B9D9E39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A8F4C845-67BB-4672-B652-C773099ACE4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E8AE04C6-6187-4203-97C5-4AC55A051B9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出来</a:t>
            </a:r>
          </a:p>
        </p:txBody>
      </p:sp>
      <p:sp>
        <p:nvSpPr>
          <p:cNvPr id="5" name="py0">
            <a:extLst xmlns:a="http://schemas.openxmlformats.org/drawingml/2006/main">
              <a:ext uri="{FF2B5EF4-FFF2-40B4-BE49-F238E27FC236}">
                <a16:creationId xmlns:a16="http://schemas.microsoft.com/office/drawing/2014/main" id="{A513B6A7-8FB2-4586-AF65-CB7F3018798D}"/>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chūlái</a:t>
            </a:r>
          </a:p>
        </p:txBody>
      </p:sp>
      <p:sp>
        <p:nvSpPr>
          <p:cNvPr id="6" name="vi0">
            <a:extLst xmlns:a="http://schemas.openxmlformats.org/drawingml/2006/main">
              <a:ext uri="{FF2B5EF4-FFF2-40B4-BE49-F238E27FC236}">
                <a16:creationId xmlns:a16="http://schemas.microsoft.com/office/drawing/2014/main" id="{DEB821E1-B978-48FC-8FD5-29073C05548C}"/>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ra đây</a:t>
            </a:r>
          </a:p>
        </p:txBody>
      </p:sp>
      <p:sp>
        <p:nvSpPr>
          <p:cNvPr id="7" name="zh1">
            <a:extLst xmlns:a="http://schemas.openxmlformats.org/drawingml/2006/main">
              <a:ext uri="{FF2B5EF4-FFF2-40B4-BE49-F238E27FC236}">
                <a16:creationId xmlns:a16="http://schemas.microsoft.com/office/drawing/2014/main" id="{3DA66342-27F7-4039-8FF1-61B5591E53F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进去</a:t>
            </a:r>
          </a:p>
        </p:txBody>
      </p:sp>
      <p:sp>
        <p:nvSpPr>
          <p:cNvPr id="8" name="py1">
            <a:extLst xmlns:a="http://schemas.openxmlformats.org/drawingml/2006/main">
              <a:ext uri="{FF2B5EF4-FFF2-40B4-BE49-F238E27FC236}">
                <a16:creationId xmlns:a16="http://schemas.microsoft.com/office/drawing/2014/main" id="{64A4E685-6B16-4B3C-9689-6A6F854CEA8C}"/>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jìnqù</a:t>
            </a:r>
          </a:p>
        </p:txBody>
      </p:sp>
      <p:sp>
        <p:nvSpPr>
          <p:cNvPr id="9" name="vi1">
            <a:extLst xmlns:a="http://schemas.openxmlformats.org/drawingml/2006/main">
              <a:ext uri="{FF2B5EF4-FFF2-40B4-BE49-F238E27FC236}">
                <a16:creationId xmlns:a16="http://schemas.microsoft.com/office/drawing/2014/main" id="{3C4F4D11-DB18-48EB-832B-8595003C706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đi vào</a:t>
            </a:r>
          </a:p>
        </p:txBody>
      </p:sp>
      <p:sp>
        <p:nvSpPr>
          <p:cNvPr id="10" name="zh2">
            <a:extLst xmlns:a="http://schemas.openxmlformats.org/drawingml/2006/main">
              <a:ext uri="{FF2B5EF4-FFF2-40B4-BE49-F238E27FC236}">
                <a16:creationId xmlns:a16="http://schemas.microsoft.com/office/drawing/2014/main" id="{8E916F87-C4BD-4BD8-8162-41EFB3482A42}"/>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书包</a:t>
            </a:r>
          </a:p>
        </p:txBody>
      </p:sp>
      <p:sp>
        <p:nvSpPr>
          <p:cNvPr id="11" name="py2">
            <a:extLst xmlns:a="http://schemas.openxmlformats.org/drawingml/2006/main">
              <a:ext uri="{FF2B5EF4-FFF2-40B4-BE49-F238E27FC236}">
                <a16:creationId xmlns:a16="http://schemas.microsoft.com/office/drawing/2014/main" id="{E9EDE2ED-BE54-4C12-AF58-472F4734E1E3}"/>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shūbāo</a:t>
            </a:r>
          </a:p>
        </p:txBody>
      </p:sp>
      <p:sp>
        <p:nvSpPr>
          <p:cNvPr id="12" name="vi2">
            <a:extLst xmlns:a="http://schemas.openxmlformats.org/drawingml/2006/main">
              <a:ext uri="{FF2B5EF4-FFF2-40B4-BE49-F238E27FC236}">
                <a16:creationId xmlns:a16="http://schemas.microsoft.com/office/drawing/2014/main" id="{D508C46C-0EF6-4D09-9169-A7F457A29F08}"/>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cặp sách</a:t>
            </a:r>
          </a:p>
        </p:txBody>
      </p:sp>
    </p:spTree>
    <p:extLst>
      <p:ext uri="{BB962C8B-B14F-4D97-AF65-F5344CB8AC3E}">
        <p14:creationId xmlns:p14="http://schemas.microsoft.com/office/powerpoint/2010/main" val="463997930"/>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9082C03-A457-4B0C-AF49-D37E4285E13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HSK2-12</a:t>
            </a:r>
          </a:p>
        </p:txBody>
      </p:sp>
      <p:sp>
        <p:nvSpPr>
          <p:cNvPr id="2" name="heading">
            <a:extLst xmlns:a="http://schemas.openxmlformats.org/drawingml/2006/main">
              <a:ext uri="{FF2B5EF4-FFF2-40B4-BE49-F238E27FC236}">
                <a16:creationId xmlns:a16="http://schemas.microsoft.com/office/drawing/2014/main" id="{842B656C-8AC7-4638-AEB1-3247234C482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0A26B044-71C5-4BFC-AFBE-A766AADBFD1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C95C78A9-16B8-491F-827E-8124F5E338E0}"/>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一样</a:t>
            </a:r>
          </a:p>
        </p:txBody>
      </p:sp>
      <p:sp>
        <p:nvSpPr>
          <p:cNvPr id="5" name="rule">
            <a:extLst xmlns:a="http://schemas.openxmlformats.org/drawingml/2006/main">
              <a:ext uri="{FF2B5EF4-FFF2-40B4-BE49-F238E27FC236}">
                <a16:creationId xmlns:a16="http://schemas.microsoft.com/office/drawing/2014/main" id="{C5433C00-0D90-40E8-A05B-8766169C6B7C}"/>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这两间房一样大。 Hai phòng này lớn bằng nhau.</a:t>
            </a:r>
          </a:p>
        </p:txBody>
      </p:sp>
    </p:spTree>
    <p:extLst>
      <p:ext uri="{BB962C8B-B14F-4D97-AF65-F5344CB8AC3E}">
        <p14:creationId xmlns:p14="http://schemas.microsoft.com/office/powerpoint/2010/main" val="1535925992"/>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1FE88A8-05C8-4F18-9810-A283BD74BF5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HSK2-12</a:t>
            </a:r>
          </a:p>
        </p:txBody>
      </p:sp>
      <p:sp>
        <p:nvSpPr>
          <p:cNvPr id="2" name="heading">
            <a:extLst xmlns:a="http://schemas.openxmlformats.org/drawingml/2006/main">
              <a:ext uri="{FF2B5EF4-FFF2-40B4-BE49-F238E27FC236}">
                <a16:creationId xmlns:a16="http://schemas.microsoft.com/office/drawing/2014/main" id="{18ABEAD5-E676-4884-8D21-6F80E7F9D91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A6CCAAC6-0842-4D6C-B33C-87B1335188E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5FB18518-7AA4-42EE-9E87-4359B68AEFF7}"/>
              </a:ext>
            </a:extLst>
            <ns0:hlinkClick xmlns:ns0="http://schemas.openxmlformats.org/drawingml/2006/main" xmlns:ns1="http://schemas.openxmlformats.org/officeDocument/2006/relationships" ns1:id="rIdInteractive3">
              <ns0:snd ns1:embed="rIdEmbeddedAudio4" name="HSK2-12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7688144C-8087-4922-B0E9-44A080B1470F}"/>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A771D34A-CA59-4C46-BF10-AFF282C1A1BD}"/>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828146520"/>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4429F60-61C6-4EDD-8B59-A7DD816604C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HSK2-12</a:t>
            </a:r>
          </a:p>
        </p:txBody>
      </p:sp>
      <p:sp>
        <p:nvSpPr>
          <p:cNvPr id="2" name="heading">
            <a:extLst xmlns:a="http://schemas.openxmlformats.org/drawingml/2006/main">
              <a:ext uri="{FF2B5EF4-FFF2-40B4-BE49-F238E27FC236}">
                <a16:creationId xmlns:a16="http://schemas.microsoft.com/office/drawing/2014/main" id="{5256C86E-17A4-4DEB-8099-B186C85CFD7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9DB28A96-CDA2-499E-B487-F16CCED6F44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9D3365D7-A359-486E-881C-28E6C59F3AA3}"/>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第一个房间大、干净，但是离学校远。第二个房间小一点儿，不过离学校近。小林想</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选第二个。</a:t>
            </a:r>
          </a:p>
        </p:txBody>
      </p:sp>
      <p:sp>
        <p:nvSpPr>
          <p:cNvPr id="5" name="q0">
            <a:extLst xmlns:a="http://schemas.openxmlformats.org/drawingml/2006/main">
              <a:ext uri="{FF2B5EF4-FFF2-40B4-BE49-F238E27FC236}">
                <a16:creationId xmlns:a16="http://schemas.microsoft.com/office/drawing/2014/main" id="{C8A375DD-4D74-438B-AA86-0F714720E5BB}"/>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哪个房间离学校近？</a:t>
            </a:r>
          </a:p>
        </p:txBody>
      </p:sp>
      <p:sp>
        <p:nvSpPr>
          <p:cNvPr id="6" name="q1">
            <a:extLst xmlns:a="http://schemas.openxmlformats.org/drawingml/2006/main">
              <a:ext uri="{FF2B5EF4-FFF2-40B4-BE49-F238E27FC236}">
                <a16:creationId xmlns:a16="http://schemas.microsoft.com/office/drawing/2014/main" id="{49767232-6207-4EB6-8E69-EF1D1EDCB331}"/>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小林想选哪个？</a:t>
            </a:r>
          </a:p>
        </p:txBody>
      </p:sp>
    </p:spTree>
    <p:extLst>
      <p:ext uri="{BB962C8B-B14F-4D97-AF65-F5344CB8AC3E}">
        <p14:creationId xmlns:p14="http://schemas.microsoft.com/office/powerpoint/2010/main" val="107461986"/>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6E6F0F7F-28EA-49B0-AAF5-5B5F592BC4A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HSK2-12</a:t>
            </a:r>
          </a:p>
        </p:txBody>
      </p:sp>
      <p:sp>
        <p:nvSpPr>
          <p:cNvPr id="2" name="heading">
            <a:extLst xmlns:a="http://schemas.openxmlformats.org/drawingml/2006/main">
              <a:ext uri="{FF2B5EF4-FFF2-40B4-BE49-F238E27FC236}">
                <a16:creationId xmlns:a16="http://schemas.microsoft.com/office/drawing/2014/main" id="{D49B1791-49B0-490F-9C3E-1E0465961DF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E0C124F0-5734-4CCE-9C75-3A36F8A8C32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D5DE5FAA-0945-4F37-938B-4F464A4D9469}"/>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88654BF2-617F-4160-8CD7-F91062835EAD}"/>
              </a:ext>
            </a:extLst>
            <ns0:hlinkClick xmlns:ns0="http://schemas.openxmlformats.org/drawingml/2006/main" xmlns:ns1="http://schemas.openxmlformats.org/officeDocument/2006/relationships" ns1:id="rIdInteractive3">
              <ns0:snd ns1:embed="rIdEmbeddedAudio4" name="HSK2-12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236D8EBB-5755-4CCE-8FEA-1CEDD4812F8C}"/>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矮</a:t>
            </a:r>
          </a:p>
        </p:txBody>
      </p:sp>
      <p:sp>
        <p:nvSpPr>
          <p:cNvPr id="7" name="choice_1">
            <a:extLst xmlns:a="http://schemas.openxmlformats.org/drawingml/2006/main">
              <a:ext uri="{FF2B5EF4-FFF2-40B4-BE49-F238E27FC236}">
                <a16:creationId xmlns:a16="http://schemas.microsoft.com/office/drawing/2014/main" id="{1A9516CC-D029-42F6-929E-4335D7F36BAD}"/>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新</a:t>
            </a:r>
          </a:p>
        </p:txBody>
      </p:sp>
      <p:sp>
        <p:nvSpPr>
          <p:cNvPr id="8" name="choice_2">
            <a:extLst xmlns:a="http://schemas.openxmlformats.org/drawingml/2006/main">
              <a:ext uri="{FF2B5EF4-FFF2-40B4-BE49-F238E27FC236}">
                <a16:creationId xmlns:a16="http://schemas.microsoft.com/office/drawing/2014/main" id="{D2889BA1-85B8-4882-BB02-70FFBC247A59}"/>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高</a:t>
            </a:r>
          </a:p>
        </p:txBody>
      </p:sp>
    </p:spTree>
    <p:extLst>
      <p:ext uri="{BB962C8B-B14F-4D97-AF65-F5344CB8AC3E}">
        <p14:creationId xmlns:p14="http://schemas.microsoft.com/office/powerpoint/2010/main" val="1554097003"/>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6F072C9-5A2E-4076-BE7C-E69E32C2E0B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HSK2-12</a:t>
            </a:r>
          </a:p>
        </p:txBody>
      </p:sp>
      <p:sp>
        <p:nvSpPr>
          <p:cNvPr id="2" name="heading">
            <a:extLst xmlns:a="http://schemas.openxmlformats.org/drawingml/2006/main">
              <a:ext uri="{FF2B5EF4-FFF2-40B4-BE49-F238E27FC236}">
                <a16:creationId xmlns:a16="http://schemas.microsoft.com/office/drawing/2014/main" id="{6FF84E2A-BEB3-4AE3-BC9B-14C7BA8AEDB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A704CD2B-EC3C-41FD-96F9-569D27BA1F5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ABD2E9A5-87A6-47C1-B539-3D634AF43B9E}"/>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高 (gāo).</a:t>
            </a:r>
          </a:p>
        </p:txBody>
      </p:sp>
      <p:sp>
        <p:nvSpPr>
          <p:cNvPr id="5" name="stretch">
            <a:extLst xmlns:a="http://schemas.openxmlformats.org/drawingml/2006/main">
              <a:ext uri="{FF2B5EF4-FFF2-40B4-BE49-F238E27FC236}">
                <a16:creationId xmlns:a16="http://schemas.microsoft.com/office/drawing/2014/main" id="{01D8F4B6-65D9-41CC-82EA-8E6B7CD2C884}"/>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A283E87C-E69B-4B3A-930D-69EACCCF0E9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697354982"/>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74E8A9C-D001-4896-811E-2F19FFC5CA8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HSK2-12</a:t>
            </a:r>
          </a:p>
        </p:txBody>
      </p:sp>
      <p:sp>
        <p:nvSpPr>
          <p:cNvPr id="2" name="heading">
            <a:extLst xmlns:a="http://schemas.openxmlformats.org/drawingml/2006/main">
              <a:ext uri="{FF2B5EF4-FFF2-40B4-BE49-F238E27FC236}">
                <a16:creationId xmlns:a16="http://schemas.microsoft.com/office/drawing/2014/main" id="{16A5FECD-C140-4B57-B24D-DC06E91D597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4F26E140-DD67-4F65-8E8A-4C7AB4E8E63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110F3863-43FF-482E-A1BA-A3D6A85D9223}"/>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256CEDA6-CDD1-43E7-8C6D-98B65160E06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376075206"/>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7460E5A-C597-4164-8F5C-B7FBA7AA932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HSK2-12</a:t>
            </a:r>
          </a:p>
        </p:txBody>
      </p:sp>
      <p:sp>
        <p:nvSpPr>
          <p:cNvPr id="2" name="heading">
            <a:extLst xmlns:a="http://schemas.openxmlformats.org/drawingml/2006/main">
              <a:ext uri="{FF2B5EF4-FFF2-40B4-BE49-F238E27FC236}">
                <a16:creationId xmlns:a16="http://schemas.microsoft.com/office/drawing/2014/main" id="{469D5489-2A6C-4BAD-9883-30803FB373D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E87C572B-2414-49C0-B5C7-44C08BBA96D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4C7168FB-3583-46AD-A82A-40062C42F635}"/>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比较两套房的面积、价格和距离。说明自己的选择并给出两个理由。 So</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sánh và giải thích bằng câu ngắn.</a:t>
            </a:r>
          </a:p>
        </p:txBody>
      </p:sp>
      <p:sp>
        <p:nvSpPr>
          <p:cNvPr id="5" name="taskrule">
            <a:extLst xmlns:a="http://schemas.openxmlformats.org/drawingml/2006/main">
              <a:ext uri="{FF2B5EF4-FFF2-40B4-BE49-F238E27FC236}">
                <a16:creationId xmlns:a16="http://schemas.microsoft.com/office/drawing/2014/main" id="{1ACB3DFB-A529-4194-910F-4C0B5978386E}"/>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418266582"/>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C10765C-D489-460A-A5D3-216FD548B1D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HSK2-12</a:t>
            </a:r>
          </a:p>
        </p:txBody>
      </p:sp>
      <p:sp>
        <p:nvSpPr>
          <p:cNvPr id="2" name="heading">
            <a:extLst xmlns:a="http://schemas.openxmlformats.org/drawingml/2006/main">
              <a:ext uri="{FF2B5EF4-FFF2-40B4-BE49-F238E27FC236}">
                <a16:creationId xmlns:a16="http://schemas.microsoft.com/office/drawing/2014/main" id="{8C87A920-42F2-4E22-96FD-5471D7F4ADD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6C9C0B1E-46E8-428B-8D01-25A82A9FAB0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高"/>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矮"/>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新"/>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旧"/>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一"/>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样"/>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990076776"/>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CBF0CC1-E3F7-49B2-A505-D8D8F28F4B3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HSK2-12</a:t>
            </a:r>
          </a:p>
        </p:txBody>
      </p:sp>
      <p:sp>
        <p:nvSpPr>
          <p:cNvPr id="2" name="heading">
            <a:extLst xmlns:a="http://schemas.openxmlformats.org/drawingml/2006/main">
              <a:ext uri="{FF2B5EF4-FFF2-40B4-BE49-F238E27FC236}">
                <a16:creationId xmlns:a16="http://schemas.microsoft.com/office/drawing/2014/main" id="{EC379654-08CF-446A-8DBC-6986811B0E2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07EB9B51-8D7C-4A7C-B857-459CEC0089E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6C043D6E-C2D5-4F0F-BFBA-CE27E3EE3ECE}"/>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5F6CBEE7-A3EA-43E3-BCBE-3803ECEED6D9}"/>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B0B74C3F-4C0F-49B0-B937-003CD6C5C092}"/>
              </a:ext>
            </a:extLst>
            <ns0:hlinkClick xmlns:ns0="http://schemas.openxmlformats.org/drawingml/2006/main" xmlns:ns1="http://schemas.openxmlformats.org/officeDocument/2006/relationships" ns1:id="rIdInteractive3">
              <ns0:snd ns1:embed="rIdEmbeddedAudio4" name="HSK2-12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832775069"/>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D1B8AE5-B475-44A1-90ED-8424F05D4E9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HSK2-12</a:t>
            </a:r>
          </a:p>
        </p:txBody>
      </p:sp>
      <p:sp>
        <p:nvSpPr>
          <p:cNvPr id="2" name="heading">
            <a:extLst xmlns:a="http://schemas.openxmlformats.org/drawingml/2006/main">
              <a:ext uri="{FF2B5EF4-FFF2-40B4-BE49-F238E27FC236}">
                <a16:creationId xmlns:a16="http://schemas.microsoft.com/office/drawing/2014/main" id="{035A4DED-8EF6-4D9C-8AC6-B8873540F64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95FC27BA-82A6-4E51-9EA7-E2CD3327E28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CAAD53CE-4024-439A-9E54-106714AF17A3}"/>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2508ECB1-F233-403F-B5A5-35158F3AFCE1}"/>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24114269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2026-10-18T07:27:02.0120000Z</dcterms:created>
  <dcterms:modified xsi:type="dcterms:W3CDTF">2026-10-18T07:27:02.0120000Z</dcterms:modified>
</coreProperties>
</file>