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e8e30aed69694a3a" /><Relationship Type="http://schemas.openxmlformats.org/officeDocument/2006/relationships/extended-properties" Target="/docProps/app.xml" Id="R1925361b089e49c4" /><Relationship Type="http://schemas.openxmlformats.org/officeDocument/2006/relationships/officeDocument" Target="/ppt/presentation.xml" Id="R22645d4b7b274bee" /></Relationships>
</file>

<file path=ppt/presentation.xml><?xml version="1.0" encoding="utf-8"?>
<p:presentation xmlns:p="http://schemas.openxmlformats.org/presentationml/2006/main">
  <p:sldMasterIdLst>
    <p:sldMasterId xmlns:r="http://schemas.openxmlformats.org/officeDocument/2006/relationships" id="2147483648" r:id="Re6456d824f0542a1"/>
  </p:sldMasterIdLst>
  <p:notesMasterIdLst>
    <p:notesMasterId xmlns:r="http://schemas.openxmlformats.org/officeDocument/2006/relationships" r:id="R30c9a0db9c0c4a71"/>
  </p:notesMasterIdLst>
  <p:sldIdLst>
    <p:sldId xmlns:r="http://schemas.openxmlformats.org/officeDocument/2006/relationships" id="256" r:id="Rdd3a6efa88794ba6"/>
    <p:sldId xmlns:r="http://schemas.openxmlformats.org/officeDocument/2006/relationships" id="257" r:id="Reacfb8ffd0974933"/>
    <p:sldId xmlns:r="http://schemas.openxmlformats.org/officeDocument/2006/relationships" id="258" r:id="R8292ccf49fea485a"/>
    <p:sldId xmlns:r="http://schemas.openxmlformats.org/officeDocument/2006/relationships" id="259" r:id="R159036cba3d44e26"/>
    <p:sldId xmlns:r="http://schemas.openxmlformats.org/officeDocument/2006/relationships" id="260" r:id="Rfe97911efc2e49d3"/>
    <p:sldId xmlns:r="http://schemas.openxmlformats.org/officeDocument/2006/relationships" id="261" r:id="R399b746242464b9c"/>
    <p:sldId xmlns:r="http://schemas.openxmlformats.org/officeDocument/2006/relationships" id="262" r:id="R9366666349a74e22"/>
    <p:sldId xmlns:r="http://schemas.openxmlformats.org/officeDocument/2006/relationships" id="263" r:id="Ra5322b9a6de24857"/>
    <p:sldId xmlns:r="http://schemas.openxmlformats.org/officeDocument/2006/relationships" id="264" r:id="R58e9760c669d4336"/>
    <p:sldId xmlns:r="http://schemas.openxmlformats.org/officeDocument/2006/relationships" id="265" r:id="R7be33ff551104fde"/>
    <p:sldId xmlns:r="http://schemas.openxmlformats.org/officeDocument/2006/relationships" id="266" r:id="R8852cec3f29e4128"/>
    <p:sldId xmlns:r="http://schemas.openxmlformats.org/officeDocument/2006/relationships" id="267" r:id="Rbaa40c5b11c74d3e"/>
    <p:sldId xmlns:r="http://schemas.openxmlformats.org/officeDocument/2006/relationships" id="268" r:id="R52465045983847e8"/>
    <p:sldId xmlns:r="http://schemas.openxmlformats.org/officeDocument/2006/relationships" id="269" r:id="R58d622259414433a"/>
    <p:sldId xmlns:r="http://schemas.openxmlformats.org/officeDocument/2006/relationships" id="270" r:id="Recc9b44956fa4476"/>
    <p:sldId xmlns:r="http://schemas.openxmlformats.org/officeDocument/2006/relationships" id="271" r:id="Rc7640230c52641b6"/>
    <p:sldId xmlns:r="http://schemas.openxmlformats.org/officeDocument/2006/relationships" id="272" r:id="R56840504a40b4424"/>
    <p:sldId xmlns:r="http://schemas.openxmlformats.org/officeDocument/2006/relationships" id="273" r:id="R9a79e4581e3b443b"/>
    <p:sldId xmlns:r="http://schemas.openxmlformats.org/officeDocument/2006/relationships" id="274" r:id="Rb6d553802b01402c"/>
    <p:sldId xmlns:r="http://schemas.openxmlformats.org/officeDocument/2006/relationships" id="275" r:id="R3a1cf46502f64d0b"/>
    <p:sldId xmlns:r="http://schemas.openxmlformats.org/officeDocument/2006/relationships" id="276" r:id="R73fc6ae51bf4420a"/>
    <p:sldId xmlns:r="http://schemas.openxmlformats.org/officeDocument/2006/relationships" id="277" r:id="R7e86dc28465143e1"/>
    <p:sldId xmlns:r="http://schemas.openxmlformats.org/officeDocument/2006/relationships" id="278" r:id="Rd196e99b38464e4d"/>
    <p:sldId xmlns:r="http://schemas.openxmlformats.org/officeDocument/2006/relationships" id="279" r:id="Rb7e8bbbb383141f3"/>
    <p:sldId xmlns:r="http://schemas.openxmlformats.org/officeDocument/2006/relationships" id="280" r:id="R00ad50bb35724376"/>
    <p:sldId xmlns:r="http://schemas.openxmlformats.org/officeDocument/2006/relationships" id="281" r:id="R78d21a90e9524247"/>
    <p:sldId xmlns:r="http://schemas.openxmlformats.org/officeDocument/2006/relationships" id="282" r:id="R146831623eb34fd7"/>
    <p:sldId xmlns:r="http://schemas.openxmlformats.org/officeDocument/2006/relationships" id="283" r:id="Rfbeaaeffe5e245a3"/>
    <p:sldId xmlns:r="http://schemas.openxmlformats.org/officeDocument/2006/relationships" id="284" r:id="R4697db79eee84bcb"/>
    <p:sldId xmlns:r="http://schemas.openxmlformats.org/officeDocument/2006/relationships" id="285" r:id="Rd6cb7e52837b417a"/>
    <p:sldId xmlns:r="http://schemas.openxmlformats.org/officeDocument/2006/relationships" id="286" r:id="Rc5de8e86978a41dd"/>
    <p:sldId xmlns:r="http://schemas.openxmlformats.org/officeDocument/2006/relationships" id="287" r:id="R92fc2fda90b64064"/>
    <p:sldId xmlns:r="http://schemas.openxmlformats.org/officeDocument/2006/relationships" id="288" r:id="R909b440ea1564ab9"/>
    <p:sldId xmlns:r="http://schemas.openxmlformats.org/officeDocument/2006/relationships" id="289" r:id="Rac5e9debcedc4689"/>
    <p:sldId xmlns:r="http://schemas.openxmlformats.org/officeDocument/2006/relationships" id="290" r:id="R143f9599f4124f6e"/>
    <p:sldId xmlns:r="http://schemas.openxmlformats.org/officeDocument/2006/relationships" id="291" r:id="Re0546035133042f8"/>
    <p:sldId xmlns:r="http://schemas.openxmlformats.org/officeDocument/2006/relationships" id="292" r:id="R11ebab181e234172"/>
    <p:sldId xmlns:r="http://schemas.openxmlformats.org/officeDocument/2006/relationships" id="293" r:id="R533c050938b44988"/>
    <p:sldId xmlns:r="http://schemas.openxmlformats.org/officeDocument/2006/relationships" id="294" r:id="R1577b79a2a2f4cac"/>
    <p:sldId xmlns:r="http://schemas.openxmlformats.org/officeDocument/2006/relationships" id="295" r:id="R1659ee8c9a7240bc"/>
    <p:sldId xmlns:r="http://schemas.openxmlformats.org/officeDocument/2006/relationships" id="296" r:id="Rd2a17251c9904aa8"/>
    <p:sldId xmlns:r="http://schemas.openxmlformats.org/officeDocument/2006/relationships" id="297" r:id="R580a74fc6d2449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314d826e9dd45b8" /><Relationship Type="http://schemas.openxmlformats.org/officeDocument/2006/relationships/slideMaster" Target="/ppt/slideMasters/slideMaster1.xml" Id="Re6456d824f0542a1" /><Relationship Type="http://schemas.openxmlformats.org/officeDocument/2006/relationships/notesMaster" Target="/ppt/notesMasters/notesMaster1.xml" Id="R30c9a0db9c0c4a71" /><Relationship Type="http://schemas.openxmlformats.org/officeDocument/2006/relationships/presProps" Target="/ppt/presProps.xml" Id="R8c011f47e1c74b06" /><Relationship Type="http://schemas.openxmlformats.org/officeDocument/2006/relationships/tableStyles" Target="/ppt/tableStyles.xml" Id="R35f728ab834f4514" /><Relationship Type="http://schemas.openxmlformats.org/officeDocument/2006/relationships/slide" Target="/ppt/slides/slide1.xml" Id="Rdd3a6efa88794ba6" /><Relationship Type="http://schemas.openxmlformats.org/officeDocument/2006/relationships/slide" Target="/ppt/slides/slide2.xml" Id="Reacfb8ffd0974933" /><Relationship Type="http://schemas.openxmlformats.org/officeDocument/2006/relationships/slide" Target="/ppt/slides/slide3.xml" Id="R8292ccf49fea485a" /><Relationship Type="http://schemas.openxmlformats.org/officeDocument/2006/relationships/slide" Target="/ppt/slides/slide4.xml" Id="R159036cba3d44e26" /><Relationship Type="http://schemas.openxmlformats.org/officeDocument/2006/relationships/slide" Target="/ppt/slides/slide5.xml" Id="Rfe97911efc2e49d3" /><Relationship Type="http://schemas.openxmlformats.org/officeDocument/2006/relationships/slide" Target="/ppt/slides/slide6.xml" Id="R399b746242464b9c" /><Relationship Type="http://schemas.openxmlformats.org/officeDocument/2006/relationships/slide" Target="/ppt/slides/slide7.xml" Id="R9366666349a74e22" /><Relationship Type="http://schemas.openxmlformats.org/officeDocument/2006/relationships/slide" Target="/ppt/slides/slide8.xml" Id="Ra5322b9a6de24857" /><Relationship Type="http://schemas.openxmlformats.org/officeDocument/2006/relationships/slide" Target="/ppt/slides/slide9.xml" Id="R58e9760c669d4336" /><Relationship Type="http://schemas.openxmlformats.org/officeDocument/2006/relationships/slide" Target="/ppt/slides/slide10.xml" Id="R7be33ff551104fde" /><Relationship Type="http://schemas.openxmlformats.org/officeDocument/2006/relationships/slide" Target="/ppt/slides/slide11.xml" Id="R8852cec3f29e4128" /><Relationship Type="http://schemas.openxmlformats.org/officeDocument/2006/relationships/slide" Target="/ppt/slides/slide12.xml" Id="Rbaa40c5b11c74d3e" /><Relationship Type="http://schemas.openxmlformats.org/officeDocument/2006/relationships/slide" Target="/ppt/slides/slide13.xml" Id="R52465045983847e8" /><Relationship Type="http://schemas.openxmlformats.org/officeDocument/2006/relationships/slide" Target="/ppt/slides/slide14.xml" Id="R58d622259414433a" /><Relationship Type="http://schemas.openxmlformats.org/officeDocument/2006/relationships/slide" Target="/ppt/slides/slide15.xml" Id="Recc9b44956fa4476" /><Relationship Type="http://schemas.openxmlformats.org/officeDocument/2006/relationships/slide" Target="/ppt/slides/slide16.xml" Id="Rc7640230c52641b6" /><Relationship Type="http://schemas.openxmlformats.org/officeDocument/2006/relationships/slide" Target="/ppt/slides/slide17.xml" Id="R56840504a40b4424" /><Relationship Type="http://schemas.openxmlformats.org/officeDocument/2006/relationships/slide" Target="/ppt/slides/slide18.xml" Id="R9a79e4581e3b443b" /><Relationship Type="http://schemas.openxmlformats.org/officeDocument/2006/relationships/slide" Target="/ppt/slides/slide19.xml" Id="Rb6d553802b01402c" /><Relationship Type="http://schemas.openxmlformats.org/officeDocument/2006/relationships/slide" Target="/ppt/slides/slide20.xml" Id="R3a1cf46502f64d0b" /><Relationship Type="http://schemas.openxmlformats.org/officeDocument/2006/relationships/slide" Target="/ppt/slides/slide21.xml" Id="R73fc6ae51bf4420a" /><Relationship Type="http://schemas.openxmlformats.org/officeDocument/2006/relationships/slide" Target="/ppt/slides/slide22.xml" Id="R7e86dc28465143e1" /><Relationship Type="http://schemas.openxmlformats.org/officeDocument/2006/relationships/slide" Target="/ppt/slides/slide23.xml" Id="Rd196e99b38464e4d" /><Relationship Type="http://schemas.openxmlformats.org/officeDocument/2006/relationships/slide" Target="/ppt/slides/slide24.xml" Id="Rb7e8bbbb383141f3" /><Relationship Type="http://schemas.openxmlformats.org/officeDocument/2006/relationships/slide" Target="/ppt/slides/slide25.xml" Id="R00ad50bb35724376" /><Relationship Type="http://schemas.openxmlformats.org/officeDocument/2006/relationships/slide" Target="/ppt/slides/slide26.xml" Id="R78d21a90e9524247" /><Relationship Type="http://schemas.openxmlformats.org/officeDocument/2006/relationships/slide" Target="/ppt/slides/slide27.xml" Id="R146831623eb34fd7" /><Relationship Type="http://schemas.openxmlformats.org/officeDocument/2006/relationships/slide" Target="/ppt/slides/slide28.xml" Id="Rfbeaaeffe5e245a3" /><Relationship Type="http://schemas.openxmlformats.org/officeDocument/2006/relationships/slide" Target="/ppt/slides/slide29.xml" Id="R4697db79eee84bcb" /><Relationship Type="http://schemas.openxmlformats.org/officeDocument/2006/relationships/slide" Target="/ppt/slides/slide30.xml" Id="Rd6cb7e52837b417a" /><Relationship Type="http://schemas.openxmlformats.org/officeDocument/2006/relationships/slide" Target="/ppt/slides/slide31.xml" Id="Rc5de8e86978a41dd" /><Relationship Type="http://schemas.openxmlformats.org/officeDocument/2006/relationships/slide" Target="/ppt/slides/slide32.xml" Id="R92fc2fda90b64064" /><Relationship Type="http://schemas.openxmlformats.org/officeDocument/2006/relationships/slide" Target="/ppt/slides/slide33.xml" Id="R909b440ea1564ab9" /><Relationship Type="http://schemas.openxmlformats.org/officeDocument/2006/relationships/slide" Target="/ppt/slides/slide34.xml" Id="Rac5e9debcedc4689" /><Relationship Type="http://schemas.openxmlformats.org/officeDocument/2006/relationships/slide" Target="/ppt/slides/slide35.xml" Id="R143f9599f4124f6e" /><Relationship Type="http://schemas.openxmlformats.org/officeDocument/2006/relationships/slide" Target="/ppt/slides/slide36.xml" Id="Re0546035133042f8" /><Relationship Type="http://schemas.openxmlformats.org/officeDocument/2006/relationships/slide" Target="/ppt/slides/slide37.xml" Id="R11ebab181e234172" /><Relationship Type="http://schemas.openxmlformats.org/officeDocument/2006/relationships/slide" Target="/ppt/slides/slide38.xml" Id="R533c050938b44988" /><Relationship Type="http://schemas.openxmlformats.org/officeDocument/2006/relationships/slide" Target="/ppt/slides/slide39.xml" Id="R1577b79a2a2f4cac" /><Relationship Type="http://schemas.openxmlformats.org/officeDocument/2006/relationships/slide" Target="/ppt/slides/slide40.xml" Id="R1659ee8c9a7240bc" /><Relationship Type="http://schemas.openxmlformats.org/officeDocument/2006/relationships/slide" Target="/ppt/slides/slide41.xml" Id="Rd2a17251c9904aa8" /><Relationship Type="http://schemas.openxmlformats.org/officeDocument/2006/relationships/slide" Target="/ppt/slides/slide42.xml" Id="R580a74fc6d2449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d0dec1a7bb849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b2d19d200041a7" /><Relationship Type="http://schemas.openxmlformats.org/officeDocument/2006/relationships/notesMaster" Target="/ppt/notesMasters/notesMaster1.xml" Id="Rba83f5ad80234d0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905ff14274945b3" /><Relationship Type="http://schemas.openxmlformats.org/officeDocument/2006/relationships/notesMaster" Target="/ppt/notesMasters/notesMaster1.xml" Id="Rd26184abf4fa468f" /></Relationships>
</file>

<file path=ppt/notesSlides/_rels/notesSlide3.xml.rels>&#65279;<?xml version="1.0" encoding="utf-8"?><Relationships xmlns="http://schemas.openxmlformats.org/package/2006/relationships"><Relationship Type="http://schemas.openxmlformats.org/officeDocument/2006/relationships/slide" Target="/ppt/slides/slide3.xml" Id="R13bab4cd4ffc4d46" /><Relationship Type="http://schemas.openxmlformats.org/officeDocument/2006/relationships/notesMaster" Target="/ppt/notesMasters/notesMaster1.xml" Id="R9096f8abeb0042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1e41716ac2244f5f" /><Relationship Type="http://schemas.openxmlformats.org/officeDocument/2006/relationships/notesMaster" Target="/ppt/notesMasters/notesMaster1.xml" Id="R2458cd8608044561" /></Relationships>
</file>

<file path=ppt/notesSlides/_rels/notesSlide5.xml.rels>&#65279;<?xml version="1.0" encoding="utf-8"?><Relationships xmlns="http://schemas.openxmlformats.org/package/2006/relationships"><Relationship Type="http://schemas.openxmlformats.org/officeDocument/2006/relationships/slide" Target="/ppt/slides/slide5.xml" Id="R347057e923d24a3e" /><Relationship Type="http://schemas.openxmlformats.org/officeDocument/2006/relationships/notesMaster" Target="/ppt/notesMasters/notesMaster1.xml" Id="R87f730e7b60048ec" /></Relationships>
</file>

<file path=ppt/notesSlides/_rels/notesSlide6.xml.rels>&#65279;<?xml version="1.0" encoding="utf-8"?><Relationships xmlns="http://schemas.openxmlformats.org/package/2006/relationships"><Relationship Type="http://schemas.openxmlformats.org/officeDocument/2006/relationships/slide" Target="/ppt/slides/slide6.xml" Id="Rb7abf421f4684d41" /><Relationship Type="http://schemas.openxmlformats.org/officeDocument/2006/relationships/notesMaster" Target="/ppt/notesMasters/notesMaster1.xml" Id="R48ce6cff1ee547ce" /></Relationships>
</file>

<file path=ppt/notesSlides/_rels/notesSlide7.xml.rels>&#65279;<?xml version="1.0" encoding="utf-8"?><Relationships xmlns="http://schemas.openxmlformats.org/package/2006/relationships"><Relationship Type="http://schemas.openxmlformats.org/officeDocument/2006/relationships/slide" Target="/ppt/slides/slide7.xml" Id="R9bcf2a73b3b94880" /><Relationship Type="http://schemas.openxmlformats.org/officeDocument/2006/relationships/notesMaster" Target="/ppt/notesMasters/notesMaster1.xml" Id="Re3e63ec0d7044258" /></Relationships>
</file>

<file path=ppt/notesSlides/_rels/notesSlide8.xml.rels>&#65279;<?xml version="1.0" encoding="utf-8"?><Relationships xmlns="http://schemas.openxmlformats.org/package/2006/relationships"><Relationship Type="http://schemas.openxmlformats.org/officeDocument/2006/relationships/slide" Target="/ppt/slides/slide8.xml" Id="R7dbdf6b230844816" /><Relationship Type="http://schemas.openxmlformats.org/officeDocument/2006/relationships/notesMaster" Target="/ppt/notesMasters/notesMaster1.xml" Id="R4654634f203e4466" /></Relationships>
</file>

<file path=ppt/notesSlides/_rels/notesSlide9.xml.rels>&#65279;<?xml version="1.0" encoding="utf-8"?><Relationships xmlns="http://schemas.openxmlformats.org/package/2006/relationships"><Relationship Type="http://schemas.openxmlformats.org/officeDocument/2006/relationships/slide" Target="/ppt/slides/slide9.xml" Id="R81213cd0391645b3" /><Relationship Type="http://schemas.openxmlformats.org/officeDocument/2006/relationships/notesMaster" Target="/ppt/notesMasters/notesMaster1.xml" Id="Rcd84a8dbcc7647c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7bea64bd4b942d7" /><Relationship Type="http://schemas.openxmlformats.org/officeDocument/2006/relationships/notesMaster" Target="/ppt/notesMasters/notesMaster1.xml" Id="R3174d254f797409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416d6f7eb0e4845" /><Relationship Type="http://schemas.openxmlformats.org/officeDocument/2006/relationships/notesMaster" Target="/ppt/notesMasters/notesMaster1.xml" Id="R4bd295d2f0a44f6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7ad89e098f7400a" /><Relationship Type="http://schemas.openxmlformats.org/officeDocument/2006/relationships/notesMaster" Target="/ppt/notesMasters/notesMaster1.xml" Id="R605c12dbbb2c4cf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7dbb5f12c124914" /><Relationship Type="http://schemas.openxmlformats.org/officeDocument/2006/relationships/notesMaster" Target="/ppt/notesMasters/notesMaster1.xml" Id="R067dfb9e83e1470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63b7995d424fe6" /><Relationship Type="http://schemas.openxmlformats.org/officeDocument/2006/relationships/notesMaster" Target="/ppt/notesMasters/notesMaster1.xml" Id="R2bb9f784633f47d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92520f71c344673" /><Relationship Type="http://schemas.openxmlformats.org/officeDocument/2006/relationships/notesMaster" Target="/ppt/notesMasters/notesMaster1.xml" Id="Rb1dabadb47e44e7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14ca3d810974793" /><Relationship Type="http://schemas.openxmlformats.org/officeDocument/2006/relationships/notesMaster" Target="/ppt/notesMasters/notesMaster1.xml" Id="Rac1f8338271a481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855d8029a2a4be9" /><Relationship Type="http://schemas.openxmlformats.org/officeDocument/2006/relationships/notesMaster" Target="/ppt/notesMasters/notesMaster1.xml" Id="Re315eba4bc324ff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df88a9fb1884251" /><Relationship Type="http://schemas.openxmlformats.org/officeDocument/2006/relationships/notesMaster" Target="/ppt/notesMasters/notesMaster1.xml" Id="Rd55e0549236b4ee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2aac9f4e3a7403b" /><Relationship Type="http://schemas.openxmlformats.org/officeDocument/2006/relationships/notesMaster" Target="/ppt/notesMasters/notesMaster1.xml" Id="R41066509f489422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79ba9abb20647cf" /><Relationship Type="http://schemas.openxmlformats.org/officeDocument/2006/relationships/notesMaster" Target="/ppt/notesMasters/notesMaster1.xml" Id="R6031158c44c8413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f4fcea024d94381" /><Relationship Type="http://schemas.openxmlformats.org/officeDocument/2006/relationships/notesMaster" Target="/ppt/notesMasters/notesMaster1.xml" Id="R22edd729039245a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a81de32c8841d3" /><Relationship Type="http://schemas.openxmlformats.org/officeDocument/2006/relationships/notesMaster" Target="/ppt/notesMasters/notesMaster1.xml" Id="R0f8b6f158885477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3010edbfae24819" /><Relationship Type="http://schemas.openxmlformats.org/officeDocument/2006/relationships/notesMaster" Target="/ppt/notesMasters/notesMaster1.xml" Id="R1dd9cf5f4ae04de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2ec34e24d824c7b" /><Relationship Type="http://schemas.openxmlformats.org/officeDocument/2006/relationships/notesMaster" Target="/ppt/notesMasters/notesMaster1.xml" Id="R03786617c91d4c0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ac64bc340b04c22" /><Relationship Type="http://schemas.openxmlformats.org/officeDocument/2006/relationships/notesMaster" Target="/ppt/notesMasters/notesMaster1.xml" Id="R77a519bcc6794c5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4acbe990de645ff" /><Relationship Type="http://schemas.openxmlformats.org/officeDocument/2006/relationships/notesMaster" Target="/ppt/notesMasters/notesMaster1.xml" Id="R15c255e4032a406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bcfdd4047524af6" /><Relationship Type="http://schemas.openxmlformats.org/officeDocument/2006/relationships/notesMaster" Target="/ppt/notesMasters/notesMaster1.xml" Id="R8f9eb0b97a29446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70dafd2d276488c" /><Relationship Type="http://schemas.openxmlformats.org/officeDocument/2006/relationships/notesMaster" Target="/ppt/notesMasters/notesMaster1.xml" Id="R9106747b74f74b9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faaaee2f9264a89" /><Relationship Type="http://schemas.openxmlformats.org/officeDocument/2006/relationships/notesMaster" Target="/ppt/notesMasters/notesMaster1.xml" Id="R85d71a4940b8490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6fbba480b8a457f" /><Relationship Type="http://schemas.openxmlformats.org/officeDocument/2006/relationships/notesMaster" Target="/ppt/notesMasters/notesMaster1.xml" Id="R7bf169b8efa34b1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cb8ceaab1f54565" /><Relationship Type="http://schemas.openxmlformats.org/officeDocument/2006/relationships/notesMaster" Target="/ppt/notesMasters/notesMaster1.xml" Id="Rbd92d45e71794da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9ef695eb4254d71" /><Relationship Type="http://schemas.openxmlformats.org/officeDocument/2006/relationships/notesMaster" Target="/ppt/notesMasters/notesMaster1.xml" Id="R5a0bbabcb88e490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517b4428ac347d1" /><Relationship Type="http://schemas.openxmlformats.org/officeDocument/2006/relationships/notesMaster" Target="/ppt/notesMasters/notesMaster1.xml" Id="R377556d359a443a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539609ea47c4273" /><Relationship Type="http://schemas.openxmlformats.org/officeDocument/2006/relationships/notesMaster" Target="/ppt/notesMasters/notesMaster1.xml" Id="Rd1ac340ea538458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53cd17f09794082" /><Relationship Type="http://schemas.openxmlformats.org/officeDocument/2006/relationships/notesMaster" Target="/ppt/notesMasters/notesMaster1.xml" Id="R868468d7580041c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f9a46c14ada4d06" /><Relationship Type="http://schemas.openxmlformats.org/officeDocument/2006/relationships/notesMaster" Target="/ppt/notesMasters/notesMaster1.xml" Id="Ra920ed48a6144ec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b6af36882a744f2" /><Relationship Type="http://schemas.openxmlformats.org/officeDocument/2006/relationships/notesMaster" Target="/ppt/notesMasters/notesMaster1.xml" Id="Raefcf3a5aa734d0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b647e9c47864b13" /><Relationship Type="http://schemas.openxmlformats.org/officeDocument/2006/relationships/notesMaster" Target="/ppt/notesMasters/notesMaster1.xml" Id="R2300fc8eb7644f8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91ebf8aceb34991" /><Relationship Type="http://schemas.openxmlformats.org/officeDocument/2006/relationships/notesMaster" Target="/ppt/notesMasters/notesMaster1.xml" Id="Rc2ca1db9ef22490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9e1b12823e3407c" /><Relationship Type="http://schemas.openxmlformats.org/officeDocument/2006/relationships/notesMaster" Target="/ppt/notesMasters/notesMaster1.xml" Id="R9cbdd2ef4e0d472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096544944d649a1" /><Relationship Type="http://schemas.openxmlformats.org/officeDocument/2006/relationships/notesMaster" Target="/ppt/notesMasters/notesMaster1.xml" Id="Ree6a044bacb14d4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8a3ca5e5bc5430d" /><Relationship Type="http://schemas.openxmlformats.org/officeDocument/2006/relationships/notesMaster" Target="/ppt/notesMasters/notesMaster1.xml" Id="Rd0897d818ac5483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../Audio/HSK2-13_MODEL.mp3. Sau khi tải, giữ thư mục Audio cạnh thư mục Slides. Script: 路。路口。往。一直。到处。换。请问，去机场怎么走？。先坐地铁二号线，再换公交车。。要多长时间？。一个小时左右。。坐出租车快吗？。快一点儿，但是比较贵。.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公交车。 / 比较贵。.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路 (lù) = đường. Chọn đáp án bằng chuột trong trình chiếu. Chế độ đội: 20 giây trao đổi, 10 giây giải thích. Nhóm đúng và giải thích được nhận hai điểm. Script GAME: 路</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HSK2-13: Hỏi đường và phương tiện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../Audio/HSK2-14_MODEL.mp3. Sau khi tải, giữ thư mục Audio cạnh thư mục Slides. Script: 站。地图。机场。火车。飞机。票。去机场可以先坐地铁，再换公交车，大约要一个小时。出租车快一点儿，但是贵一些。.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公交车。 / 比较贵。.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比较贵。 Đối chiếu bài đọc để nêu bằng chứng. Chọn đáp án bằng chuột trong trình chiếu. Chế độ đội: 20 giây trao đổi, 10 giây giải thích. Nhóm đúng và giải thích được nhận hai điểm. Script GAME: 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HSK2-14: Hỏi đường và phương tiện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../Audio/HSK2-15_MODEL.mp3. Sau khi tải, giữ thư mục Audio cạnh thư mục Slides. Script: 快。慢。方便。需要。小时。左右。去机场可以先坐地铁，再换公交车，大约要一个小时。出租车快一点儿，但是贵一些。。坐地铁后换什么？。出租车有什么不足？.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公交车。 / 比较贵。.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快 (kuài). Chọn đáp án bằng chuột trong trình chiếu. Chế độ đội: 20 giây trao đổi, 10 giây giải thích. Nhóm đúng và giải thích được nhận hai điểm. Script GAME: 快</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HSK2-15: Hỏi đường và phương tiện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7688498d7504de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e7cba11e10f446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d1925907acc409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68a922bb8cd473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d172cbc454d4fb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f84befb9a32408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18E0A2B-7B4F-43A2-9CBC-A53851FED35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FADC36C-E339-4940-B336-A49FFD866BC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D309322-8DEA-4CCA-A639-C8EB230E59A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9CB4118-A980-4CDB-8E77-ED039D8E5A5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AD6715D-F445-43B1-A953-EFAE1225DC4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69B9E83-013F-4752-BBF6-973BCE8F190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1A4CA1-84F2-4B5C-8BE6-910E188EF5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31D3DDC-E45F-42EE-BDE2-3F671DEA5FA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7F9C18-3AE7-449A-A2E0-FE95A95E87C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3398B1-D59F-4B27-B17A-417C8A2973D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b06eff466894935" /><Relationship Type="http://schemas.openxmlformats.org/officeDocument/2006/relationships/slideLayout" Target="/ppt/slideLayouts/slideLayout1.xml" Id="R61afca853a5948e5" /><Relationship Type="http://schemas.openxmlformats.org/officeDocument/2006/relationships/slideLayout" Target="/ppt/slideLayouts/slideLayout2.xml" Id="R5aacad02971f4e8d" /><Relationship Type="http://schemas.openxmlformats.org/officeDocument/2006/relationships/slideLayout" Target="/ppt/slideLayouts/slideLayout3.xml" Id="R5954df0537784fa9" /><Relationship Type="http://schemas.openxmlformats.org/officeDocument/2006/relationships/slideLayout" Target="/ppt/slideLayouts/slideLayout4.xml" Id="Rc8d07d00a23a4fff" /><Relationship Type="http://schemas.openxmlformats.org/officeDocument/2006/relationships/slideLayout" Target="/ppt/slideLayouts/slideLayout5.xml" Id="R8c2f45d741cf4b96" /><Relationship Type="http://schemas.openxmlformats.org/officeDocument/2006/relationships/slideLayout" Target="/ppt/slideLayouts/slideLayout6.xml" Id="Rbc19972c221940d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afca853a5948e5"/>
    <p:sldLayoutId xmlns:r="http://schemas.openxmlformats.org/officeDocument/2006/relationships" id="2147483650" r:id="R5aacad02971f4e8d"/>
    <p:sldLayoutId xmlns:r="http://schemas.openxmlformats.org/officeDocument/2006/relationships" id="2147483651" r:id="R5954df0537784fa9"/>
    <p:sldLayoutId xmlns:r="http://schemas.openxmlformats.org/officeDocument/2006/relationships" id="2147483652" r:id="Rc8d07d00a23a4fff"/>
    <p:sldLayoutId xmlns:r="http://schemas.openxmlformats.org/officeDocument/2006/relationships" id="2147483653" r:id="R8c2f45d741cf4b96"/>
    <p:sldLayoutId xmlns:r="http://schemas.openxmlformats.org/officeDocument/2006/relationships" id="2147483654" r:id="Rbc19972c221940d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276aeeec7f64876" /><Relationship Type="http://schemas.openxmlformats.org/officeDocument/2006/relationships/notesSlide" Target="/ppt/notesSlides/notesSlide1.xml" Id="R37871f1625c24f1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4e28a059e9e48ae" /><Relationship Type="http://schemas.openxmlformats.org/officeDocument/2006/relationships/notesSlide" Target="/ppt/notesSlides/notesSlide2.xml" Id="R60ed3e3277a1410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cbc6f1b2190466f" /><Relationship Type="http://schemas.openxmlformats.org/officeDocument/2006/relationships/notesSlide" Target="/ppt/notesSlides/notesSlide3.xml" Id="Rfe96cd7c07f24f5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4508426833f464c" /><Relationship Type="http://schemas.openxmlformats.org/officeDocument/2006/relationships/notesSlide" Target="/ppt/notesSlides/notesSlide4.xml" Id="R2331c73a89d9404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4e5f24f74e644ad" /><Relationship Type="http://schemas.openxmlformats.org/officeDocument/2006/relationships/notesSlide" Target="/ppt/notesSlides/notesSlide5.xml" Id="R9934a06f4be44fd2"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ef0a11195a96476d"/><Relationship Type="http://schemas.openxmlformats.org/officeDocument/2006/relationships/notesSlide" Target="/ppt/notesSlides/notesSlide6.xml" Id="R85032c607ca24e69"/><Relationship Id="rIdInteractive3" Type="http://schemas.openxmlformats.org/officeDocument/2006/relationships/hyperlink" Target="../Audio/HSK2-13_MODEL.mp3" TargetMode="External"/><Relationship Id="rIdEmbeddedAudio4" Type="http://schemas.openxmlformats.org/officeDocument/2006/relationships/audio" Target="../media/HSK2-13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bff24b12ab542e5" /><Relationship Type="http://schemas.openxmlformats.org/officeDocument/2006/relationships/notesSlide" Target="/ppt/notesSlides/notesSlide7.xml" Id="R797d79fad2e7432d"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6233f4a1e93e4e11"/><Relationship Type="http://schemas.openxmlformats.org/officeDocument/2006/relationships/notesSlide" Target="/ppt/notesSlides/notesSlide8.xml" Id="Reb1bd11c9be545b2"/><Relationship Id="rIdInteractive3" Type="http://schemas.openxmlformats.org/officeDocument/2006/relationships/hyperlink" Target="../Audio/HSK2-13_GAME.mp3" TargetMode="External"/><Relationship Id="rIdEmbeddedAudio4" Type="http://schemas.openxmlformats.org/officeDocument/2006/relationships/audio" Target="../media/HSK2-13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e60c88a5e2e54f18"/><Relationship Type="http://schemas.openxmlformats.org/officeDocument/2006/relationships/notesSlide" Target="/ppt/notesSlides/notesSlide9.xml" Id="R841273f9a1814887"/><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62f1fe627b494316"/><Relationship Type="http://schemas.openxmlformats.org/officeDocument/2006/relationships/notesSlide" Target="/ppt/notesSlides/notesSlide10.xml" Id="R4b0b87653ee14b40"/><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2bb4fa0f32a4492" /><Relationship Type="http://schemas.openxmlformats.org/officeDocument/2006/relationships/notesSlide" Target="/ppt/notesSlides/notesSlide11.xml" Id="R584f11369d074f0c"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133ce93c31014026"/><Relationship Type="http://schemas.openxmlformats.org/officeDocument/2006/relationships/notesSlide" Target="/ppt/notesSlides/notesSlide12.xml" Id="Rf428b8169d2f4d43"/><Relationship Id="rIdGif3" Type="http://schemas.openxmlformats.org/officeDocument/2006/relationships/image" Target="../media/stroke_36335.gif"/><Relationship Id="rIdGif4" Type="http://schemas.openxmlformats.org/officeDocument/2006/relationships/image" Target="../media/stroke_21475.gif"/><Relationship Id="rIdGif5" Type="http://schemas.openxmlformats.org/officeDocument/2006/relationships/image" Target="../media/stroke_24448.gif"/><Relationship Id="rIdGif6" Type="http://schemas.openxmlformats.org/officeDocument/2006/relationships/image" Target="../media/stroke_19968.gif"/><Relationship Id="rIdGif7" Type="http://schemas.openxmlformats.org/officeDocument/2006/relationships/image" Target="../media/stroke_30452.gif"/><Relationship Id="rIdGif8" Type="http://schemas.openxmlformats.org/officeDocument/2006/relationships/image" Target="../media/stroke_21040.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bfa5a6c9b9fc4504"/><Relationship Type="http://schemas.openxmlformats.org/officeDocument/2006/relationships/notesSlide" Target="/ppt/notesSlides/notesSlide13.xml" Id="R92f98756af504fa5"/><Relationship Id="rIdInteractive3" Type="http://schemas.openxmlformats.org/officeDocument/2006/relationships/hyperlink" Target="../Audio/HSK2-13_MODEL.mp3" TargetMode="External"/><Relationship Id="rIdEmbeddedAudio4" Type="http://schemas.openxmlformats.org/officeDocument/2006/relationships/audio" Target="../media/HSK2-13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992dc7080f94371" /><Relationship Type="http://schemas.openxmlformats.org/officeDocument/2006/relationships/notesSlide" Target="/ppt/notesSlides/notesSlide14.xml" Id="Rc1d2bdd7e8e6492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5b2b8ce39ba4e6a" /><Relationship Type="http://schemas.openxmlformats.org/officeDocument/2006/relationships/notesSlide" Target="/ppt/notesSlides/notesSlide15.xml" Id="R0c7acbbcf2a7436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c15ac93fc534f34" /><Relationship Type="http://schemas.openxmlformats.org/officeDocument/2006/relationships/notesSlide" Target="/ppt/notesSlides/notesSlide16.xml" Id="R862ec0b4842545d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72dcd2a342a4920" /><Relationship Type="http://schemas.openxmlformats.org/officeDocument/2006/relationships/notesSlide" Target="/ppt/notesSlides/notesSlide17.xml" Id="R983eff35d7c8492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d436d44b388c4610" /><Relationship Type="http://schemas.openxmlformats.org/officeDocument/2006/relationships/notesSlide" Target="/ppt/notesSlides/notesSlide18.xml" Id="Re4ccedb00b03480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87b4c7d16064fe3" /><Relationship Type="http://schemas.openxmlformats.org/officeDocument/2006/relationships/notesSlide" Target="/ppt/notesSlides/notesSlide19.xml" Id="R3180014e20ac4adb"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04bffb35bebd4590"/><Relationship Type="http://schemas.openxmlformats.org/officeDocument/2006/relationships/notesSlide" Target="/ppt/notesSlides/notesSlide20.xml" Id="Re1a0eb000028443e"/><Relationship Id="rIdInteractive3" Type="http://schemas.openxmlformats.org/officeDocument/2006/relationships/hyperlink" Target="../Audio/HSK2-14_MODEL.mp3" TargetMode="External"/><Relationship Id="rIdEmbeddedAudio4" Type="http://schemas.openxmlformats.org/officeDocument/2006/relationships/audio" Target="../media/HSK2-14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570f35c667743c7" /><Relationship Type="http://schemas.openxmlformats.org/officeDocument/2006/relationships/notesSlide" Target="/ppt/notesSlides/notesSlide21.xml" Id="R5d58252f88534bc9"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5d067b34a6d14c58"/><Relationship Type="http://schemas.openxmlformats.org/officeDocument/2006/relationships/notesSlide" Target="/ppt/notesSlides/notesSlide22.xml" Id="R39c30319b0cd47e8"/><Relationship Id="rIdInteractive3" Type="http://schemas.openxmlformats.org/officeDocument/2006/relationships/hyperlink" Target="../Audio/HSK2-14_GAME.mp3" TargetMode="External"/><Relationship Id="rIdEmbeddedAudio4" Type="http://schemas.openxmlformats.org/officeDocument/2006/relationships/audio" Target="../media/HSK2-14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daf2f573f53445f2"/><Relationship Type="http://schemas.openxmlformats.org/officeDocument/2006/relationships/notesSlide" Target="/ppt/notesSlides/notesSlide23.xml" Id="Re2d977f5f63348f1"/><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3b0b044e51d040ba"/><Relationship Type="http://schemas.openxmlformats.org/officeDocument/2006/relationships/notesSlide" Target="/ppt/notesSlides/notesSlide24.xml" Id="R7334cb1f9aa84424"/><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291f33b0b5fd4afb" /><Relationship Type="http://schemas.openxmlformats.org/officeDocument/2006/relationships/notesSlide" Target="/ppt/notesSlides/notesSlide25.xml" Id="Rd42977f8e6cf49dc"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fa431297f7944d57"/><Relationship Type="http://schemas.openxmlformats.org/officeDocument/2006/relationships/notesSlide" Target="/ppt/notesSlides/notesSlide26.xml" Id="R5756a7c5eb5f4804"/><Relationship Id="rIdGif3" Type="http://schemas.openxmlformats.org/officeDocument/2006/relationships/image" Target="../media/stroke_31449.gif"/><Relationship Id="rIdGif4" Type="http://schemas.openxmlformats.org/officeDocument/2006/relationships/image" Target="../media/stroke_22320.gif"/><Relationship Id="rIdGif5" Type="http://schemas.openxmlformats.org/officeDocument/2006/relationships/image" Target="../media/stroke_22270.gif"/><Relationship Id="rIdGif6" Type="http://schemas.openxmlformats.org/officeDocument/2006/relationships/image" Target="../media/stroke_26426.gif"/><Relationship Id="rIdGif7" Type="http://schemas.openxmlformats.org/officeDocument/2006/relationships/image" Target="../media/stroke_22330.gif"/><Relationship Id="rIdGif8" Type="http://schemas.openxmlformats.org/officeDocument/2006/relationships/image" Target="../media/stroke_28779.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b55ad8715fc54220"/><Relationship Type="http://schemas.openxmlformats.org/officeDocument/2006/relationships/notesSlide" Target="/ppt/notesSlides/notesSlide27.xml" Id="Raacfb8a470af4d3b"/><Relationship Id="rIdInteractive3" Type="http://schemas.openxmlformats.org/officeDocument/2006/relationships/hyperlink" Target="../Audio/HSK2-14_MODEL.mp3" TargetMode="External"/><Relationship Id="rIdEmbeddedAudio4" Type="http://schemas.openxmlformats.org/officeDocument/2006/relationships/audio" Target="../media/HSK2-14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62d1b1bc303b49e1" /><Relationship Type="http://schemas.openxmlformats.org/officeDocument/2006/relationships/notesSlide" Target="/ppt/notesSlides/notesSlide28.xml" Id="R767e716ac37148c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5b35541d96ce462f" /><Relationship Type="http://schemas.openxmlformats.org/officeDocument/2006/relationships/notesSlide" Target="/ppt/notesSlides/notesSlide29.xml" Id="R3f833ac3095a425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d0a1c4475aca413c" /><Relationship Type="http://schemas.openxmlformats.org/officeDocument/2006/relationships/notesSlide" Target="/ppt/notesSlides/notesSlide30.xml" Id="R004be2cfefb0421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3e144eb6d6a14110" /><Relationship Type="http://schemas.openxmlformats.org/officeDocument/2006/relationships/notesSlide" Target="/ppt/notesSlides/notesSlide31.xml" Id="R966f3de399ba478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da83d983f68a4db0" /><Relationship Type="http://schemas.openxmlformats.org/officeDocument/2006/relationships/notesSlide" Target="/ppt/notesSlides/notesSlide32.xml" Id="R0ae7d5a85e424ca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211cdddefbbf4429" /><Relationship Type="http://schemas.openxmlformats.org/officeDocument/2006/relationships/notesSlide" Target="/ppt/notesSlides/notesSlide33.xml" Id="Rcc1a9babc99e4973"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d025e3762917420a"/><Relationship Type="http://schemas.openxmlformats.org/officeDocument/2006/relationships/notesSlide" Target="/ppt/notesSlides/notesSlide34.xml" Id="Ra20c04741c174e52"/><Relationship Id="rIdInteractive3" Type="http://schemas.openxmlformats.org/officeDocument/2006/relationships/hyperlink" Target="../Audio/HSK2-15_MODEL.mp3" TargetMode="External"/><Relationship Id="rIdEmbeddedAudio4" Type="http://schemas.openxmlformats.org/officeDocument/2006/relationships/audio" Target="../media/HSK2-15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0ef25520c6334911" /><Relationship Type="http://schemas.openxmlformats.org/officeDocument/2006/relationships/notesSlide" Target="/ppt/notesSlides/notesSlide35.xml" Id="R967701946c7c4e36"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e0a29a585b0e46eb"/><Relationship Type="http://schemas.openxmlformats.org/officeDocument/2006/relationships/notesSlide" Target="/ppt/notesSlides/notesSlide36.xml" Id="Rf89c502aaa9a4665"/><Relationship Id="rIdInteractive3" Type="http://schemas.openxmlformats.org/officeDocument/2006/relationships/hyperlink" Target="../Audio/HSK2-15_GAME.mp3" TargetMode="External"/><Relationship Id="rIdEmbeddedAudio4" Type="http://schemas.openxmlformats.org/officeDocument/2006/relationships/audio" Target="../media/HSK2-15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ad1a2042bcf44142"/><Relationship Type="http://schemas.openxmlformats.org/officeDocument/2006/relationships/notesSlide" Target="/ppt/notesSlides/notesSlide37.xml" Id="R99d4d3c551944d21"/><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8ab160c03b3c4cd1"/><Relationship Type="http://schemas.openxmlformats.org/officeDocument/2006/relationships/notesSlide" Target="/ppt/notesSlides/notesSlide38.xml" Id="Re7173435a3b64020"/><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d8d25e93675246e3" /><Relationship Type="http://schemas.openxmlformats.org/officeDocument/2006/relationships/notesSlide" Target="/ppt/notesSlides/notesSlide39.xml" Id="R1f78f846e6d14023"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aa535bad34e24473"/><Relationship Type="http://schemas.openxmlformats.org/officeDocument/2006/relationships/notesSlide" Target="/ppt/notesSlides/notesSlide40.xml" Id="R23bf918999f0426f"/><Relationship Id="rIdGif3" Type="http://schemas.openxmlformats.org/officeDocument/2006/relationships/image" Target="../media/stroke_24555.gif"/><Relationship Id="rIdGif4" Type="http://schemas.openxmlformats.org/officeDocument/2006/relationships/image" Target="../media/stroke_24930.gif"/><Relationship Id="rIdGif5" Type="http://schemas.openxmlformats.org/officeDocument/2006/relationships/image" Target="../media/stroke_26041.gif"/><Relationship Id="rIdGif6" Type="http://schemas.openxmlformats.org/officeDocument/2006/relationships/image" Target="../media/stroke_20415.gif"/><Relationship Id="rIdGif7" Type="http://schemas.openxmlformats.org/officeDocument/2006/relationships/image" Target="../media/stroke_38656.gif"/><Relationship Id="rIdGif8" Type="http://schemas.openxmlformats.org/officeDocument/2006/relationships/image" Target="../media/stroke_35201.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6404d63355b94f04"/><Relationship Type="http://schemas.openxmlformats.org/officeDocument/2006/relationships/notesSlide" Target="/ppt/notesSlides/notesSlide41.xml" Id="R962dd19881ed43b7"/><Relationship Id="rIdInteractive3" Type="http://schemas.openxmlformats.org/officeDocument/2006/relationships/hyperlink" Target="../Audio/HSK2-15_MODEL.mp3" TargetMode="External"/><Relationship Id="rIdEmbeddedAudio4" Type="http://schemas.openxmlformats.org/officeDocument/2006/relationships/audio" Target="../media/HSK2-15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d511e7b3261f444f" /><Relationship Type="http://schemas.openxmlformats.org/officeDocument/2006/relationships/notesSlide" Target="/ppt/notesSlides/notesSlide42.xml" Id="Rae5ff99b4b13459e"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1A80640-5E8D-4FCA-9594-B9E31061B4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026A3B2C-3E04-424D-B763-192BCC7593F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Hỏi đường và phương tiện</a:t>
            </a:r>
          </a:p>
        </p:txBody>
      </p:sp>
      <p:sp>
        <p:nvSpPr>
          <p:cNvPr id="3" name="page">
            <a:extLst xmlns:a="http://schemas.openxmlformats.org/drawingml/2006/main">
              <a:ext uri="{FF2B5EF4-FFF2-40B4-BE49-F238E27FC236}">
                <a16:creationId xmlns:a16="http://schemas.microsoft.com/office/drawing/2014/main" id="{17E7B4A0-301D-4325-9D14-97D419304C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070A48E9-B162-4F52-8178-06527CCB4B6C}"/>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hỏi đường và phương tiện; nghe</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lấy thông tin chính.</a:t>
            </a:r>
          </a:p>
        </p:txBody>
      </p:sp>
      <p:sp>
        <p:nvSpPr>
          <p:cNvPr id="5" name="duration">
            <a:extLst xmlns:a="http://schemas.openxmlformats.org/drawingml/2006/main">
              <a:ext uri="{FF2B5EF4-FFF2-40B4-BE49-F238E27FC236}">
                <a16:creationId xmlns:a16="http://schemas.microsoft.com/office/drawing/2014/main" id="{23771B95-8A60-49AA-AFAC-6B920094500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09988993"/>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A1C220-F3F4-48EC-8FC2-29FB2537114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860098F9-CE2E-4DA8-B520-37CB071908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87A3C55-695A-47D2-B5A4-38E233BB63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E295EEA-04F8-4902-8EFC-F110A776D9B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门     窗户     旁边</a:t>
            </a:r>
          </a:p>
        </p:txBody>
      </p:sp>
      <p:sp>
        <p:nvSpPr>
          <p:cNvPr id="5" name="retrieval">
            <a:extLst xmlns:a="http://schemas.openxmlformats.org/drawingml/2006/main">
              <a:ext uri="{FF2B5EF4-FFF2-40B4-BE49-F238E27FC236}">
                <a16:creationId xmlns:a16="http://schemas.microsoft.com/office/drawing/2014/main" id="{C1EAAAAC-A6E2-4DE1-AD76-938EAA1ECDDF}"/>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51783888"/>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13757C0C-B53A-4E7C-8BA5-4E2F2A40CE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3B7FDF65-47C0-4399-87A1-4874ADB750C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2AC85FA-FEAC-43C4-A49C-BE9929EF16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2EE1DA00-5524-43D2-9E98-9A7A133DE2F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路</a:t>
            </a:r>
          </a:p>
        </p:txBody>
      </p:sp>
      <p:sp>
        <p:nvSpPr>
          <p:cNvPr id="5" name="py0">
            <a:extLst xmlns:a="http://schemas.openxmlformats.org/drawingml/2006/main">
              <a:ext uri="{FF2B5EF4-FFF2-40B4-BE49-F238E27FC236}">
                <a16:creationId xmlns:a16="http://schemas.microsoft.com/office/drawing/2014/main" id="{963644C3-966D-4F57-B0AC-7E5904C7D79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lù</a:t>
            </a:r>
          </a:p>
        </p:txBody>
      </p:sp>
      <p:sp>
        <p:nvSpPr>
          <p:cNvPr id="6" name="vi0">
            <a:extLst xmlns:a="http://schemas.openxmlformats.org/drawingml/2006/main">
              <a:ext uri="{FF2B5EF4-FFF2-40B4-BE49-F238E27FC236}">
                <a16:creationId xmlns:a16="http://schemas.microsoft.com/office/drawing/2014/main" id="{654F32C4-6A12-461F-8B6E-E9FA93503DC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đường</a:t>
            </a:r>
          </a:p>
        </p:txBody>
      </p:sp>
      <p:sp>
        <p:nvSpPr>
          <p:cNvPr id="7" name="zh1">
            <a:extLst xmlns:a="http://schemas.openxmlformats.org/drawingml/2006/main">
              <a:ext uri="{FF2B5EF4-FFF2-40B4-BE49-F238E27FC236}">
                <a16:creationId xmlns:a16="http://schemas.microsoft.com/office/drawing/2014/main" id="{854DEE99-1F16-4794-9870-41390E1B53B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路口</a:t>
            </a:r>
          </a:p>
        </p:txBody>
      </p:sp>
      <p:sp>
        <p:nvSpPr>
          <p:cNvPr id="8" name="py1">
            <a:extLst xmlns:a="http://schemas.openxmlformats.org/drawingml/2006/main">
              <a:ext uri="{FF2B5EF4-FFF2-40B4-BE49-F238E27FC236}">
                <a16:creationId xmlns:a16="http://schemas.microsoft.com/office/drawing/2014/main" id="{F531695B-2AC9-48E8-868C-AC4976A2C65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lù kǒu</a:t>
            </a:r>
          </a:p>
        </p:txBody>
      </p:sp>
      <p:sp>
        <p:nvSpPr>
          <p:cNvPr id="9" name="vi1">
            <a:extLst xmlns:a="http://schemas.openxmlformats.org/drawingml/2006/main">
              <a:ext uri="{FF2B5EF4-FFF2-40B4-BE49-F238E27FC236}">
                <a16:creationId xmlns:a16="http://schemas.microsoft.com/office/drawing/2014/main" id="{7D28707E-0E0B-46DA-9A8F-3D607504E27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ngã đường</a:t>
            </a:r>
          </a:p>
        </p:txBody>
      </p:sp>
      <p:sp>
        <p:nvSpPr>
          <p:cNvPr id="10" name="zh2">
            <a:extLst xmlns:a="http://schemas.openxmlformats.org/drawingml/2006/main">
              <a:ext uri="{FF2B5EF4-FFF2-40B4-BE49-F238E27FC236}">
                <a16:creationId xmlns:a16="http://schemas.microsoft.com/office/drawing/2014/main" id="{6CAE2F3D-1ECA-40EA-BD37-92CEC14E55F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往</a:t>
            </a:r>
          </a:p>
        </p:txBody>
      </p:sp>
      <p:sp>
        <p:nvSpPr>
          <p:cNvPr id="11" name="py2">
            <a:extLst xmlns:a="http://schemas.openxmlformats.org/drawingml/2006/main">
              <a:ext uri="{FF2B5EF4-FFF2-40B4-BE49-F238E27FC236}">
                <a16:creationId xmlns:a16="http://schemas.microsoft.com/office/drawing/2014/main" id="{91917538-3313-4091-A70B-20C4927573A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wǎng</a:t>
            </a:r>
          </a:p>
        </p:txBody>
      </p:sp>
      <p:sp>
        <p:nvSpPr>
          <p:cNvPr id="12" name="vi2">
            <a:extLst xmlns:a="http://schemas.openxmlformats.org/drawingml/2006/main">
              <a:ext uri="{FF2B5EF4-FFF2-40B4-BE49-F238E27FC236}">
                <a16:creationId xmlns:a16="http://schemas.microsoft.com/office/drawing/2014/main" id="{1938B11A-6E15-4F92-86EF-797F738A99D5}"/>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hướng về</a:t>
            </a:r>
          </a:p>
        </p:txBody>
      </p:sp>
      <p:sp>
        <p:nvSpPr>
          <p:cNvPr id="13" name="zh3">
            <a:extLst xmlns:a="http://schemas.openxmlformats.org/drawingml/2006/main">
              <a:ext uri="{FF2B5EF4-FFF2-40B4-BE49-F238E27FC236}">
                <a16:creationId xmlns:a16="http://schemas.microsoft.com/office/drawing/2014/main" id="{96ACDCBD-1090-4D42-8A82-E0F22C0C00E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一直</a:t>
            </a:r>
          </a:p>
        </p:txBody>
      </p:sp>
      <p:sp>
        <p:nvSpPr>
          <p:cNvPr id="14" name="py3">
            <a:extLst xmlns:a="http://schemas.openxmlformats.org/drawingml/2006/main">
              <a:ext uri="{FF2B5EF4-FFF2-40B4-BE49-F238E27FC236}">
                <a16:creationId xmlns:a16="http://schemas.microsoft.com/office/drawing/2014/main" id="{B79E287F-F93F-4012-88B9-A08D16A49CA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yì zhí</a:t>
            </a:r>
          </a:p>
        </p:txBody>
      </p:sp>
      <p:sp>
        <p:nvSpPr>
          <p:cNvPr id="15" name="vi3">
            <a:extLst xmlns:a="http://schemas.openxmlformats.org/drawingml/2006/main">
              <a:ext uri="{FF2B5EF4-FFF2-40B4-BE49-F238E27FC236}">
                <a16:creationId xmlns:a16="http://schemas.microsoft.com/office/drawing/2014/main" id="{3D0A63F6-4A15-4060-972D-B9F3BF1947A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thẳng liên tục</a:t>
            </a:r>
          </a:p>
        </p:txBody>
      </p:sp>
      <p:sp>
        <p:nvSpPr>
          <p:cNvPr id="16" name="zh4">
            <a:extLst xmlns:a="http://schemas.openxmlformats.org/drawingml/2006/main">
              <a:ext uri="{FF2B5EF4-FFF2-40B4-BE49-F238E27FC236}">
                <a16:creationId xmlns:a16="http://schemas.microsoft.com/office/drawing/2014/main" id="{DFA4CE36-8F99-4C27-AD78-065C7D85825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到处</a:t>
            </a:r>
          </a:p>
        </p:txBody>
      </p:sp>
      <p:sp>
        <p:nvSpPr>
          <p:cNvPr id="17" name="py4">
            <a:extLst xmlns:a="http://schemas.openxmlformats.org/drawingml/2006/main">
              <a:ext uri="{FF2B5EF4-FFF2-40B4-BE49-F238E27FC236}">
                <a16:creationId xmlns:a16="http://schemas.microsoft.com/office/drawing/2014/main" id="{8983783C-FFEB-4461-9DD6-318C5DF42C2E}"/>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dào chù</a:t>
            </a:r>
          </a:p>
        </p:txBody>
      </p:sp>
      <p:sp>
        <p:nvSpPr>
          <p:cNvPr id="18" name="vi4">
            <a:extLst xmlns:a="http://schemas.openxmlformats.org/drawingml/2006/main">
              <a:ext uri="{FF2B5EF4-FFF2-40B4-BE49-F238E27FC236}">
                <a16:creationId xmlns:a16="http://schemas.microsoft.com/office/drawing/2014/main" id="{3F390C24-95B6-44B6-8274-7C519500400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khắp nơi</a:t>
            </a:r>
          </a:p>
        </p:txBody>
      </p:sp>
      <p:sp>
        <p:nvSpPr>
          <p:cNvPr id="19" name="zh5">
            <a:extLst xmlns:a="http://schemas.openxmlformats.org/drawingml/2006/main">
              <a:ext uri="{FF2B5EF4-FFF2-40B4-BE49-F238E27FC236}">
                <a16:creationId xmlns:a16="http://schemas.microsoft.com/office/drawing/2014/main" id="{5797FC46-892A-4A6C-9523-77F3A16C6C4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换</a:t>
            </a:r>
          </a:p>
        </p:txBody>
      </p:sp>
      <p:sp>
        <p:nvSpPr>
          <p:cNvPr id="20" name="py5">
            <a:extLst xmlns:a="http://schemas.openxmlformats.org/drawingml/2006/main">
              <a:ext uri="{FF2B5EF4-FFF2-40B4-BE49-F238E27FC236}">
                <a16:creationId xmlns:a16="http://schemas.microsoft.com/office/drawing/2014/main" id="{4F5525F3-B1C6-4D70-8786-1C1B972F9E00}"/>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huàn</a:t>
            </a:r>
          </a:p>
        </p:txBody>
      </p:sp>
      <p:sp>
        <p:nvSpPr>
          <p:cNvPr id="21" name="vi5">
            <a:extLst xmlns:a="http://schemas.openxmlformats.org/drawingml/2006/main">
              <a:ext uri="{FF2B5EF4-FFF2-40B4-BE49-F238E27FC236}">
                <a16:creationId xmlns:a16="http://schemas.microsoft.com/office/drawing/2014/main" id="{B6074A6F-8DAD-4879-AB83-E690706D828E}"/>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đổi</a:t>
            </a:r>
          </a:p>
        </p:txBody>
      </p:sp>
    </p:spTree>
    <p:extLst>
      <p:ext uri="{BB962C8B-B14F-4D97-AF65-F5344CB8AC3E}">
        <p14:creationId xmlns:p14="http://schemas.microsoft.com/office/powerpoint/2010/main" val="327640677"/>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85AD395C-D878-47F7-A742-8CF6AABC97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09686E72-8438-4B42-BF45-53596F110F7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1A15999E-6D68-4C08-AEC2-58681E1EF5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8577D30-85BF-436D-9A1C-7C458C6E744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出门</a:t>
            </a:r>
          </a:p>
        </p:txBody>
      </p:sp>
      <p:sp>
        <p:nvSpPr>
          <p:cNvPr id="5" name="py0">
            <a:extLst xmlns:a="http://schemas.openxmlformats.org/drawingml/2006/main">
              <a:ext uri="{FF2B5EF4-FFF2-40B4-BE49-F238E27FC236}">
                <a16:creationId xmlns:a16="http://schemas.microsoft.com/office/drawing/2014/main" id="{F3E75FC2-D28D-40D2-B7BA-C163D89D25C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chūmén</a:t>
            </a:r>
          </a:p>
        </p:txBody>
      </p:sp>
      <p:sp>
        <p:nvSpPr>
          <p:cNvPr id="6" name="vi0">
            <a:extLst xmlns:a="http://schemas.openxmlformats.org/drawingml/2006/main">
              <a:ext uri="{FF2B5EF4-FFF2-40B4-BE49-F238E27FC236}">
                <a16:creationId xmlns:a16="http://schemas.microsoft.com/office/drawing/2014/main" id="{AAC0D4D0-45D7-4735-B5B3-320CB7B5468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ra khỏi nhà</a:t>
            </a:r>
          </a:p>
        </p:txBody>
      </p:sp>
      <p:sp>
        <p:nvSpPr>
          <p:cNvPr id="7" name="zh1">
            <a:extLst xmlns:a="http://schemas.openxmlformats.org/drawingml/2006/main">
              <a:ext uri="{FF2B5EF4-FFF2-40B4-BE49-F238E27FC236}">
                <a16:creationId xmlns:a16="http://schemas.microsoft.com/office/drawing/2014/main" id="{E6D1BA13-4B2C-43E7-9B77-6D4AA38F261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经常</a:t>
            </a:r>
          </a:p>
        </p:txBody>
      </p:sp>
      <p:sp>
        <p:nvSpPr>
          <p:cNvPr id="8" name="py1">
            <a:extLst xmlns:a="http://schemas.openxmlformats.org/drawingml/2006/main">
              <a:ext uri="{FF2B5EF4-FFF2-40B4-BE49-F238E27FC236}">
                <a16:creationId xmlns:a16="http://schemas.microsoft.com/office/drawing/2014/main" id="{19A349B0-43EB-4BDC-ADDF-CDAEA877745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jīngcháng</a:t>
            </a:r>
          </a:p>
        </p:txBody>
      </p:sp>
      <p:sp>
        <p:nvSpPr>
          <p:cNvPr id="9" name="vi1">
            <a:extLst xmlns:a="http://schemas.openxmlformats.org/drawingml/2006/main">
              <a:ext uri="{FF2B5EF4-FFF2-40B4-BE49-F238E27FC236}">
                <a16:creationId xmlns:a16="http://schemas.microsoft.com/office/drawing/2014/main" id="{E5DC760D-BDB0-43DE-BD0B-4DB885CAA44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thường xuyên</a:t>
            </a:r>
          </a:p>
        </p:txBody>
      </p:sp>
      <p:sp>
        <p:nvSpPr>
          <p:cNvPr id="10" name="zh2">
            <a:extLst xmlns:a="http://schemas.openxmlformats.org/drawingml/2006/main">
              <a:ext uri="{FF2B5EF4-FFF2-40B4-BE49-F238E27FC236}">
                <a16:creationId xmlns:a16="http://schemas.microsoft.com/office/drawing/2014/main" id="{4C73002B-D33E-4FCD-9372-984A22EC111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踢</a:t>
            </a:r>
          </a:p>
        </p:txBody>
      </p:sp>
      <p:sp>
        <p:nvSpPr>
          <p:cNvPr id="11" name="py2">
            <a:extLst xmlns:a="http://schemas.openxmlformats.org/drawingml/2006/main">
              <a:ext uri="{FF2B5EF4-FFF2-40B4-BE49-F238E27FC236}">
                <a16:creationId xmlns:a16="http://schemas.microsoft.com/office/drawing/2014/main" id="{B9A255D6-E447-4350-A8B7-ACC3B6457E2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tī</a:t>
            </a:r>
          </a:p>
        </p:txBody>
      </p:sp>
      <p:sp>
        <p:nvSpPr>
          <p:cNvPr id="12" name="vi2">
            <a:extLst xmlns:a="http://schemas.openxmlformats.org/drawingml/2006/main">
              <a:ext uri="{FF2B5EF4-FFF2-40B4-BE49-F238E27FC236}">
                <a16:creationId xmlns:a16="http://schemas.microsoft.com/office/drawing/2014/main" id="{89D1621C-1F78-4BF9-AD66-89E76DFB53E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đá</a:t>
            </a:r>
          </a:p>
        </p:txBody>
      </p:sp>
    </p:spTree>
    <p:extLst>
      <p:ext uri="{BB962C8B-B14F-4D97-AF65-F5344CB8AC3E}">
        <p14:creationId xmlns:p14="http://schemas.microsoft.com/office/powerpoint/2010/main" val="135991230"/>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A5E2802-D332-4DFD-960D-95FDF91CCF5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74585660-A698-4717-BD5E-1791F9F4AD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8C5E9CF-9C66-435E-B2C1-17C6F72CA7C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D7163019-1E00-48B1-80DD-C0F7107A5C8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往 加 hướng 加 động từ</a:t>
            </a:r>
          </a:p>
        </p:txBody>
      </p:sp>
      <p:sp>
        <p:nvSpPr>
          <p:cNvPr id="5" name="rule">
            <a:extLst xmlns:a="http://schemas.openxmlformats.org/drawingml/2006/main">
              <a:ext uri="{FF2B5EF4-FFF2-40B4-BE49-F238E27FC236}">
                <a16:creationId xmlns:a16="http://schemas.microsoft.com/office/drawing/2014/main" id="{AB782469-A2D3-485A-9890-5AA84906590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往左走。 Đi sang trái.</a:t>
            </a:r>
          </a:p>
        </p:txBody>
      </p:sp>
    </p:spTree>
    <p:extLst>
      <p:ext uri="{BB962C8B-B14F-4D97-AF65-F5344CB8AC3E}">
        <p14:creationId xmlns:p14="http://schemas.microsoft.com/office/powerpoint/2010/main" val="51799860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494C73A-1999-4651-BC27-AEE46B13CF4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F69D8E04-0564-434D-A96A-FB603CC643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4F1CFEB-1449-40B0-BA9E-BAC4F6F4C42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49C72FC-4641-4B58-A64A-F5187B65A625}"/>
              </a:ext>
            </a:extLst>
            <ns0:hlinkClick xmlns:ns0="http://schemas.openxmlformats.org/drawingml/2006/main" xmlns:ns1="http://schemas.openxmlformats.org/officeDocument/2006/relationships" ns1:id="rIdInteractive3">
              <ns0:snd ns1:embed="rIdEmbeddedAudio4" name="HSK2-1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4FDC30B-B694-4907-B385-A394FA77E97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CC58E1E-58F9-4931-ACA9-C588818D1621}"/>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23802591"/>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EA0D5EC-CFCE-4BE2-A58C-ACB22F1834C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076F04E2-A5B5-42E9-BD15-05183F4201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9B957C74-3107-4C97-9D6A-2B6BBF70541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F68680D-B499-4715-A35B-888BFEE3B9EA}"/>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去机场可以先坐地铁，再换公交车，大约要一个小时。出租车快一点儿，但是贵一些</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a:t>
            </a:r>
          </a:p>
        </p:txBody>
      </p:sp>
      <p:sp>
        <p:nvSpPr>
          <p:cNvPr id="5" name="q0">
            <a:extLst xmlns:a="http://schemas.openxmlformats.org/drawingml/2006/main">
              <a:ext uri="{FF2B5EF4-FFF2-40B4-BE49-F238E27FC236}">
                <a16:creationId xmlns:a16="http://schemas.microsoft.com/office/drawing/2014/main" id="{6D468AF6-BD53-4715-BBEA-6BA3C24C622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坐地铁后换什么？</a:t>
            </a:r>
          </a:p>
        </p:txBody>
      </p:sp>
      <p:sp>
        <p:nvSpPr>
          <p:cNvPr id="6" name="q1">
            <a:extLst xmlns:a="http://schemas.openxmlformats.org/drawingml/2006/main">
              <a:ext uri="{FF2B5EF4-FFF2-40B4-BE49-F238E27FC236}">
                <a16:creationId xmlns:a16="http://schemas.microsoft.com/office/drawing/2014/main" id="{0EC4C43D-1893-4EFD-8A71-80C4EA7A9DB4}"/>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出租车有什么不足？</a:t>
            </a:r>
          </a:p>
        </p:txBody>
      </p:sp>
    </p:spTree>
    <p:extLst>
      <p:ext uri="{BB962C8B-B14F-4D97-AF65-F5344CB8AC3E}">
        <p14:creationId xmlns:p14="http://schemas.microsoft.com/office/powerpoint/2010/main" val="996493189"/>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AA09B5B-0ED4-42C3-BF36-82DCD4DBD2B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C1B49D43-8B5E-4AC6-9AF6-A56C71D876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D771105-CE3E-41F1-98F5-B5550DB0708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1E0E07C-EE15-4174-ADE5-69655DCA4593}"/>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“đường”?</a:t>
            </a:r>
          </a:p>
        </p:txBody>
      </p:sp>
      <p:sp>
        <p:nvSpPr>
          <p:cNvPr id="5" name="audio_game">
            <a:extLst xmlns:a="http://schemas.openxmlformats.org/drawingml/2006/main">
              <a:ext uri="{FF2B5EF4-FFF2-40B4-BE49-F238E27FC236}">
                <a16:creationId xmlns:a16="http://schemas.microsoft.com/office/drawing/2014/main" id="{F4F46115-237D-44BD-8B80-B5593ABCEA4C}"/>
              </a:ext>
            </a:extLst>
            <ns0:hlinkClick xmlns:ns0="http://schemas.openxmlformats.org/drawingml/2006/main" xmlns:ns1="http://schemas.openxmlformats.org/officeDocument/2006/relationships" ns1:id="rIdInteractive3">
              <ns0:snd ns1:embed="rIdEmbeddedAudio4" name="HSK2-1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2C027A60-CC34-4C08-8996-ADA756568B80}"/>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路</a:t>
            </a:r>
          </a:p>
        </p:txBody>
      </p:sp>
      <p:sp>
        <p:nvSpPr>
          <p:cNvPr id="7" name="choice_1">
            <a:extLst xmlns:a="http://schemas.openxmlformats.org/drawingml/2006/main">
              <a:ext uri="{FF2B5EF4-FFF2-40B4-BE49-F238E27FC236}">
                <a16:creationId xmlns:a16="http://schemas.microsoft.com/office/drawing/2014/main" id="{FEE0CD01-9DB3-41F4-9208-6C81D22F5B9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路口</a:t>
            </a:r>
          </a:p>
        </p:txBody>
      </p:sp>
      <p:sp>
        <p:nvSpPr>
          <p:cNvPr id="8" name="choice_2">
            <a:extLst xmlns:a="http://schemas.openxmlformats.org/drawingml/2006/main">
              <a:ext uri="{FF2B5EF4-FFF2-40B4-BE49-F238E27FC236}">
                <a16:creationId xmlns:a16="http://schemas.microsoft.com/office/drawing/2014/main" id="{5698B2E5-6998-4598-86F4-BCB8F56EB76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往</a:t>
            </a:r>
          </a:p>
        </p:txBody>
      </p:sp>
    </p:spTree>
    <p:extLst>
      <p:ext uri="{BB962C8B-B14F-4D97-AF65-F5344CB8AC3E}">
        <p14:creationId xmlns:p14="http://schemas.microsoft.com/office/powerpoint/2010/main" val="2100116544"/>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FF6C944-C7B6-490C-BEBE-379227F0EE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C46EEFA6-66EC-4997-83B6-1CAC5AED11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16B9C38C-0778-4BCE-843E-4D6B80A987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231C97D-ED59-4692-9376-597CDA3025A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路 (lù) = đường.</a:t>
            </a:r>
          </a:p>
        </p:txBody>
      </p:sp>
      <p:sp>
        <p:nvSpPr>
          <p:cNvPr id="5" name="stretch">
            <a:extLst xmlns:a="http://schemas.openxmlformats.org/drawingml/2006/main">
              <a:ext uri="{FF2B5EF4-FFF2-40B4-BE49-F238E27FC236}">
                <a16:creationId xmlns:a16="http://schemas.microsoft.com/office/drawing/2014/main" id="{02132131-45CD-4476-80A0-B28FCD11A379}"/>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0A37526-66EC-4468-8378-09352D10DD4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752912084"/>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0BFD02F-9675-4880-B807-314AD3E89DD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5879ED95-BA5A-4245-BD48-87F2D8B9FD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927D279-4538-4EAF-9CE5-4F591B6744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8E14D9EA-6661-4641-8DB7-A81391B5618B}"/>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6B00A1C4-F134-474D-B8F8-2D684538AA6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599558684"/>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5E4462-CE2C-41E6-8080-5E1242844C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16CB0645-7352-4737-AD42-E17375B5BF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F4754F20-AE15-431D-9EB7-3B4F4A4AAD0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C02F623-E696-4321-BC1D-F7D86D286BA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người giữ bản đồ tuyến xe, một người giữ thời gian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giá vé. Hợp tác chọn đường đến sân bay.</a:t>
            </a:r>
          </a:p>
        </p:txBody>
      </p:sp>
      <p:sp>
        <p:nvSpPr>
          <p:cNvPr id="5" name="taskrule">
            <a:extLst xmlns:a="http://schemas.openxmlformats.org/drawingml/2006/main">
              <a:ext uri="{FF2B5EF4-FFF2-40B4-BE49-F238E27FC236}">
                <a16:creationId xmlns:a16="http://schemas.microsoft.com/office/drawing/2014/main" id="{DED1C7C8-D78D-48C0-8A37-BA0114F983E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05542874"/>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BF14EC-1BF5-410A-8458-8359C43129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EAA31D15-A35B-4F7B-8AAA-FC240A4F42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4C64A850-B5B8-41E2-A461-6583F11034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路"/>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口"/>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往"/>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直"/>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到"/>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994094702"/>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214E800-C63B-43EC-9D13-78DA85AFF3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79E84E32-BC54-4040-B02B-7D5B893F7A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4D32D0A-2152-4017-BFF8-099129F900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DFA49D4-DB2B-4A3E-9AF8-4BD3F9ECB328}"/>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A8E070E-1D8D-497A-BB3A-9C147ECA03AA}"/>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9EE2C9BD-C561-418A-90BF-F46F6DB99B3F}"/>
              </a:ext>
            </a:extLst>
            <ns0:hlinkClick xmlns:ns0="http://schemas.openxmlformats.org/drawingml/2006/main" xmlns:ns1="http://schemas.openxmlformats.org/officeDocument/2006/relationships" ns1:id="rIdInteractive3">
              <ns0:snd ns1:embed="rIdEmbeddedAudio4" name="HSK2-1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918888244"/>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9653309-A679-4868-A874-A0A5D00095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HSK2-13</a:t>
            </a:r>
          </a:p>
        </p:txBody>
      </p:sp>
      <p:sp>
        <p:nvSpPr>
          <p:cNvPr id="2" name="heading">
            <a:extLst xmlns:a="http://schemas.openxmlformats.org/drawingml/2006/main">
              <a:ext uri="{FF2B5EF4-FFF2-40B4-BE49-F238E27FC236}">
                <a16:creationId xmlns:a16="http://schemas.microsoft.com/office/drawing/2014/main" id="{B0F2754B-8C78-43A1-B563-601A5D40B4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A02B9E7-CB9B-4164-B894-23A5831A44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AAFFBDE-FA73-4E9A-8796-56D0735C1EA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575F8BC4-87FB-4D24-9A6B-E93DB61C96D5}"/>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987847909"/>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DEC2A99-84ED-4A39-A800-033B4B5FC07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41CCAB92-5EEF-4BC4-9357-1C8CDA5A830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Hỏi đường và phương tiện</a:t>
            </a:r>
          </a:p>
        </p:txBody>
      </p:sp>
      <p:sp>
        <p:nvSpPr>
          <p:cNvPr id="3" name="page">
            <a:extLst xmlns:a="http://schemas.openxmlformats.org/drawingml/2006/main">
              <a:ext uri="{FF2B5EF4-FFF2-40B4-BE49-F238E27FC236}">
                <a16:creationId xmlns:a16="http://schemas.microsoft.com/office/drawing/2014/main" id="{5F38747F-93C0-44DB-943F-B819DAD111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BF493919-1F3F-414A-B70B-D3AB4C7E625D}"/>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怎么走 và đọc tìm chi tiết.</a:t>
            </a:r>
          </a:p>
        </p:txBody>
      </p:sp>
      <p:sp>
        <p:nvSpPr>
          <p:cNvPr id="5" name="duration">
            <a:extLst xmlns:a="http://schemas.openxmlformats.org/drawingml/2006/main">
              <a:ext uri="{FF2B5EF4-FFF2-40B4-BE49-F238E27FC236}">
                <a16:creationId xmlns:a16="http://schemas.microsoft.com/office/drawing/2014/main" id="{9392CAC0-4A4C-4B7D-B489-07B8340D110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472708655"/>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09A3DE-4847-493E-8D55-F948D37067B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004A830E-545A-4E30-812A-91F4317228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D2C1CBA7-6C75-493D-B7FA-3C9E417C5A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5E288ED-5606-4880-A844-48E933F4741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高     矮     新</a:t>
            </a:r>
          </a:p>
        </p:txBody>
      </p:sp>
      <p:sp>
        <p:nvSpPr>
          <p:cNvPr id="5" name="retrieval">
            <a:extLst xmlns:a="http://schemas.openxmlformats.org/drawingml/2006/main">
              <a:ext uri="{FF2B5EF4-FFF2-40B4-BE49-F238E27FC236}">
                <a16:creationId xmlns:a16="http://schemas.microsoft.com/office/drawing/2014/main" id="{F83CB150-FDD5-439E-AEB9-C6AD4A7B598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540076948"/>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EB71176-83A9-44F1-9E2D-D8135E8C624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43F00693-A0CC-4132-A429-F9878C297F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B499D28-6BD5-43BE-825A-E295905ECFF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2734E572-01FD-4E1D-B0C9-9397644EC94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站</a:t>
            </a:r>
          </a:p>
        </p:txBody>
      </p:sp>
      <p:sp>
        <p:nvSpPr>
          <p:cNvPr id="5" name="py0">
            <a:extLst xmlns:a="http://schemas.openxmlformats.org/drawingml/2006/main">
              <a:ext uri="{FF2B5EF4-FFF2-40B4-BE49-F238E27FC236}">
                <a16:creationId xmlns:a16="http://schemas.microsoft.com/office/drawing/2014/main" id="{D88B8830-67CF-4179-B818-6D842CE7F5C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zhàn</a:t>
            </a:r>
          </a:p>
        </p:txBody>
      </p:sp>
      <p:sp>
        <p:nvSpPr>
          <p:cNvPr id="6" name="vi0">
            <a:extLst xmlns:a="http://schemas.openxmlformats.org/drawingml/2006/main">
              <a:ext uri="{FF2B5EF4-FFF2-40B4-BE49-F238E27FC236}">
                <a16:creationId xmlns:a16="http://schemas.microsoft.com/office/drawing/2014/main" id="{B2110EFA-A5E2-4821-8828-88B795AC8E6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trạm</a:t>
            </a:r>
          </a:p>
        </p:txBody>
      </p:sp>
      <p:sp>
        <p:nvSpPr>
          <p:cNvPr id="7" name="zh1">
            <a:extLst xmlns:a="http://schemas.openxmlformats.org/drawingml/2006/main">
              <a:ext uri="{FF2B5EF4-FFF2-40B4-BE49-F238E27FC236}">
                <a16:creationId xmlns:a16="http://schemas.microsoft.com/office/drawing/2014/main" id="{B2E48611-8D53-4138-A975-BFE0123A52B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地图</a:t>
            </a:r>
          </a:p>
        </p:txBody>
      </p:sp>
      <p:sp>
        <p:nvSpPr>
          <p:cNvPr id="8" name="py1">
            <a:extLst xmlns:a="http://schemas.openxmlformats.org/drawingml/2006/main">
              <a:ext uri="{FF2B5EF4-FFF2-40B4-BE49-F238E27FC236}">
                <a16:creationId xmlns:a16="http://schemas.microsoft.com/office/drawing/2014/main" id="{2EF5F7E4-5F6C-43C5-B4D9-CD8E40F8FEB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dì tú</a:t>
            </a:r>
          </a:p>
        </p:txBody>
      </p:sp>
      <p:sp>
        <p:nvSpPr>
          <p:cNvPr id="9" name="vi1">
            <a:extLst xmlns:a="http://schemas.openxmlformats.org/drawingml/2006/main">
              <a:ext uri="{FF2B5EF4-FFF2-40B4-BE49-F238E27FC236}">
                <a16:creationId xmlns:a16="http://schemas.microsoft.com/office/drawing/2014/main" id="{40FCE74A-7166-47D9-843A-344ADB491E3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bản đồ</a:t>
            </a:r>
          </a:p>
        </p:txBody>
      </p:sp>
      <p:sp>
        <p:nvSpPr>
          <p:cNvPr id="10" name="zh2">
            <a:extLst xmlns:a="http://schemas.openxmlformats.org/drawingml/2006/main">
              <a:ext uri="{FF2B5EF4-FFF2-40B4-BE49-F238E27FC236}">
                <a16:creationId xmlns:a16="http://schemas.microsoft.com/office/drawing/2014/main" id="{B555510D-E35C-4B4B-8042-E5E2236A598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机场</a:t>
            </a:r>
          </a:p>
        </p:txBody>
      </p:sp>
      <p:sp>
        <p:nvSpPr>
          <p:cNvPr id="11" name="py2">
            <a:extLst xmlns:a="http://schemas.openxmlformats.org/drawingml/2006/main">
              <a:ext uri="{FF2B5EF4-FFF2-40B4-BE49-F238E27FC236}">
                <a16:creationId xmlns:a16="http://schemas.microsoft.com/office/drawing/2014/main" id="{EB30FB16-839E-47A9-A8F7-5AEFE999088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jīchǎng</a:t>
            </a:r>
          </a:p>
        </p:txBody>
      </p:sp>
      <p:sp>
        <p:nvSpPr>
          <p:cNvPr id="12" name="vi2">
            <a:extLst xmlns:a="http://schemas.openxmlformats.org/drawingml/2006/main">
              <a:ext uri="{FF2B5EF4-FFF2-40B4-BE49-F238E27FC236}">
                <a16:creationId xmlns:a16="http://schemas.microsoft.com/office/drawing/2014/main" id="{E4CA0D33-D9CA-42B4-81B0-07E15494BF6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sân bay</a:t>
            </a:r>
          </a:p>
        </p:txBody>
      </p:sp>
      <p:sp>
        <p:nvSpPr>
          <p:cNvPr id="13" name="zh3">
            <a:extLst xmlns:a="http://schemas.openxmlformats.org/drawingml/2006/main">
              <a:ext uri="{FF2B5EF4-FFF2-40B4-BE49-F238E27FC236}">
                <a16:creationId xmlns:a16="http://schemas.microsoft.com/office/drawing/2014/main" id="{52822DB9-77A9-4ECF-95F2-689397490D48}"/>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火车</a:t>
            </a:r>
          </a:p>
        </p:txBody>
      </p:sp>
      <p:sp>
        <p:nvSpPr>
          <p:cNvPr id="14" name="py3">
            <a:extLst xmlns:a="http://schemas.openxmlformats.org/drawingml/2006/main">
              <a:ext uri="{FF2B5EF4-FFF2-40B4-BE49-F238E27FC236}">
                <a16:creationId xmlns:a16="http://schemas.microsoft.com/office/drawing/2014/main" id="{B2760738-12A7-4902-B677-E7B7DD9D1E29}"/>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huǒchē</a:t>
            </a:r>
          </a:p>
        </p:txBody>
      </p:sp>
      <p:sp>
        <p:nvSpPr>
          <p:cNvPr id="15" name="vi3">
            <a:extLst xmlns:a="http://schemas.openxmlformats.org/drawingml/2006/main">
              <a:ext uri="{FF2B5EF4-FFF2-40B4-BE49-F238E27FC236}">
                <a16:creationId xmlns:a16="http://schemas.microsoft.com/office/drawing/2014/main" id="{4FE04A44-AD33-4FBC-A13C-0DD9013806A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tàu hỏa</a:t>
            </a:r>
          </a:p>
        </p:txBody>
      </p:sp>
      <p:sp>
        <p:nvSpPr>
          <p:cNvPr id="16" name="zh4">
            <a:extLst xmlns:a="http://schemas.openxmlformats.org/drawingml/2006/main">
              <a:ext uri="{FF2B5EF4-FFF2-40B4-BE49-F238E27FC236}">
                <a16:creationId xmlns:a16="http://schemas.microsoft.com/office/drawing/2014/main" id="{BD5D75F1-F9D9-42F4-B28D-2AC663602495}"/>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飞机</a:t>
            </a:r>
          </a:p>
        </p:txBody>
      </p:sp>
      <p:sp>
        <p:nvSpPr>
          <p:cNvPr id="17" name="py4">
            <a:extLst xmlns:a="http://schemas.openxmlformats.org/drawingml/2006/main">
              <a:ext uri="{FF2B5EF4-FFF2-40B4-BE49-F238E27FC236}">
                <a16:creationId xmlns:a16="http://schemas.microsoft.com/office/drawing/2014/main" id="{33DE2323-983E-4DD5-A368-62223991D4CA}"/>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fēijī</a:t>
            </a:r>
          </a:p>
        </p:txBody>
      </p:sp>
      <p:sp>
        <p:nvSpPr>
          <p:cNvPr id="18" name="vi4">
            <a:extLst xmlns:a="http://schemas.openxmlformats.org/drawingml/2006/main">
              <a:ext uri="{FF2B5EF4-FFF2-40B4-BE49-F238E27FC236}">
                <a16:creationId xmlns:a16="http://schemas.microsoft.com/office/drawing/2014/main" id="{B4D03202-52B2-4BED-AF2D-CDB451E4D1E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máy bay</a:t>
            </a:r>
          </a:p>
        </p:txBody>
      </p:sp>
      <p:sp>
        <p:nvSpPr>
          <p:cNvPr id="19" name="zh5">
            <a:extLst xmlns:a="http://schemas.openxmlformats.org/drawingml/2006/main">
              <a:ext uri="{FF2B5EF4-FFF2-40B4-BE49-F238E27FC236}">
                <a16:creationId xmlns:a16="http://schemas.microsoft.com/office/drawing/2014/main" id="{D0B129AF-8D11-4782-B49F-F8901919DFA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票</a:t>
            </a:r>
          </a:p>
        </p:txBody>
      </p:sp>
      <p:sp>
        <p:nvSpPr>
          <p:cNvPr id="20" name="py5">
            <a:extLst xmlns:a="http://schemas.openxmlformats.org/drawingml/2006/main">
              <a:ext uri="{FF2B5EF4-FFF2-40B4-BE49-F238E27FC236}">
                <a16:creationId xmlns:a16="http://schemas.microsoft.com/office/drawing/2014/main" id="{384BAB51-3F82-40BA-8EAD-18E38DBEE2A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piào</a:t>
            </a:r>
          </a:p>
        </p:txBody>
      </p:sp>
      <p:sp>
        <p:nvSpPr>
          <p:cNvPr id="21" name="vi5">
            <a:extLst xmlns:a="http://schemas.openxmlformats.org/drawingml/2006/main">
              <a:ext uri="{FF2B5EF4-FFF2-40B4-BE49-F238E27FC236}">
                <a16:creationId xmlns:a16="http://schemas.microsoft.com/office/drawing/2014/main" id="{0944A10F-74A5-4657-9CE1-F585E76819F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vé</a:t>
            </a:r>
          </a:p>
        </p:txBody>
      </p:sp>
    </p:spTree>
    <p:extLst>
      <p:ext uri="{BB962C8B-B14F-4D97-AF65-F5344CB8AC3E}">
        <p14:creationId xmlns:p14="http://schemas.microsoft.com/office/powerpoint/2010/main" val="1326220261"/>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A09BEC4F-FC64-45B6-86F8-301D887EE0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1FCFDE6C-E32E-4282-9468-70203AB474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BDE230A-CDEA-4DF4-87F8-F858D752289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2973C50-9D06-4742-A3AE-0A4CAFEF96C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出去</a:t>
            </a:r>
          </a:p>
        </p:txBody>
      </p:sp>
      <p:sp>
        <p:nvSpPr>
          <p:cNvPr id="5" name="py0">
            <a:extLst xmlns:a="http://schemas.openxmlformats.org/drawingml/2006/main">
              <a:ext uri="{FF2B5EF4-FFF2-40B4-BE49-F238E27FC236}">
                <a16:creationId xmlns:a16="http://schemas.microsoft.com/office/drawing/2014/main" id="{A4C524AA-9ECD-44BF-AE6F-CA6D564EBAF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chūqù</a:t>
            </a:r>
          </a:p>
        </p:txBody>
      </p:sp>
      <p:sp>
        <p:nvSpPr>
          <p:cNvPr id="6" name="vi0">
            <a:extLst xmlns:a="http://schemas.openxmlformats.org/drawingml/2006/main">
              <a:ext uri="{FF2B5EF4-FFF2-40B4-BE49-F238E27FC236}">
                <a16:creationId xmlns:a16="http://schemas.microsoft.com/office/drawing/2014/main" id="{2CBDA35F-FF2A-4ED9-BD57-E167147A4F0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ra</a:t>
            </a:r>
          </a:p>
        </p:txBody>
      </p:sp>
      <p:sp>
        <p:nvSpPr>
          <p:cNvPr id="7" name="zh1">
            <a:extLst xmlns:a="http://schemas.openxmlformats.org/drawingml/2006/main">
              <a:ext uri="{FF2B5EF4-FFF2-40B4-BE49-F238E27FC236}">
                <a16:creationId xmlns:a16="http://schemas.microsoft.com/office/drawing/2014/main" id="{0E0C42DF-F34F-4825-8AFF-4753A5C445A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开学</a:t>
            </a:r>
          </a:p>
        </p:txBody>
      </p:sp>
      <p:sp>
        <p:nvSpPr>
          <p:cNvPr id="8" name="py1">
            <a:extLst xmlns:a="http://schemas.openxmlformats.org/drawingml/2006/main">
              <a:ext uri="{FF2B5EF4-FFF2-40B4-BE49-F238E27FC236}">
                <a16:creationId xmlns:a16="http://schemas.microsoft.com/office/drawing/2014/main" id="{B7463862-FF7D-45AD-8178-C887762BD59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kāixué</a:t>
            </a:r>
          </a:p>
        </p:txBody>
      </p:sp>
      <p:sp>
        <p:nvSpPr>
          <p:cNvPr id="9" name="vi1">
            <a:extLst xmlns:a="http://schemas.openxmlformats.org/drawingml/2006/main">
              <a:ext uri="{FF2B5EF4-FFF2-40B4-BE49-F238E27FC236}">
                <a16:creationId xmlns:a16="http://schemas.microsoft.com/office/drawing/2014/main" id="{9F80E01E-8187-453A-8DD5-92904B266E4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khai giảng</a:t>
            </a:r>
          </a:p>
        </p:txBody>
      </p:sp>
      <p:sp>
        <p:nvSpPr>
          <p:cNvPr id="10" name="zh2">
            <a:extLst xmlns:a="http://schemas.openxmlformats.org/drawingml/2006/main">
              <a:ext uri="{FF2B5EF4-FFF2-40B4-BE49-F238E27FC236}">
                <a16:creationId xmlns:a16="http://schemas.microsoft.com/office/drawing/2014/main" id="{0BBB880E-1801-445F-89CD-0F3186BA849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题</a:t>
            </a:r>
          </a:p>
        </p:txBody>
      </p:sp>
      <p:sp>
        <p:nvSpPr>
          <p:cNvPr id="11" name="py2">
            <a:extLst xmlns:a="http://schemas.openxmlformats.org/drawingml/2006/main">
              <a:ext uri="{FF2B5EF4-FFF2-40B4-BE49-F238E27FC236}">
                <a16:creationId xmlns:a16="http://schemas.microsoft.com/office/drawing/2014/main" id="{449D9B41-B4BD-473C-BD3F-1A2566456F1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tí</a:t>
            </a:r>
          </a:p>
        </p:txBody>
      </p:sp>
      <p:sp>
        <p:nvSpPr>
          <p:cNvPr id="12" name="vi2">
            <a:extLst xmlns:a="http://schemas.openxmlformats.org/drawingml/2006/main">
              <a:ext uri="{FF2B5EF4-FFF2-40B4-BE49-F238E27FC236}">
                <a16:creationId xmlns:a16="http://schemas.microsoft.com/office/drawing/2014/main" id="{B28A5AA7-0967-4D0C-BA64-6C8F275C72A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câu hỏi đề bài</a:t>
            </a:r>
          </a:p>
        </p:txBody>
      </p:sp>
    </p:spTree>
    <p:extLst>
      <p:ext uri="{BB962C8B-B14F-4D97-AF65-F5344CB8AC3E}">
        <p14:creationId xmlns:p14="http://schemas.microsoft.com/office/powerpoint/2010/main" val="1513291369"/>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0132BAA-E474-42C6-BFF0-25848FC283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70191146-2C26-40F2-87C4-FBF3A064B0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6C0D0C5-162B-496C-848A-2AE04DA796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3657B2B-8835-484E-A8E1-D626F1025FC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怎么走</a:t>
            </a:r>
          </a:p>
        </p:txBody>
      </p:sp>
      <p:sp>
        <p:nvSpPr>
          <p:cNvPr id="5" name="rule">
            <a:extLst xmlns:a="http://schemas.openxmlformats.org/drawingml/2006/main">
              <a:ext uri="{FF2B5EF4-FFF2-40B4-BE49-F238E27FC236}">
                <a16:creationId xmlns:a16="http://schemas.microsoft.com/office/drawing/2014/main" id="{69669D71-A06D-4D22-8952-D7FF36891B54}"/>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去车站怎么走？ Đến trạm đi đường nào？</a:t>
            </a:r>
          </a:p>
        </p:txBody>
      </p:sp>
    </p:spTree>
    <p:extLst>
      <p:ext uri="{BB962C8B-B14F-4D97-AF65-F5344CB8AC3E}">
        <p14:creationId xmlns:p14="http://schemas.microsoft.com/office/powerpoint/2010/main" val="683985019"/>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6E6E6AC-FAB5-479C-8087-A7B789EE4F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3FEE6556-99F3-4357-8346-FA5F6C743D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A2AEF27D-ADCE-458C-9887-91120CAD3E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8ED362C-AB20-4807-BE32-01B4AC13E178}"/>
              </a:ext>
            </a:extLst>
            <ns0:hlinkClick xmlns:ns0="http://schemas.openxmlformats.org/drawingml/2006/main" xmlns:ns1="http://schemas.openxmlformats.org/officeDocument/2006/relationships" ns1:id="rIdInteractive3">
              <ns0:snd ns1:embed="rIdEmbeddedAudio4" name="HSK2-1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0E9A79B-600A-4422-AC18-64D0ADE63DA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AA5A31A-ACC4-4688-B6CD-F6B0305B72BA}"/>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726053043"/>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355A114-9D8F-4806-BB77-901FB8E3B4D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AD46C9E8-0C04-4568-972A-52122B9DFA7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ABAB914A-7B17-47DC-81E4-3536FBBFB6E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A59AC8C-0FD7-4491-BB3A-09D05C3161EB}"/>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去机场可以先坐地铁，再换公交车，大约要一个小时。出租车快一点儿，但是贵一些</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a:t>
            </a:r>
          </a:p>
        </p:txBody>
      </p:sp>
      <p:sp>
        <p:nvSpPr>
          <p:cNvPr id="5" name="q0">
            <a:extLst xmlns:a="http://schemas.openxmlformats.org/drawingml/2006/main">
              <a:ext uri="{FF2B5EF4-FFF2-40B4-BE49-F238E27FC236}">
                <a16:creationId xmlns:a16="http://schemas.microsoft.com/office/drawing/2014/main" id="{51807F43-C6C3-476C-9BDD-ACBAA708B6A7}"/>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坐地铁后换什么？</a:t>
            </a:r>
          </a:p>
        </p:txBody>
      </p:sp>
      <p:sp>
        <p:nvSpPr>
          <p:cNvPr id="6" name="q1">
            <a:extLst xmlns:a="http://schemas.openxmlformats.org/drawingml/2006/main">
              <a:ext uri="{FF2B5EF4-FFF2-40B4-BE49-F238E27FC236}">
                <a16:creationId xmlns:a16="http://schemas.microsoft.com/office/drawing/2014/main" id="{FD5AC5D6-8286-4975-BC2B-6FA2597A9217}"/>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出租车有什么不足？</a:t>
            </a:r>
          </a:p>
        </p:txBody>
      </p:sp>
    </p:spTree>
    <p:extLst>
      <p:ext uri="{BB962C8B-B14F-4D97-AF65-F5344CB8AC3E}">
        <p14:creationId xmlns:p14="http://schemas.microsoft.com/office/powerpoint/2010/main" val="818777958"/>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0D16103-48B2-434F-8A5D-FF1917015C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AA9117B9-ECA5-482F-8E3E-0AD421A6442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E4AFD78-8951-4369-ABE8-15B34942C5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6F0E9390-0290-4CD0-A3EB-940AAEE0E9D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出租车有什么不足？</a:t>
            </a:r>
          </a:p>
        </p:txBody>
      </p:sp>
      <p:sp>
        <p:nvSpPr>
          <p:cNvPr id="5" name="audio_game">
            <a:extLst xmlns:a="http://schemas.openxmlformats.org/drawingml/2006/main">
              <a:ext uri="{FF2B5EF4-FFF2-40B4-BE49-F238E27FC236}">
                <a16:creationId xmlns:a16="http://schemas.microsoft.com/office/drawing/2014/main" id="{B1097138-0520-4E84-9EAE-5DF7B9AAF4A9}"/>
              </a:ext>
            </a:extLst>
            <ns0:hlinkClick xmlns:ns0="http://schemas.openxmlformats.org/drawingml/2006/main" xmlns:ns1="http://schemas.openxmlformats.org/officeDocument/2006/relationships" ns1:id="rIdInteractive3">
              <ns0:snd ns1:embed="rIdEmbeddedAudio4" name="HSK2-1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39AB7B7E-2794-44C3-B432-DFFAEDC1C2C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9373DA21-C60D-468F-971A-A4058C285028}"/>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比较贵。</a:t>
            </a:r>
          </a:p>
        </p:txBody>
      </p:sp>
      <p:sp>
        <p:nvSpPr>
          <p:cNvPr id="8" name="choice_2">
            <a:extLst xmlns:a="http://schemas.openxmlformats.org/drawingml/2006/main">
              <a:ext uri="{FF2B5EF4-FFF2-40B4-BE49-F238E27FC236}">
                <a16:creationId xmlns:a16="http://schemas.microsoft.com/office/drawing/2014/main" id="{F4D6D871-DBE9-458C-A1AF-E0DF44D4C0F2}"/>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公交车。</a:t>
            </a:r>
          </a:p>
        </p:txBody>
      </p:sp>
    </p:spTree>
    <p:extLst>
      <p:ext uri="{BB962C8B-B14F-4D97-AF65-F5344CB8AC3E}">
        <p14:creationId xmlns:p14="http://schemas.microsoft.com/office/powerpoint/2010/main" val="153059873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50A4373-3573-4D07-9BC0-3F01665014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FB514D44-8E6E-488A-9684-EE3681279C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CBD2C01-39E1-4EA1-8435-328FD47DC0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40C96F8-12D2-4EC7-A385-DFFFF43EBAD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比较贵。 Đối chiếu bài đọc để nêu bằng chứng.</a:t>
            </a:r>
          </a:p>
        </p:txBody>
      </p:sp>
      <p:sp>
        <p:nvSpPr>
          <p:cNvPr id="5" name="stretch">
            <a:extLst xmlns:a="http://schemas.openxmlformats.org/drawingml/2006/main">
              <a:ext uri="{FF2B5EF4-FFF2-40B4-BE49-F238E27FC236}">
                <a16:creationId xmlns:a16="http://schemas.microsoft.com/office/drawing/2014/main" id="{4800CCD2-22C6-492B-8236-57EEBC89BA5E}"/>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A47F5F4-C1B2-48A7-A397-C596DEBB986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598115939"/>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38F703D-19C4-49AA-B4F0-366455A090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DD766402-F90F-4D15-A86B-1D98B16D2D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40C645C-3429-448D-A327-A66BEE0874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90EB1B3-24A6-427D-9ACE-A891637EEB4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2D85BB07-A53A-4C14-ADEF-90A0EB5AA4E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953255903"/>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46EE9BB-8BC1-49D2-832A-F2D30A9F5AF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E955ECFA-C408-4822-AF3B-A13C223A72C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A2577A1-78E6-4E68-AB72-BF3D7F2BAEF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DF28B50-8B85-4A6C-92AF-F346BDE2159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người giữ bản đồ tuyến xe, một người giữ thời gian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giá vé. Hợp tác chọn đường đến sân bay.</a:t>
            </a:r>
          </a:p>
        </p:txBody>
      </p:sp>
      <p:sp>
        <p:nvSpPr>
          <p:cNvPr id="5" name="taskrule">
            <a:extLst xmlns:a="http://schemas.openxmlformats.org/drawingml/2006/main">
              <a:ext uri="{FF2B5EF4-FFF2-40B4-BE49-F238E27FC236}">
                <a16:creationId xmlns:a16="http://schemas.microsoft.com/office/drawing/2014/main" id="{A439A395-C91E-4D25-87ED-66CDDBED5A8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73463744"/>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53EEC3D-05AC-40D8-8B09-AE4889599E4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EBBE8454-C65B-4FF4-9E16-F904FD5E639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383DA13-64DC-4C32-B054-024FDD2E47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站"/>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地"/>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图"/>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机"/>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场"/>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火"/>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74111254"/>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EE91974-977E-4DF9-BBCF-BC7394CEAFA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B8C1DFB5-9962-4D41-B3E4-912CC25EEDD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FE34C364-387E-4B00-B981-46F3674527D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C4CCCDFB-1352-4EDA-BF96-05687F5E89A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5771193-6F69-460C-84FB-0DD487828A4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B59A0E9-C022-4681-A954-023E2E1E39B4}"/>
              </a:ext>
            </a:extLst>
            <ns0:hlinkClick xmlns:ns0="http://schemas.openxmlformats.org/drawingml/2006/main" xmlns:ns1="http://schemas.openxmlformats.org/officeDocument/2006/relationships" ns1:id="rIdInteractive3">
              <ns0:snd ns1:embed="rIdEmbeddedAudio4" name="HSK2-1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015605518"/>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4AA40F-EFF8-4F89-A185-F87FB236F2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HSK2-14</a:t>
            </a:r>
          </a:p>
        </p:txBody>
      </p:sp>
      <p:sp>
        <p:nvSpPr>
          <p:cNvPr id="2" name="heading">
            <a:extLst xmlns:a="http://schemas.openxmlformats.org/drawingml/2006/main">
              <a:ext uri="{FF2B5EF4-FFF2-40B4-BE49-F238E27FC236}">
                <a16:creationId xmlns:a16="http://schemas.microsoft.com/office/drawing/2014/main" id="{CF707161-A3F2-4F30-8700-24CE266FADC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003B67C-9C65-4216-A960-FCBFE47FAF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EE0D2FE-56D9-4D3A-843C-E01FA09386A9}"/>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1F055A7-70DB-4EA4-8B02-FA628C252383}"/>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42849882"/>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85DF7B0-8B46-4752-9059-C044E4B0C9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C3136AEA-360B-4AC7-82F6-51A508F0A18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Hỏi đường và phương tiện</a:t>
            </a:r>
          </a:p>
        </p:txBody>
      </p:sp>
      <p:sp>
        <p:nvSpPr>
          <p:cNvPr id="3" name="page">
            <a:extLst xmlns:a="http://schemas.openxmlformats.org/drawingml/2006/main">
              <a:ext uri="{FF2B5EF4-FFF2-40B4-BE49-F238E27FC236}">
                <a16:creationId xmlns:a16="http://schemas.microsoft.com/office/drawing/2014/main" id="{430CF8E1-2E57-4181-8F51-33120F0F9CC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0ECB3D1A-9C97-42A9-87DB-D48C91C6F133}"/>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hỏi đường và phương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tiện và viết sản phẩm ngắn.</a:t>
            </a:r>
          </a:p>
        </p:txBody>
      </p:sp>
      <p:sp>
        <p:nvSpPr>
          <p:cNvPr id="5" name="duration">
            <a:extLst xmlns:a="http://schemas.openxmlformats.org/drawingml/2006/main">
              <a:ext uri="{FF2B5EF4-FFF2-40B4-BE49-F238E27FC236}">
                <a16:creationId xmlns:a16="http://schemas.microsoft.com/office/drawing/2014/main" id="{ED4DC23E-5775-4924-87DB-22368DB7CBD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337228571"/>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97BA283-ED8B-4BBC-8F10-20B2FA205D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BC034756-09E0-45AC-9974-3349921ABC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60FDC91-696B-4E3F-9952-DE23ED0E80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2E3C0E2-371D-44E9-B9DB-15F54F67FD9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路     路口     往</a:t>
            </a:r>
          </a:p>
        </p:txBody>
      </p:sp>
      <p:sp>
        <p:nvSpPr>
          <p:cNvPr id="5" name="retrieval">
            <a:extLst xmlns:a="http://schemas.openxmlformats.org/drawingml/2006/main">
              <a:ext uri="{FF2B5EF4-FFF2-40B4-BE49-F238E27FC236}">
                <a16:creationId xmlns:a16="http://schemas.microsoft.com/office/drawing/2014/main" id="{148840EB-2E9B-4D77-924C-F67C2DA0ACA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70348905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5AB024C-A59B-430B-96AD-89B26A3776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6DC0892F-A497-4DEE-9D74-EB13B88323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052D04A-5F41-4C77-A576-DB4C4E626C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972C3B3-3AD7-49D4-A877-0D675E8EDB3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快</a:t>
            </a:r>
          </a:p>
        </p:txBody>
      </p:sp>
      <p:sp>
        <p:nvSpPr>
          <p:cNvPr id="5" name="py0">
            <a:extLst xmlns:a="http://schemas.openxmlformats.org/drawingml/2006/main">
              <a:ext uri="{FF2B5EF4-FFF2-40B4-BE49-F238E27FC236}">
                <a16:creationId xmlns:a16="http://schemas.microsoft.com/office/drawing/2014/main" id="{4F56CE2F-1453-43C1-985B-30FEC8EF3A6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kuài</a:t>
            </a:r>
          </a:p>
        </p:txBody>
      </p:sp>
      <p:sp>
        <p:nvSpPr>
          <p:cNvPr id="6" name="vi0">
            <a:extLst xmlns:a="http://schemas.openxmlformats.org/drawingml/2006/main">
              <a:ext uri="{FF2B5EF4-FFF2-40B4-BE49-F238E27FC236}">
                <a16:creationId xmlns:a16="http://schemas.microsoft.com/office/drawing/2014/main" id="{E0E6804A-9176-4171-A6FD-AF2DD212BDE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nhanh</a:t>
            </a:r>
          </a:p>
        </p:txBody>
      </p:sp>
      <p:sp>
        <p:nvSpPr>
          <p:cNvPr id="7" name="zh1">
            <a:extLst xmlns:a="http://schemas.openxmlformats.org/drawingml/2006/main">
              <a:ext uri="{FF2B5EF4-FFF2-40B4-BE49-F238E27FC236}">
                <a16:creationId xmlns:a16="http://schemas.microsoft.com/office/drawing/2014/main" id="{21A15D7E-5E82-4BE6-8207-F6F61610107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慢</a:t>
            </a:r>
          </a:p>
        </p:txBody>
      </p:sp>
      <p:sp>
        <p:nvSpPr>
          <p:cNvPr id="8" name="py1">
            <a:extLst xmlns:a="http://schemas.openxmlformats.org/drawingml/2006/main">
              <a:ext uri="{FF2B5EF4-FFF2-40B4-BE49-F238E27FC236}">
                <a16:creationId xmlns:a16="http://schemas.microsoft.com/office/drawing/2014/main" id="{C6ACAC30-3A65-42D4-8532-39A48BEF47F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màn</a:t>
            </a:r>
          </a:p>
        </p:txBody>
      </p:sp>
      <p:sp>
        <p:nvSpPr>
          <p:cNvPr id="9" name="vi1">
            <a:extLst xmlns:a="http://schemas.openxmlformats.org/drawingml/2006/main">
              <a:ext uri="{FF2B5EF4-FFF2-40B4-BE49-F238E27FC236}">
                <a16:creationId xmlns:a16="http://schemas.microsoft.com/office/drawing/2014/main" id="{E28B3D6D-9D41-4557-8D6F-45F908BC541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chậm</a:t>
            </a:r>
          </a:p>
        </p:txBody>
      </p:sp>
      <p:sp>
        <p:nvSpPr>
          <p:cNvPr id="10" name="zh2">
            <a:extLst xmlns:a="http://schemas.openxmlformats.org/drawingml/2006/main">
              <a:ext uri="{FF2B5EF4-FFF2-40B4-BE49-F238E27FC236}">
                <a16:creationId xmlns:a16="http://schemas.microsoft.com/office/drawing/2014/main" id="{71FF7B6E-17A0-4C5C-91DE-304D3B1F6D4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方便</a:t>
            </a:r>
          </a:p>
        </p:txBody>
      </p:sp>
      <p:sp>
        <p:nvSpPr>
          <p:cNvPr id="11" name="py2">
            <a:extLst xmlns:a="http://schemas.openxmlformats.org/drawingml/2006/main">
              <a:ext uri="{FF2B5EF4-FFF2-40B4-BE49-F238E27FC236}">
                <a16:creationId xmlns:a16="http://schemas.microsoft.com/office/drawing/2014/main" id="{31FF173F-85F8-4982-8DF9-43292D91975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fāng biàn</a:t>
            </a:r>
          </a:p>
        </p:txBody>
      </p:sp>
      <p:sp>
        <p:nvSpPr>
          <p:cNvPr id="12" name="vi2">
            <a:extLst xmlns:a="http://schemas.openxmlformats.org/drawingml/2006/main">
              <a:ext uri="{FF2B5EF4-FFF2-40B4-BE49-F238E27FC236}">
                <a16:creationId xmlns:a16="http://schemas.microsoft.com/office/drawing/2014/main" id="{133179E4-39EB-498F-9147-8EE3C4246BC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thuận tiện</a:t>
            </a:r>
          </a:p>
        </p:txBody>
      </p:sp>
      <p:sp>
        <p:nvSpPr>
          <p:cNvPr id="13" name="zh3">
            <a:extLst xmlns:a="http://schemas.openxmlformats.org/drawingml/2006/main">
              <a:ext uri="{FF2B5EF4-FFF2-40B4-BE49-F238E27FC236}">
                <a16:creationId xmlns:a16="http://schemas.microsoft.com/office/drawing/2014/main" id="{B4C026AF-362C-46CC-AA95-7D633878EAB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需要</a:t>
            </a:r>
          </a:p>
        </p:txBody>
      </p:sp>
      <p:sp>
        <p:nvSpPr>
          <p:cNvPr id="14" name="py3">
            <a:extLst xmlns:a="http://schemas.openxmlformats.org/drawingml/2006/main">
              <a:ext uri="{FF2B5EF4-FFF2-40B4-BE49-F238E27FC236}">
                <a16:creationId xmlns:a16="http://schemas.microsoft.com/office/drawing/2014/main" id="{A426C9F7-1A97-4903-BCA9-6F662C854DD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xū yào</a:t>
            </a:r>
          </a:p>
        </p:txBody>
      </p:sp>
      <p:sp>
        <p:nvSpPr>
          <p:cNvPr id="15" name="vi3">
            <a:extLst xmlns:a="http://schemas.openxmlformats.org/drawingml/2006/main">
              <a:ext uri="{FF2B5EF4-FFF2-40B4-BE49-F238E27FC236}">
                <a16:creationId xmlns:a16="http://schemas.microsoft.com/office/drawing/2014/main" id="{D452415F-3D04-4739-9712-3D91196151E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cần</a:t>
            </a:r>
          </a:p>
        </p:txBody>
      </p:sp>
      <p:sp>
        <p:nvSpPr>
          <p:cNvPr id="16" name="zh4">
            <a:extLst xmlns:a="http://schemas.openxmlformats.org/drawingml/2006/main">
              <a:ext uri="{FF2B5EF4-FFF2-40B4-BE49-F238E27FC236}">
                <a16:creationId xmlns:a16="http://schemas.microsoft.com/office/drawing/2014/main" id="{F7853EFE-2D86-41AC-8297-C0695BBF0A2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小时</a:t>
            </a:r>
          </a:p>
        </p:txBody>
      </p:sp>
      <p:sp>
        <p:nvSpPr>
          <p:cNvPr id="17" name="py4">
            <a:extLst xmlns:a="http://schemas.openxmlformats.org/drawingml/2006/main">
              <a:ext uri="{FF2B5EF4-FFF2-40B4-BE49-F238E27FC236}">
                <a16:creationId xmlns:a16="http://schemas.microsoft.com/office/drawing/2014/main" id="{F72E0340-C969-4136-BB1F-86EF98CE5DBE}"/>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xiǎoshí</a:t>
            </a:r>
          </a:p>
        </p:txBody>
      </p:sp>
      <p:sp>
        <p:nvSpPr>
          <p:cNvPr id="18" name="vi4">
            <a:extLst xmlns:a="http://schemas.openxmlformats.org/drawingml/2006/main">
              <a:ext uri="{FF2B5EF4-FFF2-40B4-BE49-F238E27FC236}">
                <a16:creationId xmlns:a16="http://schemas.microsoft.com/office/drawing/2014/main" id="{9464EF15-54CF-4B99-B659-CB35D2C6A38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giờ khoảng thời gian</a:t>
            </a:r>
          </a:p>
        </p:txBody>
      </p:sp>
      <p:sp>
        <p:nvSpPr>
          <p:cNvPr id="19" name="zh5">
            <a:extLst xmlns:a="http://schemas.openxmlformats.org/drawingml/2006/main">
              <a:ext uri="{FF2B5EF4-FFF2-40B4-BE49-F238E27FC236}">
                <a16:creationId xmlns:a16="http://schemas.microsoft.com/office/drawing/2014/main" id="{BFF1EC78-A878-4B7E-8634-365937936FB6}"/>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左右</a:t>
            </a:r>
          </a:p>
        </p:txBody>
      </p:sp>
      <p:sp>
        <p:nvSpPr>
          <p:cNvPr id="20" name="py5">
            <a:extLst xmlns:a="http://schemas.openxmlformats.org/drawingml/2006/main">
              <a:ext uri="{FF2B5EF4-FFF2-40B4-BE49-F238E27FC236}">
                <a16:creationId xmlns:a16="http://schemas.microsoft.com/office/drawing/2014/main" id="{82BCF16B-7CD3-4B6A-909D-8E335B4829A6}"/>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zuǒ yòu</a:t>
            </a:r>
          </a:p>
        </p:txBody>
      </p:sp>
      <p:sp>
        <p:nvSpPr>
          <p:cNvPr id="21" name="vi5">
            <a:extLst xmlns:a="http://schemas.openxmlformats.org/drawingml/2006/main">
              <a:ext uri="{FF2B5EF4-FFF2-40B4-BE49-F238E27FC236}">
                <a16:creationId xmlns:a16="http://schemas.microsoft.com/office/drawing/2014/main" id="{C1CC1BAC-7A36-4046-AAD1-45FD2F902FAC}"/>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khoảng</a:t>
            </a:r>
          </a:p>
        </p:txBody>
      </p:sp>
    </p:spTree>
    <p:extLst>
      <p:ext uri="{BB962C8B-B14F-4D97-AF65-F5344CB8AC3E}">
        <p14:creationId xmlns:p14="http://schemas.microsoft.com/office/powerpoint/2010/main" val="103214735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9773236A-AF66-4FDF-A2FB-012DDAE2FA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8C9BB62A-0BAE-44C9-8DBF-C5BCE5BD888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44B562A-9226-479D-8298-684FF2AE81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4D5FD60-CAC2-4AA9-94D4-AB09E138E2C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床</a:t>
            </a:r>
          </a:p>
        </p:txBody>
      </p:sp>
      <p:sp>
        <p:nvSpPr>
          <p:cNvPr id="5" name="py0">
            <a:extLst xmlns:a="http://schemas.openxmlformats.org/drawingml/2006/main">
              <a:ext uri="{FF2B5EF4-FFF2-40B4-BE49-F238E27FC236}">
                <a16:creationId xmlns:a16="http://schemas.microsoft.com/office/drawing/2014/main" id="{75966697-A9D2-4319-B2A0-430C7114F95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chuáng</a:t>
            </a:r>
          </a:p>
        </p:txBody>
      </p:sp>
      <p:sp>
        <p:nvSpPr>
          <p:cNvPr id="6" name="vi0">
            <a:extLst xmlns:a="http://schemas.openxmlformats.org/drawingml/2006/main">
              <a:ext uri="{FF2B5EF4-FFF2-40B4-BE49-F238E27FC236}">
                <a16:creationId xmlns:a16="http://schemas.microsoft.com/office/drawing/2014/main" id="{BFDB75E9-959E-4026-864B-5BADE27D67B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giường</a:t>
            </a:r>
          </a:p>
        </p:txBody>
      </p:sp>
      <p:sp>
        <p:nvSpPr>
          <p:cNvPr id="7" name="zh1">
            <a:extLst xmlns:a="http://schemas.openxmlformats.org/drawingml/2006/main">
              <a:ext uri="{FF2B5EF4-FFF2-40B4-BE49-F238E27FC236}">
                <a16:creationId xmlns:a16="http://schemas.microsoft.com/office/drawing/2014/main" id="{5EDA7BE3-967D-4CF7-81BF-80486AE275F9}"/>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考</a:t>
            </a:r>
          </a:p>
        </p:txBody>
      </p:sp>
      <p:sp>
        <p:nvSpPr>
          <p:cNvPr id="8" name="py1">
            <a:extLst xmlns:a="http://schemas.openxmlformats.org/drawingml/2006/main">
              <a:ext uri="{FF2B5EF4-FFF2-40B4-BE49-F238E27FC236}">
                <a16:creationId xmlns:a16="http://schemas.microsoft.com/office/drawing/2014/main" id="{4EAD49CA-65D6-4CF2-9839-2BC3F6A30CD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kǎo</a:t>
            </a:r>
          </a:p>
        </p:txBody>
      </p:sp>
      <p:sp>
        <p:nvSpPr>
          <p:cNvPr id="9" name="vi1">
            <a:extLst xmlns:a="http://schemas.openxmlformats.org/drawingml/2006/main">
              <a:ext uri="{FF2B5EF4-FFF2-40B4-BE49-F238E27FC236}">
                <a16:creationId xmlns:a16="http://schemas.microsoft.com/office/drawing/2014/main" id="{57A5745A-C1AD-443B-96D2-F249EE540C6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thi</a:t>
            </a:r>
          </a:p>
        </p:txBody>
      </p:sp>
      <p:sp>
        <p:nvSpPr>
          <p:cNvPr id="10" name="zh2">
            <a:extLst xmlns:a="http://schemas.openxmlformats.org/drawingml/2006/main">
              <a:ext uri="{FF2B5EF4-FFF2-40B4-BE49-F238E27FC236}">
                <a16:creationId xmlns:a16="http://schemas.microsoft.com/office/drawing/2014/main" id="{315CC0C4-41A9-442A-8858-201831805FD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外国</a:t>
            </a:r>
          </a:p>
        </p:txBody>
      </p:sp>
      <p:sp>
        <p:nvSpPr>
          <p:cNvPr id="11" name="py2">
            <a:extLst xmlns:a="http://schemas.openxmlformats.org/drawingml/2006/main">
              <a:ext uri="{FF2B5EF4-FFF2-40B4-BE49-F238E27FC236}">
                <a16:creationId xmlns:a16="http://schemas.microsoft.com/office/drawing/2014/main" id="{228FD12E-29E6-46FF-BAF7-A9CC67D719B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wàiguó</a:t>
            </a:r>
          </a:p>
        </p:txBody>
      </p:sp>
      <p:sp>
        <p:nvSpPr>
          <p:cNvPr id="12" name="vi2">
            <a:extLst xmlns:a="http://schemas.openxmlformats.org/drawingml/2006/main">
              <a:ext uri="{FF2B5EF4-FFF2-40B4-BE49-F238E27FC236}">
                <a16:creationId xmlns:a16="http://schemas.microsoft.com/office/drawing/2014/main" id="{94E6CDD0-FF5A-45E1-A4B2-0643A3ECFEC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nước ngoài</a:t>
            </a:r>
          </a:p>
        </p:txBody>
      </p:sp>
    </p:spTree>
    <p:extLst>
      <p:ext uri="{BB962C8B-B14F-4D97-AF65-F5344CB8AC3E}">
        <p14:creationId xmlns:p14="http://schemas.microsoft.com/office/powerpoint/2010/main" val="1555824648"/>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DF61A7-4F05-4627-B4DB-6CC0F7543A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8E322927-EC96-4946-AD46-59E9ECC547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B4761D0-5397-4F0F-920B-D7634476DA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74868F4B-B7E8-40B8-8EED-D5C21ED4B04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要 加 khoảng thời gian</a:t>
            </a:r>
          </a:p>
        </p:txBody>
      </p:sp>
      <p:sp>
        <p:nvSpPr>
          <p:cNvPr id="5" name="rule">
            <a:extLst xmlns:a="http://schemas.openxmlformats.org/drawingml/2006/main">
              <a:ext uri="{FF2B5EF4-FFF2-40B4-BE49-F238E27FC236}">
                <a16:creationId xmlns:a16="http://schemas.microsoft.com/office/drawing/2014/main" id="{5FA4C454-530E-48E4-A13E-3CC1DB08578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坐车要半个小时。 Đi xe cần nửa giờ.</a:t>
            </a:r>
          </a:p>
        </p:txBody>
      </p:sp>
    </p:spTree>
    <p:extLst>
      <p:ext uri="{BB962C8B-B14F-4D97-AF65-F5344CB8AC3E}">
        <p14:creationId xmlns:p14="http://schemas.microsoft.com/office/powerpoint/2010/main" val="1392566371"/>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6C26CCF-3473-461A-A100-E60EDCA38BB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57AF8AE7-4122-457C-8111-BFD6BF627D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F46EEB59-E48E-41E5-A511-C9508645181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6129652-018B-43FB-A292-DE5F8AAFB90F}"/>
              </a:ext>
            </a:extLst>
            <ns0:hlinkClick xmlns:ns0="http://schemas.openxmlformats.org/drawingml/2006/main" xmlns:ns1="http://schemas.openxmlformats.org/officeDocument/2006/relationships" ns1:id="rIdInteractive3">
              <ns0:snd ns1:embed="rIdEmbeddedAudio4" name="HSK2-1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AEC83274-D1AE-46EE-BBE1-D3EE1BCC552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C317CFE-243C-4D2E-A1A1-EC7110C9DA0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292591236"/>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ACFCF3C-2204-4F2D-A2AA-D94B7B3081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6E8300A1-2DA5-40C7-BA31-E3B50AF818C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CDD836A-1592-4E53-A0B0-DBBCD00F276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0FB5B76-DED7-4B28-94CC-379AC6765868}"/>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去机场可以先坐地铁，再换公交车，大约要一个小时。出租车快一点儿，但是贵一些</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a:t>
            </a:r>
          </a:p>
        </p:txBody>
      </p:sp>
      <p:sp>
        <p:nvSpPr>
          <p:cNvPr id="5" name="q0">
            <a:extLst xmlns:a="http://schemas.openxmlformats.org/drawingml/2006/main">
              <a:ext uri="{FF2B5EF4-FFF2-40B4-BE49-F238E27FC236}">
                <a16:creationId xmlns:a16="http://schemas.microsoft.com/office/drawing/2014/main" id="{8BEB48C5-9AC4-4524-A414-EE8B57005B24}"/>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坐地铁后换什么？</a:t>
            </a:r>
          </a:p>
        </p:txBody>
      </p:sp>
      <p:sp>
        <p:nvSpPr>
          <p:cNvPr id="6" name="q1">
            <a:extLst xmlns:a="http://schemas.openxmlformats.org/drawingml/2006/main">
              <a:ext uri="{FF2B5EF4-FFF2-40B4-BE49-F238E27FC236}">
                <a16:creationId xmlns:a16="http://schemas.microsoft.com/office/drawing/2014/main" id="{0404552F-C245-4E9C-88A2-722157CC739D}"/>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出租车有什么不足？</a:t>
            </a:r>
          </a:p>
        </p:txBody>
      </p:sp>
    </p:spTree>
    <p:extLst>
      <p:ext uri="{BB962C8B-B14F-4D97-AF65-F5344CB8AC3E}">
        <p14:creationId xmlns:p14="http://schemas.microsoft.com/office/powerpoint/2010/main" val="813717596"/>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4FA6362-90DB-4EBC-B7DB-DE75356F2E7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7F4FA536-C2D1-4ED5-9B88-A49DD2F0AE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847A661-AF5A-465C-8BC2-37441594065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8D17EEB-89ED-4DD9-AB27-8FBBD67AFB2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14EE1692-5EDF-4CEB-8962-6BA08128DDFA}"/>
              </a:ext>
            </a:extLst>
            <ns0:hlinkClick xmlns:ns0="http://schemas.openxmlformats.org/drawingml/2006/main" xmlns:ns1="http://schemas.openxmlformats.org/officeDocument/2006/relationships" ns1:id="rIdInteractive3">
              <ns0:snd ns1:embed="rIdEmbeddedAudio4" name="HSK2-1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08B87E8-4588-42E3-AB16-C48370EAB52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慢</a:t>
            </a:r>
          </a:p>
        </p:txBody>
      </p:sp>
      <p:sp>
        <p:nvSpPr>
          <p:cNvPr id="7" name="choice_1">
            <a:extLst xmlns:a="http://schemas.openxmlformats.org/drawingml/2006/main">
              <a:ext uri="{FF2B5EF4-FFF2-40B4-BE49-F238E27FC236}">
                <a16:creationId xmlns:a16="http://schemas.microsoft.com/office/drawing/2014/main" id="{5DB1D7CF-4BA8-4B63-95EF-B96BD117913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方便</a:t>
            </a:r>
          </a:p>
        </p:txBody>
      </p:sp>
      <p:sp>
        <p:nvSpPr>
          <p:cNvPr id="8" name="choice_2">
            <a:extLst xmlns:a="http://schemas.openxmlformats.org/drawingml/2006/main">
              <a:ext uri="{FF2B5EF4-FFF2-40B4-BE49-F238E27FC236}">
                <a16:creationId xmlns:a16="http://schemas.microsoft.com/office/drawing/2014/main" id="{66F97427-C0F0-4105-AA93-BA139B21837C}"/>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快</a:t>
            </a:r>
          </a:p>
        </p:txBody>
      </p:sp>
    </p:spTree>
    <p:extLst>
      <p:ext uri="{BB962C8B-B14F-4D97-AF65-F5344CB8AC3E}">
        <p14:creationId xmlns:p14="http://schemas.microsoft.com/office/powerpoint/2010/main" val="266385892"/>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1690BC1-BDD6-4D47-937D-A0C0CD5ABB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C433FECE-41FA-4994-88FB-0025A7EE474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6E8CE26-1057-4E90-8465-419B90B828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81C338F-2F29-44A0-B048-B1862A515EE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快 (kuài).</a:t>
            </a:r>
          </a:p>
        </p:txBody>
      </p:sp>
      <p:sp>
        <p:nvSpPr>
          <p:cNvPr id="5" name="stretch">
            <a:extLst xmlns:a="http://schemas.openxmlformats.org/drawingml/2006/main">
              <a:ext uri="{FF2B5EF4-FFF2-40B4-BE49-F238E27FC236}">
                <a16:creationId xmlns:a16="http://schemas.microsoft.com/office/drawing/2014/main" id="{A933C99D-0A4E-4A4D-AECF-DD29E08E3552}"/>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8769FD7-E488-4A47-92D0-8DF21F76C06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27228408"/>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719367B-3C3E-4DFC-AD11-A9B6083C9B7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1C7D2CFB-C5B8-45E5-A86D-ED78D2D025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EBEF7B23-9BA1-4F99-8C3C-864535833C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4313175-43A3-425E-8794-896552778DC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9A9122D-85F0-4661-967A-F85820941E0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581400868"/>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48F3C1-4C93-49E0-A036-FCB5CE2C67F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1CCF9A99-D150-400C-8B70-6DD3C3C01A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5948155-4E67-4431-942C-E04C9ECF846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B0741E9-B043-425E-8D8E-BED2E74528B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người giữ bản đồ tuyến xe, một người giữ thời gian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giá vé. Hợp tác chọn đường đến sân bay.</a:t>
            </a:r>
          </a:p>
        </p:txBody>
      </p:sp>
      <p:sp>
        <p:nvSpPr>
          <p:cNvPr id="5" name="taskrule">
            <a:extLst xmlns:a="http://schemas.openxmlformats.org/drawingml/2006/main">
              <a:ext uri="{FF2B5EF4-FFF2-40B4-BE49-F238E27FC236}">
                <a16:creationId xmlns:a16="http://schemas.microsoft.com/office/drawing/2014/main" id="{37D4BFAD-4390-4B98-949D-7A0B9F19D5B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727709804"/>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F0D599-A91F-424C-BA5C-3B73370FD1A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0EFACE86-6047-46AC-ADF8-0D0E3CB3E1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EEDC4B3B-0E13-468D-AAC3-1DBBC8A9F6B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快"/>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慢"/>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方"/>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便"/>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需"/>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要"/>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86491587"/>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9A8E3E2-33BA-407B-B8AD-BE5C49BFE81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57E5821C-E902-4951-AEF1-004C8DA760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3395999-755E-48FE-AB97-644B78E936C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D43C3AC-68D3-4B99-AC02-19D5044737B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B170905-0118-471C-AC3F-BE261862002D}"/>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729A7C4-D596-43B8-BE0B-3C290CFEA063}"/>
              </a:ext>
            </a:extLst>
            <ns0:hlinkClick xmlns:ns0="http://schemas.openxmlformats.org/drawingml/2006/main" xmlns:ns1="http://schemas.openxmlformats.org/officeDocument/2006/relationships" ns1:id="rIdInteractive3">
              <ns0:snd ns1:embed="rIdEmbeddedAudio4" name="HSK2-1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16460723"/>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628017F-2B56-4D29-A71A-08BB1644372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HSK2-15</a:t>
            </a:r>
          </a:p>
        </p:txBody>
      </p:sp>
      <p:sp>
        <p:nvSpPr>
          <p:cNvPr id="2" name="heading">
            <a:extLst xmlns:a="http://schemas.openxmlformats.org/drawingml/2006/main">
              <a:ext uri="{FF2B5EF4-FFF2-40B4-BE49-F238E27FC236}">
                <a16:creationId xmlns:a16="http://schemas.microsoft.com/office/drawing/2014/main" id="{60CCF4C0-6B84-4394-B1AD-AFAD5B80C8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97BBDB5-6A69-4E42-9B4B-0205FC6A939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A62ECD6-D63C-4E97-9976-4B709F853A5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8B4A4D0D-D6D3-420A-A243-32FCABC5E80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39807662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2026-10-18T07:27:10.4710000Z</dcterms:created>
  <dcterms:modified xsi:type="dcterms:W3CDTF">2026-10-18T07:27:10.4710000Z</dcterms:modified>
</coreProperties>
</file>