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Default Extension="mp3" ContentType="audio/mpeg"/>
  <Default Extension="gif" ContentType="image/gif"/>
</Types>
</file>

<file path=_rels/.rels>&#65279;<?xml version="1.0" encoding="utf-8"?><Relationships xmlns="http://schemas.openxmlformats.org/package/2006/relationships"><Relationship Type="http://schemas.openxmlformats.org/package/2006/relationships/metadata/core-properties" Target="/docProps/core.xml" Id="R1c4a04ca347049ee" /><Relationship Type="http://schemas.openxmlformats.org/officeDocument/2006/relationships/extended-properties" Target="/docProps/app.xml" Id="R52883865068946cf" /><Relationship Type="http://schemas.openxmlformats.org/officeDocument/2006/relationships/officeDocument" Target="/ppt/presentation.xml" Id="R09d7a26194b0441a" /></Relationships>
</file>

<file path=ppt/presentation.xml><?xml version="1.0" encoding="utf-8"?>
<p:presentation xmlns:p="http://schemas.openxmlformats.org/presentationml/2006/main">
  <p:sldMasterIdLst>
    <p:sldMasterId xmlns:r="http://schemas.openxmlformats.org/officeDocument/2006/relationships" id="2147483648" r:id="Rded006adc57449dd"/>
  </p:sldMasterIdLst>
  <p:notesMasterIdLst>
    <p:notesMasterId xmlns:r="http://schemas.openxmlformats.org/officeDocument/2006/relationships" r:id="R986efb325ac54f34"/>
  </p:notesMasterIdLst>
  <p:sldIdLst>
    <p:sldId xmlns:r="http://schemas.openxmlformats.org/officeDocument/2006/relationships" id="256" r:id="Rf8669d579e804f8b"/>
    <p:sldId xmlns:r="http://schemas.openxmlformats.org/officeDocument/2006/relationships" id="257" r:id="R176b9fcda9c34f1f"/>
    <p:sldId xmlns:r="http://schemas.openxmlformats.org/officeDocument/2006/relationships" id="258" r:id="Rad49cdb2d6d5467b"/>
    <p:sldId xmlns:r="http://schemas.openxmlformats.org/officeDocument/2006/relationships" id="259" r:id="Rd5493a4a921146bb"/>
    <p:sldId xmlns:r="http://schemas.openxmlformats.org/officeDocument/2006/relationships" id="260" r:id="Rdfc38bf5cae84e29"/>
    <p:sldId xmlns:r="http://schemas.openxmlformats.org/officeDocument/2006/relationships" id="261" r:id="R0f1e5f9ca9184b64"/>
    <p:sldId xmlns:r="http://schemas.openxmlformats.org/officeDocument/2006/relationships" id="262" r:id="R825ca55b230f4a7f"/>
    <p:sldId xmlns:r="http://schemas.openxmlformats.org/officeDocument/2006/relationships" id="263" r:id="R21d3ef59d4ef4416"/>
    <p:sldId xmlns:r="http://schemas.openxmlformats.org/officeDocument/2006/relationships" id="264" r:id="R289509c9f19b4876"/>
    <p:sldId xmlns:r="http://schemas.openxmlformats.org/officeDocument/2006/relationships" id="265" r:id="R1afbfc76fea74492"/>
    <p:sldId xmlns:r="http://schemas.openxmlformats.org/officeDocument/2006/relationships" id="266" r:id="R10b63adbaec44ffe"/>
    <p:sldId xmlns:r="http://schemas.openxmlformats.org/officeDocument/2006/relationships" id="267" r:id="Rcb5f77a13ba14b90"/>
    <p:sldId xmlns:r="http://schemas.openxmlformats.org/officeDocument/2006/relationships" id="268" r:id="Rfb97038e29cb4e6e"/>
    <p:sldId xmlns:r="http://schemas.openxmlformats.org/officeDocument/2006/relationships" id="269" r:id="R5baea4ee53d44ebe"/>
    <p:sldId xmlns:r="http://schemas.openxmlformats.org/officeDocument/2006/relationships" id="270" r:id="Re6f49416381548b3"/>
    <p:sldId xmlns:r="http://schemas.openxmlformats.org/officeDocument/2006/relationships" id="271" r:id="Rca89385152824a6b"/>
    <p:sldId xmlns:r="http://schemas.openxmlformats.org/officeDocument/2006/relationships" id="272" r:id="Reac84219186c45fc"/>
    <p:sldId xmlns:r="http://schemas.openxmlformats.org/officeDocument/2006/relationships" id="273" r:id="Ra3bac62247f9480b"/>
    <p:sldId xmlns:r="http://schemas.openxmlformats.org/officeDocument/2006/relationships" id="274" r:id="Rf22cc4d73d7b4904"/>
    <p:sldId xmlns:r="http://schemas.openxmlformats.org/officeDocument/2006/relationships" id="275" r:id="Rc09cb8fa44594e30"/>
    <p:sldId xmlns:r="http://schemas.openxmlformats.org/officeDocument/2006/relationships" id="276" r:id="R81fd46e56d8844b0"/>
    <p:sldId xmlns:r="http://schemas.openxmlformats.org/officeDocument/2006/relationships" id="277" r:id="Rdb5c5f9e01eb49a5"/>
    <p:sldId xmlns:r="http://schemas.openxmlformats.org/officeDocument/2006/relationships" id="278" r:id="R3736b9b2364448ca"/>
    <p:sldId xmlns:r="http://schemas.openxmlformats.org/officeDocument/2006/relationships" id="279" r:id="R7390fb7757e844d2"/>
    <p:sldId xmlns:r="http://schemas.openxmlformats.org/officeDocument/2006/relationships" id="280" r:id="Racd728b686244a08"/>
    <p:sldId xmlns:r="http://schemas.openxmlformats.org/officeDocument/2006/relationships" id="281" r:id="Re5ecaa16b8454f2d"/>
    <p:sldId xmlns:r="http://schemas.openxmlformats.org/officeDocument/2006/relationships" id="282" r:id="R731ef6ae6f6c43ac"/>
    <p:sldId xmlns:r="http://schemas.openxmlformats.org/officeDocument/2006/relationships" id="283" r:id="Re1173527d078458e"/>
    <p:sldId xmlns:r="http://schemas.openxmlformats.org/officeDocument/2006/relationships" id="284" r:id="R803fc38b6c6944ab"/>
    <p:sldId xmlns:r="http://schemas.openxmlformats.org/officeDocument/2006/relationships" id="285" r:id="R33c6abb1285b4be6"/>
    <p:sldId xmlns:r="http://schemas.openxmlformats.org/officeDocument/2006/relationships" id="286" r:id="R5bd7381f80a74369"/>
    <p:sldId xmlns:r="http://schemas.openxmlformats.org/officeDocument/2006/relationships" id="287" r:id="R145afb3adeb848c9"/>
    <p:sldId xmlns:r="http://schemas.openxmlformats.org/officeDocument/2006/relationships" id="288" r:id="Rde24de01e4d14f49"/>
    <p:sldId xmlns:r="http://schemas.openxmlformats.org/officeDocument/2006/relationships" id="289" r:id="Re03e4c461864478a"/>
    <p:sldId xmlns:r="http://schemas.openxmlformats.org/officeDocument/2006/relationships" id="290" r:id="R69eea5fd381647f0"/>
    <p:sldId xmlns:r="http://schemas.openxmlformats.org/officeDocument/2006/relationships" id="291" r:id="Rba3061127a454871"/>
    <p:sldId xmlns:r="http://schemas.openxmlformats.org/officeDocument/2006/relationships" id="292" r:id="R91ed2f37d4154fc5"/>
    <p:sldId xmlns:r="http://schemas.openxmlformats.org/officeDocument/2006/relationships" id="293" r:id="Rbc899d7c97d242f7"/>
    <p:sldId xmlns:r="http://schemas.openxmlformats.org/officeDocument/2006/relationships" id="294" r:id="Ra22bf7cc47324dd2"/>
    <p:sldId xmlns:r="http://schemas.openxmlformats.org/officeDocument/2006/relationships" id="295" r:id="Rb621d6b9ae4341ae"/>
    <p:sldId xmlns:r="http://schemas.openxmlformats.org/officeDocument/2006/relationships" id="296" r:id="Rf7d042f3c3b04dbc"/>
    <p:sldId xmlns:r="http://schemas.openxmlformats.org/officeDocument/2006/relationships" id="297" r:id="R15a7e90992754b13"/>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9fb5219af5ac4760" /><Relationship Type="http://schemas.openxmlformats.org/officeDocument/2006/relationships/slideMaster" Target="/ppt/slideMasters/slideMaster1.xml" Id="Rded006adc57449dd" /><Relationship Type="http://schemas.openxmlformats.org/officeDocument/2006/relationships/notesMaster" Target="/ppt/notesMasters/notesMaster1.xml" Id="R986efb325ac54f34" /><Relationship Type="http://schemas.openxmlformats.org/officeDocument/2006/relationships/presProps" Target="/ppt/presProps.xml" Id="R620e7483fe15410f" /><Relationship Type="http://schemas.openxmlformats.org/officeDocument/2006/relationships/tableStyles" Target="/ppt/tableStyles.xml" Id="Rba0e2e7269464bb7" /><Relationship Type="http://schemas.openxmlformats.org/officeDocument/2006/relationships/slide" Target="/ppt/slides/slide1.xml" Id="Rf8669d579e804f8b" /><Relationship Type="http://schemas.openxmlformats.org/officeDocument/2006/relationships/slide" Target="/ppt/slides/slide2.xml" Id="R176b9fcda9c34f1f" /><Relationship Type="http://schemas.openxmlformats.org/officeDocument/2006/relationships/slide" Target="/ppt/slides/slide3.xml" Id="Rad49cdb2d6d5467b" /><Relationship Type="http://schemas.openxmlformats.org/officeDocument/2006/relationships/slide" Target="/ppt/slides/slide4.xml" Id="Rd5493a4a921146bb" /><Relationship Type="http://schemas.openxmlformats.org/officeDocument/2006/relationships/slide" Target="/ppt/slides/slide5.xml" Id="Rdfc38bf5cae84e29" /><Relationship Type="http://schemas.openxmlformats.org/officeDocument/2006/relationships/slide" Target="/ppt/slides/slide6.xml" Id="R0f1e5f9ca9184b64" /><Relationship Type="http://schemas.openxmlformats.org/officeDocument/2006/relationships/slide" Target="/ppt/slides/slide7.xml" Id="R825ca55b230f4a7f" /><Relationship Type="http://schemas.openxmlformats.org/officeDocument/2006/relationships/slide" Target="/ppt/slides/slide8.xml" Id="R21d3ef59d4ef4416" /><Relationship Type="http://schemas.openxmlformats.org/officeDocument/2006/relationships/slide" Target="/ppt/slides/slide9.xml" Id="R289509c9f19b4876" /><Relationship Type="http://schemas.openxmlformats.org/officeDocument/2006/relationships/slide" Target="/ppt/slides/slide10.xml" Id="R1afbfc76fea74492" /><Relationship Type="http://schemas.openxmlformats.org/officeDocument/2006/relationships/slide" Target="/ppt/slides/slide11.xml" Id="R10b63adbaec44ffe" /><Relationship Type="http://schemas.openxmlformats.org/officeDocument/2006/relationships/slide" Target="/ppt/slides/slide12.xml" Id="Rcb5f77a13ba14b90" /><Relationship Type="http://schemas.openxmlformats.org/officeDocument/2006/relationships/slide" Target="/ppt/slides/slide13.xml" Id="Rfb97038e29cb4e6e" /><Relationship Type="http://schemas.openxmlformats.org/officeDocument/2006/relationships/slide" Target="/ppt/slides/slide14.xml" Id="R5baea4ee53d44ebe" /><Relationship Type="http://schemas.openxmlformats.org/officeDocument/2006/relationships/slide" Target="/ppt/slides/slide15.xml" Id="Re6f49416381548b3" /><Relationship Type="http://schemas.openxmlformats.org/officeDocument/2006/relationships/slide" Target="/ppt/slides/slide16.xml" Id="Rca89385152824a6b" /><Relationship Type="http://schemas.openxmlformats.org/officeDocument/2006/relationships/slide" Target="/ppt/slides/slide17.xml" Id="Reac84219186c45fc" /><Relationship Type="http://schemas.openxmlformats.org/officeDocument/2006/relationships/slide" Target="/ppt/slides/slide18.xml" Id="Ra3bac62247f9480b" /><Relationship Type="http://schemas.openxmlformats.org/officeDocument/2006/relationships/slide" Target="/ppt/slides/slide19.xml" Id="Rf22cc4d73d7b4904" /><Relationship Type="http://schemas.openxmlformats.org/officeDocument/2006/relationships/slide" Target="/ppt/slides/slide20.xml" Id="Rc09cb8fa44594e30" /><Relationship Type="http://schemas.openxmlformats.org/officeDocument/2006/relationships/slide" Target="/ppt/slides/slide21.xml" Id="R81fd46e56d8844b0" /><Relationship Type="http://schemas.openxmlformats.org/officeDocument/2006/relationships/slide" Target="/ppt/slides/slide22.xml" Id="Rdb5c5f9e01eb49a5" /><Relationship Type="http://schemas.openxmlformats.org/officeDocument/2006/relationships/slide" Target="/ppt/slides/slide23.xml" Id="R3736b9b2364448ca" /><Relationship Type="http://schemas.openxmlformats.org/officeDocument/2006/relationships/slide" Target="/ppt/slides/slide24.xml" Id="R7390fb7757e844d2" /><Relationship Type="http://schemas.openxmlformats.org/officeDocument/2006/relationships/slide" Target="/ppt/slides/slide25.xml" Id="Racd728b686244a08" /><Relationship Type="http://schemas.openxmlformats.org/officeDocument/2006/relationships/slide" Target="/ppt/slides/slide26.xml" Id="Re5ecaa16b8454f2d" /><Relationship Type="http://schemas.openxmlformats.org/officeDocument/2006/relationships/slide" Target="/ppt/slides/slide27.xml" Id="R731ef6ae6f6c43ac" /><Relationship Type="http://schemas.openxmlformats.org/officeDocument/2006/relationships/slide" Target="/ppt/slides/slide28.xml" Id="Re1173527d078458e" /><Relationship Type="http://schemas.openxmlformats.org/officeDocument/2006/relationships/slide" Target="/ppt/slides/slide29.xml" Id="R803fc38b6c6944ab" /><Relationship Type="http://schemas.openxmlformats.org/officeDocument/2006/relationships/slide" Target="/ppt/slides/slide30.xml" Id="R33c6abb1285b4be6" /><Relationship Type="http://schemas.openxmlformats.org/officeDocument/2006/relationships/slide" Target="/ppt/slides/slide31.xml" Id="R5bd7381f80a74369" /><Relationship Type="http://schemas.openxmlformats.org/officeDocument/2006/relationships/slide" Target="/ppt/slides/slide32.xml" Id="R145afb3adeb848c9" /><Relationship Type="http://schemas.openxmlformats.org/officeDocument/2006/relationships/slide" Target="/ppt/slides/slide33.xml" Id="Rde24de01e4d14f49" /><Relationship Type="http://schemas.openxmlformats.org/officeDocument/2006/relationships/slide" Target="/ppt/slides/slide34.xml" Id="Re03e4c461864478a" /><Relationship Type="http://schemas.openxmlformats.org/officeDocument/2006/relationships/slide" Target="/ppt/slides/slide35.xml" Id="R69eea5fd381647f0" /><Relationship Type="http://schemas.openxmlformats.org/officeDocument/2006/relationships/slide" Target="/ppt/slides/slide36.xml" Id="Rba3061127a454871" /><Relationship Type="http://schemas.openxmlformats.org/officeDocument/2006/relationships/slide" Target="/ppt/slides/slide37.xml" Id="R91ed2f37d4154fc5" /><Relationship Type="http://schemas.openxmlformats.org/officeDocument/2006/relationships/slide" Target="/ppt/slides/slide38.xml" Id="Rbc899d7c97d242f7" /><Relationship Type="http://schemas.openxmlformats.org/officeDocument/2006/relationships/slide" Target="/ppt/slides/slide39.xml" Id="Ra22bf7cc47324dd2" /><Relationship Type="http://schemas.openxmlformats.org/officeDocument/2006/relationships/slide" Target="/ppt/slides/slide40.xml" Id="Rb621d6b9ae4341ae" /><Relationship Type="http://schemas.openxmlformats.org/officeDocument/2006/relationships/slide" Target="/ppt/slides/slide41.xml" Id="Rf7d042f3c3b04dbc" /><Relationship Type="http://schemas.openxmlformats.org/officeDocument/2006/relationships/slide" Target="/ppt/slides/slide42.xml" Id="R15a7e90992754b13"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e163dcd775794d3c"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ccf42046a79842ba" /><Relationship Type="http://schemas.openxmlformats.org/officeDocument/2006/relationships/notesMaster" Target="/ppt/notesMasters/notesMaster1.xml" Id="R65d37e1705354b87" /></Relationships>
</file>

<file path=ppt/notesSlides/_rels/notesSlide2.xml.rels>&#65279;<?xml version="1.0" encoding="utf-8"?><Relationships xmlns="http://schemas.openxmlformats.org/package/2006/relationships"><Relationship Type="http://schemas.openxmlformats.org/officeDocument/2006/relationships/slide" Target="/ppt/slides/slide2.xml" Id="Re8616b59aa7646d8" /><Relationship Type="http://schemas.openxmlformats.org/officeDocument/2006/relationships/notesMaster" Target="/ppt/notesMasters/notesMaster1.xml" Id="R742913687aa647ac" /></Relationships>
</file>

<file path=ppt/notesSlides/_rels/notesSlide3.xml.rels>&#65279;<?xml version="1.0" encoding="utf-8"?><Relationships xmlns="http://schemas.openxmlformats.org/package/2006/relationships"><Relationship Type="http://schemas.openxmlformats.org/officeDocument/2006/relationships/slide" Target="/ppt/slides/slide3.xml" Id="Rdec69dae67164335" /><Relationship Type="http://schemas.openxmlformats.org/officeDocument/2006/relationships/notesMaster" Target="/ppt/notesMasters/notesMaster1.xml" Id="R4fe7ee71f93b4f18" /></Relationships>
</file>

<file path=ppt/notesSlides/_rels/notesSlide4.xml.rels>&#65279;<?xml version="1.0" encoding="utf-8"?><Relationships xmlns="http://schemas.openxmlformats.org/package/2006/relationships"><Relationship Type="http://schemas.openxmlformats.org/officeDocument/2006/relationships/slide" Target="/ppt/slides/slide4.xml" Id="Rea99ce2aee4c40db" /><Relationship Type="http://schemas.openxmlformats.org/officeDocument/2006/relationships/notesMaster" Target="/ppt/notesMasters/notesMaster1.xml" Id="Rbb737057c1f34a50" /></Relationships>
</file>

<file path=ppt/notesSlides/_rels/notesSlide5.xml.rels>&#65279;<?xml version="1.0" encoding="utf-8"?><Relationships xmlns="http://schemas.openxmlformats.org/package/2006/relationships"><Relationship Type="http://schemas.openxmlformats.org/officeDocument/2006/relationships/slide" Target="/ppt/slides/slide5.xml" Id="R95ee30c0960740ba" /><Relationship Type="http://schemas.openxmlformats.org/officeDocument/2006/relationships/notesMaster" Target="/ppt/notesMasters/notesMaster1.xml" Id="Rcbf994afc0294fca" /></Relationships>
</file>

<file path=ppt/notesSlides/_rels/notesSlide6.xml.rels>&#65279;<?xml version="1.0" encoding="utf-8"?><Relationships xmlns="http://schemas.openxmlformats.org/package/2006/relationships"><Relationship Type="http://schemas.openxmlformats.org/officeDocument/2006/relationships/slide" Target="/ppt/slides/slide6.xml" Id="R1d4ad4c3c6144318" /><Relationship Type="http://schemas.openxmlformats.org/officeDocument/2006/relationships/notesMaster" Target="/ppt/notesMasters/notesMaster1.xml" Id="R1629790852f54b35" /></Relationships>
</file>

<file path=ppt/notesSlides/_rels/notesSlide7.xml.rels>&#65279;<?xml version="1.0" encoding="utf-8"?><Relationships xmlns="http://schemas.openxmlformats.org/package/2006/relationships"><Relationship Type="http://schemas.openxmlformats.org/officeDocument/2006/relationships/slide" Target="/ppt/slides/slide7.xml" Id="R5d7cbc113b584239" /><Relationship Type="http://schemas.openxmlformats.org/officeDocument/2006/relationships/notesMaster" Target="/ppt/notesMasters/notesMaster1.xml" Id="R9421664505214c6d" /></Relationships>
</file>

<file path=ppt/notesSlides/_rels/notesSlide8.xml.rels>&#65279;<?xml version="1.0" encoding="utf-8"?><Relationships xmlns="http://schemas.openxmlformats.org/package/2006/relationships"><Relationship Type="http://schemas.openxmlformats.org/officeDocument/2006/relationships/slide" Target="/ppt/slides/slide8.xml" Id="R6f97ba29e0ea4a59" /><Relationship Type="http://schemas.openxmlformats.org/officeDocument/2006/relationships/notesMaster" Target="/ppt/notesMasters/notesMaster1.xml" Id="R4c07cc53389c4045" /></Relationships>
</file>

<file path=ppt/notesSlides/_rels/notesSlide9.xml.rels>&#65279;<?xml version="1.0" encoding="utf-8"?><Relationships xmlns="http://schemas.openxmlformats.org/package/2006/relationships"><Relationship Type="http://schemas.openxmlformats.org/officeDocument/2006/relationships/slide" Target="/ppt/slides/slide9.xml" Id="R9af2555d53094a87" /><Relationship Type="http://schemas.openxmlformats.org/officeDocument/2006/relationships/notesMaster" Target="/ppt/notesMasters/notesMaster1.xml" Id="R1149f0b08e6642a8"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cab6847dbd664e7b" /><Relationship Type="http://schemas.openxmlformats.org/officeDocument/2006/relationships/notesMaster" Target="/ppt/notesMasters/notesMaster1.xml" Id="Rdcf02714b3d444c0"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33ad7a2d8ca64aa9" /><Relationship Type="http://schemas.openxmlformats.org/officeDocument/2006/relationships/notesMaster" Target="/ppt/notesMasters/notesMaster1.xml" Id="Rb6684c515bb54b30"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ae1fcb30d4bc471b" /><Relationship Type="http://schemas.openxmlformats.org/officeDocument/2006/relationships/notesMaster" Target="/ppt/notesMasters/notesMaster1.xml" Id="R3b03a52fc3234d60"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3451c73d20224d5a" /><Relationship Type="http://schemas.openxmlformats.org/officeDocument/2006/relationships/notesMaster" Target="/ppt/notesMasters/notesMaster1.xml" Id="Rcbb5e3230dcb4826"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6b92eab0ed9e4bf6" /><Relationship Type="http://schemas.openxmlformats.org/officeDocument/2006/relationships/notesMaster" Target="/ppt/notesMasters/notesMaster1.xml" Id="R05b0ad06edbb45f8"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362a0e23728e48b8" /><Relationship Type="http://schemas.openxmlformats.org/officeDocument/2006/relationships/notesMaster" Target="/ppt/notesMasters/notesMaster1.xml" Id="Rd6c6b387e6614d62"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e1e8e6fd071c4278" /><Relationship Type="http://schemas.openxmlformats.org/officeDocument/2006/relationships/notesMaster" Target="/ppt/notesMasters/notesMaster1.xml" Id="R6920477baab84019"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c3134ffa3ecd4e02" /><Relationship Type="http://schemas.openxmlformats.org/officeDocument/2006/relationships/notesMaster" Target="/ppt/notesMasters/notesMaster1.xml" Id="R6ec6c6fbe57b425f"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c4d81e968a2c4ee6" /><Relationship Type="http://schemas.openxmlformats.org/officeDocument/2006/relationships/notesMaster" Target="/ppt/notesMasters/notesMaster1.xml" Id="Rc99ca7e270434175"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b7b38c1f94024fbf" /><Relationship Type="http://schemas.openxmlformats.org/officeDocument/2006/relationships/notesMaster" Target="/ppt/notesMasters/notesMaster1.xml" Id="R635f2f170e0b4b64"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bcdbc21f120f48e7" /><Relationship Type="http://schemas.openxmlformats.org/officeDocument/2006/relationships/notesMaster" Target="/ppt/notesMasters/notesMaster1.xml" Id="R81232db76822408b"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cf8d5b55a2d046c2" /><Relationship Type="http://schemas.openxmlformats.org/officeDocument/2006/relationships/notesMaster" Target="/ppt/notesMasters/notesMaster1.xml" Id="R79be1c43099a46bd"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f1f7f0294f8a4eaa" /><Relationship Type="http://schemas.openxmlformats.org/officeDocument/2006/relationships/notesMaster" Target="/ppt/notesMasters/notesMaster1.xml" Id="Re8a68ed7816e4012"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c242a5e3a73842e9" /><Relationship Type="http://schemas.openxmlformats.org/officeDocument/2006/relationships/notesMaster" Target="/ppt/notesMasters/notesMaster1.xml" Id="R35b91b65d4804a2d"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cdb8556876124f70" /><Relationship Type="http://schemas.openxmlformats.org/officeDocument/2006/relationships/notesMaster" Target="/ppt/notesMasters/notesMaster1.xml" Id="R8c6acd8fb1bd4c1b"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efbf9dfaa7894525" /><Relationship Type="http://schemas.openxmlformats.org/officeDocument/2006/relationships/notesMaster" Target="/ppt/notesMasters/notesMaster1.xml" Id="Rb0276266e50e404b"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a19c5315e2b04f26" /><Relationship Type="http://schemas.openxmlformats.org/officeDocument/2006/relationships/notesMaster" Target="/ppt/notesMasters/notesMaster1.xml" Id="R7deb96dbe4f040dc"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d0190f4525b942a5" /><Relationship Type="http://schemas.openxmlformats.org/officeDocument/2006/relationships/notesMaster" Target="/ppt/notesMasters/notesMaster1.xml" Id="R7a57c038f1204e75"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a39a0033bd634bc5" /><Relationship Type="http://schemas.openxmlformats.org/officeDocument/2006/relationships/notesMaster" Target="/ppt/notesMasters/notesMaster1.xml" Id="Rba91c995677a490c"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90e289d0d48348ea" /><Relationship Type="http://schemas.openxmlformats.org/officeDocument/2006/relationships/notesMaster" Target="/ppt/notesMasters/notesMaster1.xml" Id="R0ae94712e3e1407f"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46025c8cfa934e8c" /><Relationship Type="http://schemas.openxmlformats.org/officeDocument/2006/relationships/notesMaster" Target="/ppt/notesMasters/notesMaster1.xml" Id="R23dcd349ddf447eb"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aa54113ee5b04b71" /><Relationship Type="http://schemas.openxmlformats.org/officeDocument/2006/relationships/notesMaster" Target="/ppt/notesMasters/notesMaster1.xml" Id="Rc1f6941563134a60"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275f33083bc94f01" /><Relationship Type="http://schemas.openxmlformats.org/officeDocument/2006/relationships/notesMaster" Target="/ppt/notesMasters/notesMaster1.xml" Id="R6984ae5adad24df7"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a4fe4e9a78794353" /><Relationship Type="http://schemas.openxmlformats.org/officeDocument/2006/relationships/notesMaster" Target="/ppt/notesMasters/notesMaster1.xml" Id="R2869dcc826964edc"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81c6b776c4584a95" /><Relationship Type="http://schemas.openxmlformats.org/officeDocument/2006/relationships/notesMaster" Target="/ppt/notesMasters/notesMaster1.xml" Id="R61f685c8914849ea"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1dbbc8dba3d64736" /><Relationship Type="http://schemas.openxmlformats.org/officeDocument/2006/relationships/notesMaster" Target="/ppt/notesMasters/notesMaster1.xml" Id="Rd22c961613314eef"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13382833ff784cd2" /><Relationship Type="http://schemas.openxmlformats.org/officeDocument/2006/relationships/notesMaster" Target="/ppt/notesMasters/notesMaster1.xml" Id="R6d05968311294184"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5083b3afa1894ae8" /><Relationship Type="http://schemas.openxmlformats.org/officeDocument/2006/relationships/notesMaster" Target="/ppt/notesMasters/notesMaster1.xml" Id="Rc67f4debdff14f94"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de3ab443bac745ce" /><Relationship Type="http://schemas.openxmlformats.org/officeDocument/2006/relationships/notesMaster" Target="/ppt/notesMasters/notesMaster1.xml" Id="R40d248b55a504f2a"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2a9c2bdb99fb4d9f" /><Relationship Type="http://schemas.openxmlformats.org/officeDocument/2006/relationships/notesMaster" Target="/ppt/notesMasters/notesMaster1.xml" Id="R06235aade6474e7f" /></Relationships>
</file>

<file path=ppt/notesSlides/_rels/notesSlide40.xml.rels>&#65279;<?xml version="1.0" encoding="utf-8"?><Relationships xmlns="http://schemas.openxmlformats.org/package/2006/relationships"><Relationship Type="http://schemas.openxmlformats.org/officeDocument/2006/relationships/slide" Target="/ppt/slides/slide40.xml" Id="Rd9d72d591a6e4d06" /><Relationship Type="http://schemas.openxmlformats.org/officeDocument/2006/relationships/notesMaster" Target="/ppt/notesMasters/notesMaster1.xml" Id="Rbea39f8b53884686" /></Relationships>
</file>

<file path=ppt/notesSlides/_rels/notesSlide41.xml.rels>&#65279;<?xml version="1.0" encoding="utf-8"?><Relationships xmlns="http://schemas.openxmlformats.org/package/2006/relationships"><Relationship Type="http://schemas.openxmlformats.org/officeDocument/2006/relationships/slide" Target="/ppt/slides/slide41.xml" Id="R2e05fda7f0744da6" /><Relationship Type="http://schemas.openxmlformats.org/officeDocument/2006/relationships/notesMaster" Target="/ppt/notesMasters/notesMaster1.xml" Id="R28488413bef64eaa" /></Relationships>
</file>

<file path=ppt/notesSlides/_rels/notesSlide42.xml.rels>&#65279;<?xml version="1.0" encoding="utf-8"?><Relationships xmlns="http://schemas.openxmlformats.org/package/2006/relationships"><Relationship Type="http://schemas.openxmlformats.org/officeDocument/2006/relationships/slide" Target="/ppt/slides/slide42.xml" Id="Rbf930d7ea74b4b81" /><Relationship Type="http://schemas.openxmlformats.org/officeDocument/2006/relationships/notesMaster" Target="/ppt/notesMasters/notesMaster1.xml" Id="Rbf16088295f0448b"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HSK2-16: Sức khỏe và lời khuyên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Mục tiêu cuối buổi phải quan sát được. Hỏi một câu tình huống trước khi mở phần từ vựng.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HSK2-16: Sức khỏe và lời khuyên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8 phút. Buổi đầu dùng lời chào làm chẩn đoán, không yêu cầu biết trước. Những buổi sau lấy từ hai buổi trước để ôn cách quãng.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HSK2-16: Sức khỏe và lời khuyên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HSK2-16: Sức khỏe và lời khuyên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HSK2-16: Sức khỏe và lời khuyên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15 phút. Giáo viên nêu mẫu, học viên đổi hai thông tin. Với Basic tập trung phát âm và quan sát khẩu hình thay cho thuật ngữ ngữ pháp.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HSK2-16: Sức khỏe và lời khuyên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Audio: ../Audio/HSK2-16_MODEL.mp3. Sau khi tải, giữ thư mục Audio cạnh thư mục Slides. Script: 身体。生病。医生。药。疼。头。你怎么了？。我有点儿累，头也有点儿疼。。今天还去打球吗？。不去了，我想回家休息。。需要我帮助你吗？。谢谢，不用了。. Buổi vận dụng dùng bài đọc và câu hỏi. Phần điền theo hội thoại có thể dùng giáo viên đọc lại hội thoại gốc.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HSK2-16: Sức khỏe và lời khuyên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不去。 / 回家休息。. Với Basic dùng câu mẫu và phát âm; câu hỏi GAME dựa vào track GAME.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HSK2-16: Sức khỏe và lời khuyên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A. 身体 (shēn tǐ) = cơ thể sức khỏe. Chọn đáp án bằng chuột trong trình chiếu. Chế độ đội: 20 giây trao đổi, 10 giây giải thích. Nhóm đúng và giải thích được nhận hai điểm. Script GAME: 身体</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HSK2-16: Sức khỏe và lời khuyên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HSK2-16: Sức khỏe và lời khuyên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HSK2-16: Sức khỏe và lời khuyên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12 phút. Cấp thẻ A/B bằng lời hoặc viết bảng với dữ liệu khác nhau; không để hai người nhìn cùng đáp án. Chấm hoàn thành nhiệm vụ, tính rõ ý và tương tác.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HSK2-16: Sức khỏe và lời khuyên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6 phút trên lớp hoặc hoàn thiện ở nhà. Dùng Huong_dan_net.html để xem thứ tự nét. Pinyin của chữ riêng có thể khác pinyin của cả từ. Không tự suy đoán thứ tự nét.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HSK2-16: Sức khỏe và lời khuyên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HSK2-16: Sức khỏe và lời khuyên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 phút. Giáo viên ghi nhận cần hỗ trợ, làm được với gợi ý, hoặc dùng độc lập. Buổi cuối chủ đề: dùng rubric 10 điểm trong sách đáp án.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HSK2-17: Sức khỏe và lời khuyên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Mục tiêu cuối buổi phải quan sát được. Hỏi một câu tình huống trước khi mở phần từ vựng.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HSK2-17: Sức khỏe và lời khuyên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8 phút. Buổi đầu dùng lời chào làm chẩn đoán, không yêu cầu biết trước. Những buổi sau lấy từ hai buổi trước để ôn cách quãng.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HSK2-17: Sức khỏe và lời khuyên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HSK2-17: Sức khỏe và lời khuyên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HSK2-17: Sức khỏe và lời khuyên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15 phút. Giáo viên nêu mẫu, học viên đổi hai thông tin. Với Basic tập trung phát âm và quan sát khẩu hình thay cho thuật ngữ ngữ pháp.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HSK2-17: Sức khỏe và lời khuyên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Audio: ../Audio/HSK2-17_MODEL.mp3. Sau khi tải, giữ thư mục Audio cạnh thư mục Slides. Script: 眼睛。肚子。发烧。休息。累。舒服。小林今天很累，头有点儿疼。他不去打球了，打算回家休息。小安想帮助他。. Buổi vận dụng dùng bài đọc và câu hỏi. Phần điền theo hội thoại có thể dùng giáo viên đọc lại hội thoại gốc.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HSK2-17: Sức khỏe và lời khuyên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不去。 / 回家休息。. Với Basic dùng câu mẫu và phát âm; câu hỏi GAME dựa vào track GAME.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HSK2-17: Sức khỏe và lời khuyên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B. Đáp án: 回家休息。 Đối chiếu bài đọc để nêu bằng chứng. Chọn đáp án bằng chuột trong trình chiếu. Chế độ đội: 20 giây trao đổi, 10 giây giải thích. Nhóm đúng và giải thích được nhận hai điểm. Script GAME: 眼睛</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HSK2-17: Sức khỏe và lời khuyên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HSK2-17: Sức khỏe và lời khuyên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HSK2-17: Sức khỏe và lời khuyên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12 phút. Cấp thẻ A/B bằng lời hoặc viết bảng với dữ liệu khác nhau; không để hai người nhìn cùng đáp án. Chấm hoàn thành nhiệm vụ, tính rõ ý và tương tác.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HSK2-17: Sức khỏe và lời khuyên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6 phút trên lớp hoặc hoàn thiện ở nhà. Dùng Huong_dan_net.html để xem thứ tự nét. Pinyin của chữ riêng có thể khác pinyin của cả từ. Không tự suy đoán thứ tự nét.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HSK2-17: Sức khỏe và lời khuyên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HSK2-17: Sức khỏe và lời khuyên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 phút. Giáo viên ghi nhận cần hỗ trợ, làm được với gợi ý, hoặc dùng độc lập. Buổi cuối chủ đề: dùng rubric 10 điểm trong sách đáp án.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HSK2-18: Sức khỏe và lời khuyên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Mục tiêu cuối buổi phải quan sát được. Hỏi một câu tình huống trước khi mở phần từ vựng.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HSK2-18: Sức khỏe và lời khuyên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8 phút. Buổi đầu dùng lời chào làm chẩn đoán, không yêu cầu biết trước. Những buổi sau lấy từ hai buổi trước để ôn cách quãng.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HSK2-18: Sức khỏe và lời khuyên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HSK2-18: Sức khỏe và lời khuyên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HSK2-18: Sức khỏe và lời khuyên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15 phút. Giáo viên nêu mẫu, học viên đổi hai thông tin. Với Basic tập trung phát âm và quan sát khẩu hình thay cho thuật ngữ ngữ pháp.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HSK2-18: Sức khỏe và lời khuyên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Audio: ../Audio/HSK2-18_MODEL.mp3. Sau khi tải, giữ thư mục Audio cạnh thư mục Slides. Script: 应该。不要。注意。早饭。水果店。帮助。小林今天很累，头有点儿疼。他不去打球了，打算回家休息。小安想帮助他。。小林今天去打球吗？。他打算做什么？. Buổi vận dụng dùng bài đọc và câu hỏi. Phần điền theo hội thoại có thể dùng giáo viên đọc lại hội thoại gốc.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HSK2-18: Sức khỏe và lời khuyên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不去。 / 回家休息。. Với Basic dùng câu mẫu và phát âm; câu hỏi GAME dựa vào track GAME.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HSK2-18: Sức khỏe và lời khuyên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C. Từ được đọc: 应该 (yīng gāi). Chọn đáp án bằng chuột trong trình chiếu. Chế độ đội: 20 giây trao đổi, 10 giây giải thích. Nhóm đúng và giải thích được nhận hai điểm. Script GAME: 应该</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HSK2-18: Sức khỏe và lời khuyên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HSK2-18: Sức khỏe và lời khuyên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HSK2-18: Sức khỏe và lời khuyên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12 phút. Cấp thẻ A/B bằng lời hoặc viết bảng với dữ liệu khác nhau; không để hai người nhìn cùng đáp án. Chấm hoàn thành nhiệm vụ, tính rõ ý và tương tác.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HSK2-18: Sức khỏe và lời khuyên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6 phút trên lớp hoặc hoàn thiện ở nhà. Dùng Huong_dan_net.html để xem thứ tự nét. Pinyin của chữ riêng có thể khác pinyin của cả từ. Không tự suy đoán thứ tự nét.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HSK2-18: Sức khỏe và lời khuyên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HSK2-18: Sức khỏe và lời khuyên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 phút. Giáo viên ghi nhận cần hỗ trợ, làm được với gợi ý, hoặc dùng độc lập. Buổi cuối chủ đề: dùng rubric 10 điểm trong sách đáp án.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9c86ffc9c8ca48df"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c20587195b004321"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1d82c5ecfbe04a2a"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83f8f84b94634cb7"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e2bad065f0b64d42"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a8dbdd0cb9294bef"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5304BEC5-3397-40E0-8D6F-74FE4F4DC47B}"/>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1886C58A-B796-49C1-9397-562F0DE5A1D7}"/>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5F91854C-1272-4CC7-B6BB-DDC8BA81ED35}"/>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6AAE4982-3FD5-4905-A315-04558541C1A1}"/>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1C5B4127-CA80-43FA-9045-9ECC79490F67}"/>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B56AB9CD-3808-4028-8EDE-5209597193CD}"/>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BEE3FD23-7587-406B-8453-F86335E0783C}"/>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5777AA3F-B150-4B37-A2AF-0C75E68807BD}"/>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EB689439-85CF-4B8E-A946-C80834D825C2}"/>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E3F918C5-3C13-44FD-81D6-BEA22D674B8B}"/>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189de1c4377b4028" /><Relationship Type="http://schemas.openxmlformats.org/officeDocument/2006/relationships/slideLayout" Target="/ppt/slideLayouts/slideLayout1.xml" Id="R6a8f79c2450544ed" /><Relationship Type="http://schemas.openxmlformats.org/officeDocument/2006/relationships/slideLayout" Target="/ppt/slideLayouts/slideLayout2.xml" Id="R4c9d8033436743e1" /><Relationship Type="http://schemas.openxmlformats.org/officeDocument/2006/relationships/slideLayout" Target="/ppt/slideLayouts/slideLayout3.xml" Id="R707686f25104411a" /><Relationship Type="http://schemas.openxmlformats.org/officeDocument/2006/relationships/slideLayout" Target="/ppt/slideLayouts/slideLayout4.xml" Id="Rccbd98cc5e314a23" /><Relationship Type="http://schemas.openxmlformats.org/officeDocument/2006/relationships/slideLayout" Target="/ppt/slideLayouts/slideLayout5.xml" Id="Ra0d879d01b4e4077" /><Relationship Type="http://schemas.openxmlformats.org/officeDocument/2006/relationships/slideLayout" Target="/ppt/slideLayouts/slideLayout6.xml" Id="R3d0dffc36213463a"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6a8f79c2450544ed"/>
    <p:sldLayoutId xmlns:r="http://schemas.openxmlformats.org/officeDocument/2006/relationships" id="2147483650" r:id="R4c9d8033436743e1"/>
    <p:sldLayoutId xmlns:r="http://schemas.openxmlformats.org/officeDocument/2006/relationships" id="2147483651" r:id="R707686f25104411a"/>
    <p:sldLayoutId xmlns:r="http://schemas.openxmlformats.org/officeDocument/2006/relationships" id="2147483652" r:id="Rccbd98cc5e314a23"/>
    <p:sldLayoutId xmlns:r="http://schemas.openxmlformats.org/officeDocument/2006/relationships" id="2147483653" r:id="Ra0d879d01b4e4077"/>
    <p:sldLayoutId xmlns:r="http://schemas.openxmlformats.org/officeDocument/2006/relationships" id="2147483654" r:id="R3d0dffc36213463a"/>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018af69b08c84351" /><Relationship Type="http://schemas.openxmlformats.org/officeDocument/2006/relationships/notesSlide" Target="/ppt/notesSlides/notesSlide1.xml" Id="R34181862ae9645ac"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50460d7914774969" /><Relationship Type="http://schemas.openxmlformats.org/officeDocument/2006/relationships/notesSlide" Target="/ppt/notesSlides/notesSlide2.xml" Id="R8121c95bd4254cf8"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a34dcdc064254eba" /><Relationship Type="http://schemas.openxmlformats.org/officeDocument/2006/relationships/notesSlide" Target="/ppt/notesSlides/notesSlide3.xml" Id="R43ad3f4e98a041c7"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aca7da20d901492a" /><Relationship Type="http://schemas.openxmlformats.org/officeDocument/2006/relationships/notesSlide" Target="/ppt/notesSlides/notesSlide4.xml" Id="R9729de52aa6d42fd"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abf6cfa297b84356" /><Relationship Type="http://schemas.openxmlformats.org/officeDocument/2006/relationships/notesSlide" Target="/ppt/notesSlides/notesSlide5.xml" Id="R93c7a8f3a4374439" /></Relationships>
</file>

<file path=ppt/slides/_rels/slide6.xml.rels><?xml version='1.0' encoding='UTF-8' standalone='yes'?>
<Relationships xmlns="http://schemas.openxmlformats.org/package/2006/relationships"><Relationship Type="http://schemas.openxmlformats.org/officeDocument/2006/relationships/slideLayout" Target="/ppt/slideLayouts/slideLayout6.xml" Id="R7c4afe0338f4496a"/><Relationship Type="http://schemas.openxmlformats.org/officeDocument/2006/relationships/notesSlide" Target="/ppt/notesSlides/notesSlide6.xml" Id="R6872c2f8e47d4c5e"/><Relationship Id="rIdInteractive3" Type="http://schemas.openxmlformats.org/officeDocument/2006/relationships/hyperlink" Target="../Audio/HSK2-16_MODEL.mp3" TargetMode="External"/><Relationship Id="rIdEmbeddedAudio4" Type="http://schemas.openxmlformats.org/officeDocument/2006/relationships/audio" Target="../media/HSK2-16_MODEL.mp3"/></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da29d11bec054d12" /><Relationship Type="http://schemas.openxmlformats.org/officeDocument/2006/relationships/notesSlide" Target="/ppt/notesSlides/notesSlide7.xml" Id="R43fd506851d04829" /></Relationships>
</file>

<file path=ppt/slides/_rels/slide8.xml.rels><?xml version='1.0' encoding='UTF-8' standalone='yes'?>
<Relationships xmlns="http://schemas.openxmlformats.org/package/2006/relationships"><Relationship Type="http://schemas.openxmlformats.org/officeDocument/2006/relationships/slideLayout" Target="/ppt/slideLayouts/slideLayout6.xml" Id="Re8daa92c7e5a4004"/><Relationship Type="http://schemas.openxmlformats.org/officeDocument/2006/relationships/notesSlide" Target="/ppt/notesSlides/notesSlide8.xml" Id="Re1f8817d779a48b6"/><Relationship Id="rIdInteractive3" Type="http://schemas.openxmlformats.org/officeDocument/2006/relationships/hyperlink" Target="../Audio/HSK2-16_GAME.mp3" TargetMode="External"/><Relationship Id="rIdEmbeddedAudio4" Type="http://schemas.openxmlformats.org/officeDocument/2006/relationships/audio" Target="../media/HSK2-16_GAME.mp3"/><Relationship Id="rIdInteractive5" Type="http://schemas.openxmlformats.org/officeDocument/2006/relationships/slide" Target="slide9.xml"/><Relationship Id="rIdInteractive6" Type="http://schemas.openxmlformats.org/officeDocument/2006/relationships/slide" Target="slide10.xml"/><Relationship Id="rIdInteractive7" Type="http://schemas.openxmlformats.org/officeDocument/2006/relationships/slide" Target="slide10.xml"/></Relationships>
</file>

<file path=ppt/slides/_rels/slide9.xml.rels><?xml version='1.0' encoding='UTF-8' standalone='yes'?>
<Relationships xmlns="http://schemas.openxmlformats.org/package/2006/relationships"><Relationship Type="http://schemas.openxmlformats.org/officeDocument/2006/relationships/slideLayout" Target="/ppt/slideLayouts/slideLayout6.xml" Id="R2300130c2e4643df"/><Relationship Type="http://schemas.openxmlformats.org/officeDocument/2006/relationships/notesSlide" Target="/ppt/notesSlides/notesSlide9.xml" Id="Rf71b871b690a4ea0"/><Relationship Id="rIdInteractive3" Type="http://schemas.openxmlformats.org/officeDocument/2006/relationships/slide" Target="slide11.xml"/></Relationships>
</file>

<file path=ppt/slides/_rels/slide10.xml.rels><?xml version='1.0' encoding='UTF-8' standalone='yes'?>
<Relationships xmlns="http://schemas.openxmlformats.org/package/2006/relationships"><Relationship Type="http://schemas.openxmlformats.org/officeDocument/2006/relationships/slideLayout" Target="/ppt/slideLayouts/slideLayout6.xml" Id="Rdc36851eddda42b7"/><Relationship Type="http://schemas.openxmlformats.org/officeDocument/2006/relationships/notesSlide" Target="/ppt/notesSlides/notesSlide10.xml" Id="R6cace7b1a1984d21"/><Relationship Id="rIdInteractive3" Type="http://schemas.openxmlformats.org/officeDocument/2006/relationships/slide" Target="slide8.xml"/></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fa99d3f6b6dd4820" /><Relationship Type="http://schemas.openxmlformats.org/officeDocument/2006/relationships/notesSlide" Target="/ppt/notesSlides/notesSlide11.xml" Id="Reff5f38cab4744c5" /></Relationships>
</file>

<file path=ppt/slides/_rels/slide12.xml.rels><?xml version='1.0' encoding='UTF-8' standalone='yes'?>
<Relationships xmlns="http://schemas.openxmlformats.org/package/2006/relationships"><Relationship Type="http://schemas.openxmlformats.org/officeDocument/2006/relationships/slideLayout" Target="/ppt/slideLayouts/slideLayout6.xml" Id="R33acc16296944049"/><Relationship Type="http://schemas.openxmlformats.org/officeDocument/2006/relationships/notesSlide" Target="/ppt/notesSlides/notesSlide12.xml" Id="R309eefe29ac84a9c"/><Relationship Id="rIdGif3" Type="http://schemas.openxmlformats.org/officeDocument/2006/relationships/image" Target="../media/stroke_36523.gif"/><Relationship Id="rIdGif4" Type="http://schemas.openxmlformats.org/officeDocument/2006/relationships/image" Target="../media/stroke_20307.gif"/><Relationship Id="rIdGif5" Type="http://schemas.openxmlformats.org/officeDocument/2006/relationships/image" Target="../media/stroke_29983.gif"/><Relationship Id="rIdGif6" Type="http://schemas.openxmlformats.org/officeDocument/2006/relationships/image" Target="../media/stroke_30149.gif"/><Relationship Id="rIdGif7" Type="http://schemas.openxmlformats.org/officeDocument/2006/relationships/image" Target="../media/stroke_21307.gif"/><Relationship Id="rIdGif8" Type="http://schemas.openxmlformats.org/officeDocument/2006/relationships/image" Target="../media/stroke_33647.gif"/></Relationships>
</file>

<file path=ppt/slides/_rels/slide13.xml.rels><?xml version='1.0' encoding='UTF-8' standalone='yes'?>
<Relationships xmlns="http://schemas.openxmlformats.org/package/2006/relationships"><Relationship Type="http://schemas.openxmlformats.org/officeDocument/2006/relationships/slideLayout" Target="/ppt/slideLayouts/slideLayout6.xml" Id="R0f0eb724ad83455e"/><Relationship Type="http://schemas.openxmlformats.org/officeDocument/2006/relationships/notesSlide" Target="/ppt/notesSlides/notesSlide13.xml" Id="Rcaa851886a304c4f"/><Relationship Id="rIdInteractive3" Type="http://schemas.openxmlformats.org/officeDocument/2006/relationships/hyperlink" Target="../Audio/HSK2-16_MODEL.mp3" TargetMode="External"/><Relationship Id="rIdEmbeddedAudio4" Type="http://schemas.openxmlformats.org/officeDocument/2006/relationships/audio" Target="../media/HSK2-16_MODEL.mp3"/></Relationships>
</file>

<file path=ppt/slides/_rels/slide14.xml.rels>&#65279;<?xml version="1.0" encoding="utf-8"?><Relationships xmlns="http://schemas.openxmlformats.org/package/2006/relationships"><Relationship Type="http://schemas.openxmlformats.org/officeDocument/2006/relationships/slideLayout" Target="/ppt/slideLayouts/slideLayout6.xml" Id="R2ef34aa7cc624144" /><Relationship Type="http://schemas.openxmlformats.org/officeDocument/2006/relationships/notesSlide" Target="/ppt/notesSlides/notesSlide14.xml" Id="R28ba9757a1e34068" /></Relationships>
</file>

<file path=ppt/slides/_rels/slide15.xml.rels>&#65279;<?xml version="1.0" encoding="utf-8"?><Relationships xmlns="http://schemas.openxmlformats.org/package/2006/relationships"><Relationship Type="http://schemas.openxmlformats.org/officeDocument/2006/relationships/slideLayout" Target="/ppt/slideLayouts/slideLayout6.xml" Id="R652ff98295594b23" /><Relationship Type="http://schemas.openxmlformats.org/officeDocument/2006/relationships/notesSlide" Target="/ppt/notesSlides/notesSlide15.xml" Id="R3b4e196a24054be6" /></Relationships>
</file>

<file path=ppt/slides/_rels/slide16.xml.rels>&#65279;<?xml version="1.0" encoding="utf-8"?><Relationships xmlns="http://schemas.openxmlformats.org/package/2006/relationships"><Relationship Type="http://schemas.openxmlformats.org/officeDocument/2006/relationships/slideLayout" Target="/ppt/slideLayouts/slideLayout6.xml" Id="R8765c8bb6c654557" /><Relationship Type="http://schemas.openxmlformats.org/officeDocument/2006/relationships/notesSlide" Target="/ppt/notesSlides/notesSlide16.xml" Id="Rd491bd6a58384043" /></Relationships>
</file>

<file path=ppt/slides/_rels/slide17.xml.rels>&#65279;<?xml version="1.0" encoding="utf-8"?><Relationships xmlns="http://schemas.openxmlformats.org/package/2006/relationships"><Relationship Type="http://schemas.openxmlformats.org/officeDocument/2006/relationships/slideLayout" Target="/ppt/slideLayouts/slideLayout6.xml" Id="R02f847389cd9433f" /><Relationship Type="http://schemas.openxmlformats.org/officeDocument/2006/relationships/notesSlide" Target="/ppt/notesSlides/notesSlide17.xml" Id="R2bda1d8aa3ce4b6f" /></Relationships>
</file>

<file path=ppt/slides/_rels/slide18.xml.rels>&#65279;<?xml version="1.0" encoding="utf-8"?><Relationships xmlns="http://schemas.openxmlformats.org/package/2006/relationships"><Relationship Type="http://schemas.openxmlformats.org/officeDocument/2006/relationships/slideLayout" Target="/ppt/slideLayouts/slideLayout6.xml" Id="Ra55c3aa4758c4e6c" /><Relationship Type="http://schemas.openxmlformats.org/officeDocument/2006/relationships/notesSlide" Target="/ppt/notesSlides/notesSlide18.xml" Id="R0ba50172fcc3449b" /></Relationships>
</file>

<file path=ppt/slides/_rels/slide19.xml.rels>&#65279;<?xml version="1.0" encoding="utf-8"?><Relationships xmlns="http://schemas.openxmlformats.org/package/2006/relationships"><Relationship Type="http://schemas.openxmlformats.org/officeDocument/2006/relationships/slideLayout" Target="/ppt/slideLayouts/slideLayout6.xml" Id="R309a9b78b1bb479c" /><Relationship Type="http://schemas.openxmlformats.org/officeDocument/2006/relationships/notesSlide" Target="/ppt/notesSlides/notesSlide19.xml" Id="R9e98beaab0d94941" /></Relationships>
</file>

<file path=ppt/slides/_rels/slide20.xml.rels><?xml version='1.0' encoding='UTF-8' standalone='yes'?>
<Relationships xmlns="http://schemas.openxmlformats.org/package/2006/relationships"><Relationship Type="http://schemas.openxmlformats.org/officeDocument/2006/relationships/slideLayout" Target="/ppt/slideLayouts/slideLayout6.xml" Id="Rf4933f2941814ac0"/><Relationship Type="http://schemas.openxmlformats.org/officeDocument/2006/relationships/notesSlide" Target="/ppt/notesSlides/notesSlide20.xml" Id="Rd2e6209aeac84beb"/><Relationship Id="rIdInteractive3" Type="http://schemas.openxmlformats.org/officeDocument/2006/relationships/hyperlink" Target="../Audio/HSK2-17_MODEL.mp3" TargetMode="External"/><Relationship Id="rIdEmbeddedAudio4" Type="http://schemas.openxmlformats.org/officeDocument/2006/relationships/audio" Target="../media/HSK2-17_MODEL.mp3"/></Relationships>
</file>

<file path=ppt/slides/_rels/slide21.xml.rels>&#65279;<?xml version="1.0" encoding="utf-8"?><Relationships xmlns="http://schemas.openxmlformats.org/package/2006/relationships"><Relationship Type="http://schemas.openxmlformats.org/officeDocument/2006/relationships/slideLayout" Target="/ppt/slideLayouts/slideLayout6.xml" Id="R304ad9ad07b94715" /><Relationship Type="http://schemas.openxmlformats.org/officeDocument/2006/relationships/notesSlide" Target="/ppt/notesSlides/notesSlide21.xml" Id="Rffbd27622f794b56" /></Relationships>
</file>

<file path=ppt/slides/_rels/slide22.xml.rels><?xml version='1.0' encoding='UTF-8' standalone='yes'?>
<Relationships xmlns="http://schemas.openxmlformats.org/package/2006/relationships"><Relationship Type="http://schemas.openxmlformats.org/officeDocument/2006/relationships/slideLayout" Target="/ppt/slideLayouts/slideLayout6.xml" Id="R30a9df04fcc144cb"/><Relationship Type="http://schemas.openxmlformats.org/officeDocument/2006/relationships/notesSlide" Target="/ppt/notesSlides/notesSlide22.xml" Id="Rbe799a9b41404885"/><Relationship Id="rIdInteractive3" Type="http://schemas.openxmlformats.org/officeDocument/2006/relationships/hyperlink" Target="../Audio/HSK2-17_GAME.mp3" TargetMode="External"/><Relationship Id="rIdEmbeddedAudio4" Type="http://schemas.openxmlformats.org/officeDocument/2006/relationships/audio" Target="../media/HSK2-17_GAME.mp3"/><Relationship Id="rIdInteractive5" Type="http://schemas.openxmlformats.org/officeDocument/2006/relationships/slide" Target="slide24.xml"/><Relationship Id="rIdInteractive6" Type="http://schemas.openxmlformats.org/officeDocument/2006/relationships/slide" Target="slide23.xml"/><Relationship Id="rIdInteractive7" Type="http://schemas.openxmlformats.org/officeDocument/2006/relationships/slide" Target="slide24.xml"/></Relationships>
</file>

<file path=ppt/slides/_rels/slide23.xml.rels><?xml version='1.0' encoding='UTF-8' standalone='yes'?>
<Relationships xmlns="http://schemas.openxmlformats.org/package/2006/relationships"><Relationship Type="http://schemas.openxmlformats.org/officeDocument/2006/relationships/slideLayout" Target="/ppt/slideLayouts/slideLayout6.xml" Id="R5da88126ea7e4735"/><Relationship Type="http://schemas.openxmlformats.org/officeDocument/2006/relationships/notesSlide" Target="/ppt/notesSlides/notesSlide23.xml" Id="R9a3f6ac53bf34fe8"/><Relationship Id="rIdInteractive3" Type="http://schemas.openxmlformats.org/officeDocument/2006/relationships/slide" Target="slide25.xml"/></Relationships>
</file>

<file path=ppt/slides/_rels/slide24.xml.rels><?xml version='1.0' encoding='UTF-8' standalone='yes'?>
<Relationships xmlns="http://schemas.openxmlformats.org/package/2006/relationships"><Relationship Type="http://schemas.openxmlformats.org/officeDocument/2006/relationships/slideLayout" Target="/ppt/slideLayouts/slideLayout6.xml" Id="Rd11129fe63ee48ea"/><Relationship Type="http://schemas.openxmlformats.org/officeDocument/2006/relationships/notesSlide" Target="/ppt/notesSlides/notesSlide24.xml" Id="R49e3fa43814d4b5d"/><Relationship Id="rIdInteractive3" Type="http://schemas.openxmlformats.org/officeDocument/2006/relationships/slide" Target="slide22.xml"/></Relationships>
</file>

<file path=ppt/slides/_rels/slide25.xml.rels>&#65279;<?xml version="1.0" encoding="utf-8"?><Relationships xmlns="http://schemas.openxmlformats.org/package/2006/relationships"><Relationship Type="http://schemas.openxmlformats.org/officeDocument/2006/relationships/slideLayout" Target="/ppt/slideLayouts/slideLayout6.xml" Id="R4df6abf3689249d1" /><Relationship Type="http://schemas.openxmlformats.org/officeDocument/2006/relationships/notesSlide" Target="/ppt/notesSlides/notesSlide25.xml" Id="R21673a2f72ee4495" /></Relationships>
</file>

<file path=ppt/slides/_rels/slide26.xml.rels><?xml version='1.0' encoding='UTF-8' standalone='yes'?>
<Relationships xmlns="http://schemas.openxmlformats.org/package/2006/relationships"><Relationship Type="http://schemas.openxmlformats.org/officeDocument/2006/relationships/slideLayout" Target="/ppt/slideLayouts/slideLayout6.xml" Id="Rf9058be1da3845df"/><Relationship Type="http://schemas.openxmlformats.org/officeDocument/2006/relationships/notesSlide" Target="/ppt/notesSlides/notesSlide26.xml" Id="R78f72dbd46474b66"/><Relationship Id="rIdGif3" Type="http://schemas.openxmlformats.org/officeDocument/2006/relationships/image" Target="../media/stroke_30524.gif"/><Relationship Id="rIdGif4" Type="http://schemas.openxmlformats.org/officeDocument/2006/relationships/image" Target="../media/stroke_30555.gif"/><Relationship Id="rIdGif5" Type="http://schemas.openxmlformats.org/officeDocument/2006/relationships/image" Target="../media/stroke_32922.gif"/><Relationship Id="rIdGif6" Type="http://schemas.openxmlformats.org/officeDocument/2006/relationships/image" Target="../media/stroke_23376.gif"/><Relationship Id="rIdGif7" Type="http://schemas.openxmlformats.org/officeDocument/2006/relationships/image" Target="../media/stroke_21457.gif"/><Relationship Id="rIdGif8" Type="http://schemas.openxmlformats.org/officeDocument/2006/relationships/image" Target="../media/stroke_28903.gif"/></Relationships>
</file>

<file path=ppt/slides/_rels/slide27.xml.rels><?xml version='1.0' encoding='UTF-8' standalone='yes'?>
<Relationships xmlns="http://schemas.openxmlformats.org/package/2006/relationships"><Relationship Type="http://schemas.openxmlformats.org/officeDocument/2006/relationships/slideLayout" Target="/ppt/slideLayouts/slideLayout6.xml" Id="Rb1142dd4aaac41b0"/><Relationship Type="http://schemas.openxmlformats.org/officeDocument/2006/relationships/notesSlide" Target="/ppt/notesSlides/notesSlide27.xml" Id="R541758a544b34ee4"/><Relationship Id="rIdInteractive3" Type="http://schemas.openxmlformats.org/officeDocument/2006/relationships/hyperlink" Target="../Audio/HSK2-17_MODEL.mp3" TargetMode="External"/><Relationship Id="rIdEmbeddedAudio4" Type="http://schemas.openxmlformats.org/officeDocument/2006/relationships/audio" Target="../media/HSK2-17_MODEL.mp3"/></Relationships>
</file>

<file path=ppt/slides/_rels/slide28.xml.rels>&#65279;<?xml version="1.0" encoding="utf-8"?><Relationships xmlns="http://schemas.openxmlformats.org/package/2006/relationships"><Relationship Type="http://schemas.openxmlformats.org/officeDocument/2006/relationships/slideLayout" Target="/ppt/slideLayouts/slideLayout6.xml" Id="Re2f890f901b441b7" /><Relationship Type="http://schemas.openxmlformats.org/officeDocument/2006/relationships/notesSlide" Target="/ppt/notesSlides/notesSlide28.xml" Id="R357139fa1e3345c4" /></Relationships>
</file>

<file path=ppt/slides/_rels/slide29.xml.rels>&#65279;<?xml version="1.0" encoding="utf-8"?><Relationships xmlns="http://schemas.openxmlformats.org/package/2006/relationships"><Relationship Type="http://schemas.openxmlformats.org/officeDocument/2006/relationships/slideLayout" Target="/ppt/slideLayouts/slideLayout6.xml" Id="R9c607c8170884603" /><Relationship Type="http://schemas.openxmlformats.org/officeDocument/2006/relationships/notesSlide" Target="/ppt/notesSlides/notesSlide29.xml" Id="R27de6e007cc5442a" /></Relationships>
</file>

<file path=ppt/slides/_rels/slide30.xml.rels>&#65279;<?xml version="1.0" encoding="utf-8"?><Relationships xmlns="http://schemas.openxmlformats.org/package/2006/relationships"><Relationship Type="http://schemas.openxmlformats.org/officeDocument/2006/relationships/slideLayout" Target="/ppt/slideLayouts/slideLayout6.xml" Id="R7436fd23a86440a4" /><Relationship Type="http://schemas.openxmlformats.org/officeDocument/2006/relationships/notesSlide" Target="/ppt/notesSlides/notesSlide30.xml" Id="Reb90a617695044f0" /></Relationships>
</file>

<file path=ppt/slides/_rels/slide31.xml.rels>&#65279;<?xml version="1.0" encoding="utf-8"?><Relationships xmlns="http://schemas.openxmlformats.org/package/2006/relationships"><Relationship Type="http://schemas.openxmlformats.org/officeDocument/2006/relationships/slideLayout" Target="/ppt/slideLayouts/slideLayout6.xml" Id="Rab4438a5a79147a9" /><Relationship Type="http://schemas.openxmlformats.org/officeDocument/2006/relationships/notesSlide" Target="/ppt/notesSlides/notesSlide31.xml" Id="Rdf1ce1a1ff024716" /></Relationships>
</file>

<file path=ppt/slides/_rels/slide32.xml.rels>&#65279;<?xml version="1.0" encoding="utf-8"?><Relationships xmlns="http://schemas.openxmlformats.org/package/2006/relationships"><Relationship Type="http://schemas.openxmlformats.org/officeDocument/2006/relationships/slideLayout" Target="/ppt/slideLayouts/slideLayout6.xml" Id="Rd83a83c734734bc3" /><Relationship Type="http://schemas.openxmlformats.org/officeDocument/2006/relationships/notesSlide" Target="/ppt/notesSlides/notesSlide32.xml" Id="Rcf0ecbc6b8334b6e" /></Relationships>
</file>

<file path=ppt/slides/_rels/slide33.xml.rels>&#65279;<?xml version="1.0" encoding="utf-8"?><Relationships xmlns="http://schemas.openxmlformats.org/package/2006/relationships"><Relationship Type="http://schemas.openxmlformats.org/officeDocument/2006/relationships/slideLayout" Target="/ppt/slideLayouts/slideLayout6.xml" Id="R8791c22cebf74e0e" /><Relationship Type="http://schemas.openxmlformats.org/officeDocument/2006/relationships/notesSlide" Target="/ppt/notesSlides/notesSlide33.xml" Id="R8762e3dd4f0745b8" /></Relationships>
</file>

<file path=ppt/slides/_rels/slide34.xml.rels><?xml version='1.0' encoding='UTF-8' standalone='yes'?>
<Relationships xmlns="http://schemas.openxmlformats.org/package/2006/relationships"><Relationship Type="http://schemas.openxmlformats.org/officeDocument/2006/relationships/slideLayout" Target="/ppt/slideLayouts/slideLayout6.xml" Id="Ref5c06514ea64ee4"/><Relationship Type="http://schemas.openxmlformats.org/officeDocument/2006/relationships/notesSlide" Target="/ppt/notesSlides/notesSlide34.xml" Id="Rd9c16b88be264b2c"/><Relationship Id="rIdInteractive3" Type="http://schemas.openxmlformats.org/officeDocument/2006/relationships/hyperlink" Target="../Audio/HSK2-18_MODEL.mp3" TargetMode="External"/><Relationship Id="rIdEmbeddedAudio4" Type="http://schemas.openxmlformats.org/officeDocument/2006/relationships/audio" Target="../media/HSK2-18_MODEL.mp3"/></Relationships>
</file>

<file path=ppt/slides/_rels/slide35.xml.rels>&#65279;<?xml version="1.0" encoding="utf-8"?><Relationships xmlns="http://schemas.openxmlformats.org/package/2006/relationships"><Relationship Type="http://schemas.openxmlformats.org/officeDocument/2006/relationships/slideLayout" Target="/ppt/slideLayouts/slideLayout6.xml" Id="R0d8e97612ef744da" /><Relationship Type="http://schemas.openxmlformats.org/officeDocument/2006/relationships/notesSlide" Target="/ppt/notesSlides/notesSlide35.xml" Id="R79fc22bbcdcc4490" /></Relationships>
</file>

<file path=ppt/slides/_rels/slide36.xml.rels><?xml version='1.0' encoding='UTF-8' standalone='yes'?>
<Relationships xmlns="http://schemas.openxmlformats.org/package/2006/relationships"><Relationship Type="http://schemas.openxmlformats.org/officeDocument/2006/relationships/slideLayout" Target="/ppt/slideLayouts/slideLayout6.xml" Id="R4200287707c64994"/><Relationship Type="http://schemas.openxmlformats.org/officeDocument/2006/relationships/notesSlide" Target="/ppt/notesSlides/notesSlide36.xml" Id="R5803c335873b439b"/><Relationship Id="rIdInteractive3" Type="http://schemas.openxmlformats.org/officeDocument/2006/relationships/hyperlink" Target="../Audio/HSK2-18_GAME.mp3" TargetMode="External"/><Relationship Id="rIdEmbeddedAudio4" Type="http://schemas.openxmlformats.org/officeDocument/2006/relationships/audio" Target="../media/HSK2-18_GAME.mp3"/><Relationship Id="rIdInteractive5" Type="http://schemas.openxmlformats.org/officeDocument/2006/relationships/slide" Target="slide38.xml"/><Relationship Id="rIdInteractive6" Type="http://schemas.openxmlformats.org/officeDocument/2006/relationships/slide" Target="slide38.xml"/><Relationship Id="rIdInteractive7" Type="http://schemas.openxmlformats.org/officeDocument/2006/relationships/slide" Target="slide37.xml"/></Relationships>
</file>

<file path=ppt/slides/_rels/slide37.xml.rels><?xml version='1.0' encoding='UTF-8' standalone='yes'?>
<Relationships xmlns="http://schemas.openxmlformats.org/package/2006/relationships"><Relationship Type="http://schemas.openxmlformats.org/officeDocument/2006/relationships/slideLayout" Target="/ppt/slideLayouts/slideLayout6.xml" Id="Re5cbc22731d94475"/><Relationship Type="http://schemas.openxmlformats.org/officeDocument/2006/relationships/notesSlide" Target="/ppt/notesSlides/notesSlide37.xml" Id="R988e83d9ed774fbf"/><Relationship Id="rIdInteractive3" Type="http://schemas.openxmlformats.org/officeDocument/2006/relationships/slide" Target="slide39.xml"/></Relationships>
</file>

<file path=ppt/slides/_rels/slide38.xml.rels><?xml version='1.0' encoding='UTF-8' standalone='yes'?>
<Relationships xmlns="http://schemas.openxmlformats.org/package/2006/relationships"><Relationship Type="http://schemas.openxmlformats.org/officeDocument/2006/relationships/slideLayout" Target="/ppt/slideLayouts/slideLayout6.xml" Id="R71574319ae084bd1"/><Relationship Type="http://schemas.openxmlformats.org/officeDocument/2006/relationships/notesSlide" Target="/ppt/notesSlides/notesSlide38.xml" Id="Rac9460c134eb4a3c"/><Relationship Id="rIdInteractive3" Type="http://schemas.openxmlformats.org/officeDocument/2006/relationships/slide" Target="slide36.xml"/></Relationships>
</file>

<file path=ppt/slides/_rels/slide39.xml.rels>&#65279;<?xml version="1.0" encoding="utf-8"?><Relationships xmlns="http://schemas.openxmlformats.org/package/2006/relationships"><Relationship Type="http://schemas.openxmlformats.org/officeDocument/2006/relationships/slideLayout" Target="/ppt/slideLayouts/slideLayout6.xml" Id="Radc43c55a6294b49" /><Relationship Type="http://schemas.openxmlformats.org/officeDocument/2006/relationships/notesSlide" Target="/ppt/notesSlides/notesSlide39.xml" Id="R5bd7262e66024b38" /></Relationships>
</file>

<file path=ppt/slides/_rels/slide40.xml.rels><?xml version='1.0' encoding='UTF-8' standalone='yes'?>
<Relationships xmlns="http://schemas.openxmlformats.org/package/2006/relationships"><Relationship Type="http://schemas.openxmlformats.org/officeDocument/2006/relationships/slideLayout" Target="/ppt/slideLayouts/slideLayout6.xml" Id="R6b95f811f7be4ce3"/><Relationship Type="http://schemas.openxmlformats.org/officeDocument/2006/relationships/notesSlide" Target="/ppt/notesSlides/notesSlide40.xml" Id="Rb1d3fc6771f4440f"/><Relationship Id="rIdGif3" Type="http://schemas.openxmlformats.org/officeDocument/2006/relationships/image" Target="../media/stroke_24212.gif"/><Relationship Id="rIdGif4" Type="http://schemas.openxmlformats.org/officeDocument/2006/relationships/image" Target="../media/stroke_35813.gif"/><Relationship Id="rIdGif5" Type="http://schemas.openxmlformats.org/officeDocument/2006/relationships/image" Target="../media/stroke_19981.gif"/><Relationship Id="rIdGif6" Type="http://schemas.openxmlformats.org/officeDocument/2006/relationships/image" Target="../media/stroke_35201.gif"/><Relationship Id="rIdGif7" Type="http://schemas.openxmlformats.org/officeDocument/2006/relationships/image" Target="../media/stroke_27880.gif"/><Relationship Id="rIdGif8" Type="http://schemas.openxmlformats.org/officeDocument/2006/relationships/image" Target="../media/stroke_24847.gif"/></Relationships>
</file>

<file path=ppt/slides/_rels/slide41.xml.rels><?xml version='1.0' encoding='UTF-8' standalone='yes'?>
<Relationships xmlns="http://schemas.openxmlformats.org/package/2006/relationships"><Relationship Type="http://schemas.openxmlformats.org/officeDocument/2006/relationships/slideLayout" Target="/ppt/slideLayouts/slideLayout6.xml" Id="R98de8c8c80084b14"/><Relationship Type="http://schemas.openxmlformats.org/officeDocument/2006/relationships/notesSlide" Target="/ppt/notesSlides/notesSlide41.xml" Id="R3fc88e4ec8784643"/><Relationship Id="rIdInteractive3" Type="http://schemas.openxmlformats.org/officeDocument/2006/relationships/hyperlink" Target="../Audio/HSK2-18_MODEL.mp3" TargetMode="External"/><Relationship Id="rIdEmbeddedAudio4" Type="http://schemas.openxmlformats.org/officeDocument/2006/relationships/audio" Target="../media/HSK2-18_MODEL.mp3"/></Relationships>
</file>

<file path=ppt/slides/_rels/slide42.xml.rels>&#65279;<?xml version="1.0" encoding="utf-8"?><Relationships xmlns="http://schemas.openxmlformats.org/package/2006/relationships"><Relationship Type="http://schemas.openxmlformats.org/officeDocument/2006/relationships/slideLayout" Target="/ppt/slideLayouts/slideLayout6.xml" Id="R900a4ee5f4d04ac4" /><Relationship Type="http://schemas.openxmlformats.org/officeDocument/2006/relationships/notesSlide" Target="/ppt/notesSlides/notesSlide42.xml" Id="Rceab379a01fb428b" /></Relationships>
</file>

<file path=ppt/slides/slide1.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CA23910E-8C06-49C4-95CC-C81A45D74526}"/>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HSK2-16</a:t>
            </a:r>
          </a:p>
        </p:txBody>
      </p:sp>
      <p:sp>
        <p:nvSpPr>
          <p:cNvPr id="2" name="heading">
            <a:extLst xmlns:a="http://schemas.openxmlformats.org/drawingml/2006/main">
              <a:ext uri="{FF2B5EF4-FFF2-40B4-BE49-F238E27FC236}">
                <a16:creationId xmlns:a16="http://schemas.microsoft.com/office/drawing/2014/main" id="{4B2D0F10-D917-4518-9E46-ED0CB50A0DFD}"/>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Sức khỏe và lời khuyên</a:t>
            </a:r>
          </a:p>
        </p:txBody>
      </p:sp>
      <p:sp>
        <p:nvSpPr>
          <p:cNvPr id="3" name="page">
            <a:extLst xmlns:a="http://schemas.openxmlformats.org/drawingml/2006/main">
              <a:ext uri="{FF2B5EF4-FFF2-40B4-BE49-F238E27FC236}">
                <a16:creationId xmlns:a16="http://schemas.microsoft.com/office/drawing/2014/main" id="{A71714BB-9FBC-4237-B121-BA8DBA89D50C}"/>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a:t>
            </a:r>
          </a:p>
        </p:txBody>
      </p:sp>
      <p:sp>
        <p:nvSpPr>
          <p:cNvPr id="4" name="goal">
            <a:extLst xmlns:a="http://schemas.openxmlformats.org/drawingml/2006/main">
              <a:ext uri="{FF2B5EF4-FFF2-40B4-BE49-F238E27FC236}">
                <a16:creationId xmlns:a16="http://schemas.microsoft.com/office/drawing/2014/main" id="{49C70E67-FFC2-4BEC-B211-5B057042F550}"/>
              </a:ext>
            </a:extLst>
          </p:cNvPr>
          <p:cNvSpPr>
            <a:spLocks xmlns:a="http://schemas.openxmlformats.org/drawingml/2006/main" noGrp="1"/>
          </p:cNvSpPr>
          <p:nvPr/>
        </p:nvSpPr>
        <p:spPr>
          <a:xfrm xmlns:a="http://schemas.openxmlformats.org/drawingml/2006/main">
            <a:off x="619125" y="2095500"/>
            <a:ext cx="105727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Nhận diện và dùng từ về sức khỏe và lời khuyên; nghe lấy</a:t>
            </a:r>
          </a:p>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thông tin chính.</a:t>
            </a:r>
          </a:p>
        </p:txBody>
      </p:sp>
      <p:sp>
        <p:nvSpPr>
          <p:cNvPr id="5" name="duration">
            <a:extLst xmlns:a="http://schemas.openxmlformats.org/drawingml/2006/main">
              <a:ext uri="{FF2B5EF4-FFF2-40B4-BE49-F238E27FC236}">
                <a16:creationId xmlns:a16="http://schemas.microsoft.com/office/drawing/2014/main" id="{C8173D61-69E9-4443-8C82-63A3FB595062}"/>
              </a:ext>
            </a:extLst>
          </p:cNvPr>
          <p:cNvSpPr>
            <a:spLocks xmlns:a="http://schemas.openxmlformats.org/drawingml/2006/main" noGrp="1"/>
          </p:cNvSpPr>
          <p:nvPr/>
        </p:nvSpPr>
        <p:spPr>
          <a:xfrm xmlns:a="http://schemas.openxmlformats.org/drawingml/2006/main">
            <a:off x="619125" y="5429250"/>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F5CA35"/>
                </a:solidFill>
                <a:latin typeface="Noto Sans CJK SC"/>
                <a:ea typeface="Noto Sans CJK SC"/>
                <a:cs typeface="Noto Sans CJK SC"/>
              </a:defRPr>
            </a:defPPr>
            <a:lvl1pPr>
              <a:defRPr sz="2025" b="0">
                <a:solidFill>
                  <a:srgbClr val="F5CA35"/>
                </a:solidFill>
                <a:latin typeface="Noto Sans CJK SC"/>
                <a:ea typeface="Noto Sans CJK SC"/>
                <a:cs typeface="Noto Sans CJK SC"/>
              </a:defRPr>
            </a:lvl1pPr>
            <a:lvl2pPr>
              <a:defRPr sz="2025" b="0">
                <a:solidFill>
                  <a:srgbClr val="F5CA35"/>
                </a:solidFill>
                <a:latin typeface="Noto Sans CJK SC"/>
                <a:ea typeface="Noto Sans CJK SC"/>
                <a:cs typeface="Noto Sans CJK SC"/>
              </a:defRPr>
            </a:lvl2pPr>
            <a:lvl3pPr>
              <a:defRPr sz="2025" b="0">
                <a:solidFill>
                  <a:srgbClr val="F5CA35"/>
                </a:solidFill>
                <a:latin typeface="Noto Sans CJK SC"/>
                <a:ea typeface="Noto Sans CJK SC"/>
                <a:cs typeface="Noto Sans CJK SC"/>
              </a:defRPr>
            </a:lvl3pPr>
            <a:lvl4pPr>
              <a:defRPr sz="2025" b="0">
                <a:solidFill>
                  <a:srgbClr val="F5CA35"/>
                </a:solidFill>
                <a:latin typeface="Noto Sans CJK SC"/>
                <a:ea typeface="Noto Sans CJK SC"/>
                <a:cs typeface="Noto Sans CJK SC"/>
              </a:defRPr>
            </a:lvl4pPr>
            <a:lvl5pPr>
              <a:defRPr sz="2025" b="0">
                <a:solidFill>
                  <a:srgbClr val="F5CA35"/>
                </a:solidFill>
                <a:latin typeface="Noto Sans CJK SC"/>
                <a:ea typeface="Noto Sans CJK SC"/>
                <a:cs typeface="Noto Sans CJK SC"/>
              </a:defRPr>
            </a:lvl5pPr>
            <a:lvl6pPr>
              <a:defRPr sz="2025" b="0">
                <a:solidFill>
                  <a:srgbClr val="F5CA35"/>
                </a:solidFill>
                <a:latin typeface="Noto Sans CJK SC"/>
                <a:ea typeface="Noto Sans CJK SC"/>
                <a:cs typeface="Noto Sans CJK SC"/>
              </a:defRPr>
            </a:lvl6pPr>
            <a:lvl7pPr>
              <a:defRPr sz="2025" b="0">
                <a:solidFill>
                  <a:srgbClr val="F5CA35"/>
                </a:solidFill>
                <a:latin typeface="Noto Sans CJK SC"/>
                <a:ea typeface="Noto Sans CJK SC"/>
                <a:cs typeface="Noto Sans CJK SC"/>
              </a:defRPr>
            </a:lvl7pPr>
            <a:lvl8pPr>
              <a:defRPr sz="2025" b="0">
                <a:solidFill>
                  <a:srgbClr val="F5CA35"/>
                </a:solidFill>
                <a:latin typeface="Noto Sans CJK SC"/>
                <a:ea typeface="Noto Sans CJK SC"/>
                <a:cs typeface="Noto Sans CJK SC"/>
              </a:defRPr>
            </a:lvl8pPr>
            <a:lvl9pPr>
              <a:defRPr sz="2025" b="0">
                <a:solidFill>
                  <a:srgbClr val="F5CA35"/>
                </a:solidFill>
                <a:latin typeface="Noto Sans CJK SC"/>
                <a:ea typeface="Noto Sans CJK SC"/>
                <a:cs typeface="Noto Sans CJK SC"/>
              </a:defRPr>
            </a:lvl9pPr>
          </a:lstStyle>
          <a:p xmlns:a="http://schemas.openxmlformats.org/drawingml/2006/main">
            <a:pPr>
              <a:defRPr sz="2025" b="0">
                <a:solidFill>
                  <a:srgbClr val="F5CA35"/>
                </a:solidFill>
                <a:latin typeface="Noto Sans CJK SC"/>
                <a:ea typeface="Noto Sans CJK SC"/>
                <a:cs typeface="Noto Sans CJK SC"/>
              </a:defRPr>
            </a:pPr>
            <a:r>
              <a:rPr sz="2025" b="0">
                <a:solidFill>
                  <a:srgbClr val="F5CA35"/>
                </a:solidFill>
                <a:latin typeface="Noto Sans CJK SC"/>
                <a:ea typeface="Noto Sans CJK SC"/>
                <a:cs typeface="Noto Sans CJK SC"/>
              </a:rPr>
              <a:t>90 phút   Nghe  Nói  Đọc  Viết</a:t>
            </a:r>
          </a:p>
        </p:txBody>
      </p:sp>
    </p:spTree>
    <p:extLst>
      <p:ext uri="{BB962C8B-B14F-4D97-AF65-F5344CB8AC3E}">
        <p14:creationId xmlns:p14="http://schemas.microsoft.com/office/powerpoint/2010/main" val="1358306881"/>
      </p:ext>
    </p:extLst>
  </p:cSld>
</p:sld>
</file>

<file path=ppt/slides/slide2.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EE4CAB31-9975-47E2-920A-25E9DE78FBCB}"/>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HSK2-16</a:t>
            </a:r>
          </a:p>
        </p:txBody>
      </p:sp>
      <p:sp>
        <p:nvSpPr>
          <p:cNvPr id="2" name="heading">
            <a:extLst xmlns:a="http://schemas.openxmlformats.org/drawingml/2006/main">
              <a:ext uri="{FF2B5EF4-FFF2-40B4-BE49-F238E27FC236}">
                <a16:creationId xmlns:a16="http://schemas.microsoft.com/office/drawing/2014/main" id="{D73EC853-F73A-4F25-849D-1CA7EF720C53}"/>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Ôn nhanh trước buổi học</a:t>
            </a:r>
          </a:p>
        </p:txBody>
      </p:sp>
      <p:sp>
        <p:nvSpPr>
          <p:cNvPr id="3" name="page">
            <a:extLst xmlns:a="http://schemas.openxmlformats.org/drawingml/2006/main">
              <a:ext uri="{FF2B5EF4-FFF2-40B4-BE49-F238E27FC236}">
                <a16:creationId xmlns:a16="http://schemas.microsoft.com/office/drawing/2014/main" id="{D21BFD32-81F0-4EAC-9DC9-FCED2C3329F5}"/>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2</a:t>
            </a:r>
          </a:p>
        </p:txBody>
      </p:sp>
      <p:sp>
        <p:nvSpPr>
          <p:cNvPr id="4" name="review">
            <a:extLst xmlns:a="http://schemas.openxmlformats.org/drawingml/2006/main">
              <a:ext uri="{FF2B5EF4-FFF2-40B4-BE49-F238E27FC236}">
                <a16:creationId xmlns:a16="http://schemas.microsoft.com/office/drawing/2014/main" id="{12450E87-E76E-4C81-92AE-8BC14C19667F}"/>
              </a:ext>
            </a:extLst>
          </p:cNvPr>
          <p:cNvSpPr>
            <a:spLocks xmlns:a="http://schemas.openxmlformats.org/drawingml/2006/main" noGrp="1"/>
          </p:cNvSpPr>
          <p:nvPr/>
        </p:nvSpPr>
        <p:spPr>
          <a:xfrm xmlns:a="http://schemas.openxmlformats.org/drawingml/2006/main">
            <a:off x="619125" y="180975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4350" b="1">
                <a:solidFill>
                  <a:srgbClr val="07569C"/>
                </a:solidFill>
                <a:latin typeface="Noto Sans CJK SC"/>
                <a:ea typeface="Noto Sans CJK SC"/>
                <a:cs typeface="Noto Sans CJK SC"/>
              </a:defRPr>
            </a:defPPr>
            <a:lvl1pPr>
              <a:defRPr sz="4350" b="1">
                <a:solidFill>
                  <a:srgbClr val="07569C"/>
                </a:solidFill>
                <a:latin typeface="Noto Sans CJK SC"/>
                <a:ea typeface="Noto Sans CJK SC"/>
                <a:cs typeface="Noto Sans CJK SC"/>
              </a:defRPr>
            </a:lvl1pPr>
            <a:lvl2pPr>
              <a:defRPr sz="4350" b="1">
                <a:solidFill>
                  <a:srgbClr val="07569C"/>
                </a:solidFill>
                <a:latin typeface="Noto Sans CJK SC"/>
                <a:ea typeface="Noto Sans CJK SC"/>
                <a:cs typeface="Noto Sans CJK SC"/>
              </a:defRPr>
            </a:lvl2pPr>
            <a:lvl3pPr>
              <a:defRPr sz="4350" b="1">
                <a:solidFill>
                  <a:srgbClr val="07569C"/>
                </a:solidFill>
                <a:latin typeface="Noto Sans CJK SC"/>
                <a:ea typeface="Noto Sans CJK SC"/>
                <a:cs typeface="Noto Sans CJK SC"/>
              </a:defRPr>
            </a:lvl3pPr>
            <a:lvl4pPr>
              <a:defRPr sz="4350" b="1">
                <a:solidFill>
                  <a:srgbClr val="07569C"/>
                </a:solidFill>
                <a:latin typeface="Noto Sans CJK SC"/>
                <a:ea typeface="Noto Sans CJK SC"/>
                <a:cs typeface="Noto Sans CJK SC"/>
              </a:defRPr>
            </a:lvl4pPr>
            <a:lvl5pPr>
              <a:defRPr sz="4350" b="1">
                <a:solidFill>
                  <a:srgbClr val="07569C"/>
                </a:solidFill>
                <a:latin typeface="Noto Sans CJK SC"/>
                <a:ea typeface="Noto Sans CJK SC"/>
                <a:cs typeface="Noto Sans CJK SC"/>
              </a:defRPr>
            </a:lvl5pPr>
            <a:lvl6pPr>
              <a:defRPr sz="4350" b="1">
                <a:solidFill>
                  <a:srgbClr val="07569C"/>
                </a:solidFill>
                <a:latin typeface="Noto Sans CJK SC"/>
                <a:ea typeface="Noto Sans CJK SC"/>
                <a:cs typeface="Noto Sans CJK SC"/>
              </a:defRPr>
            </a:lvl6pPr>
            <a:lvl7pPr>
              <a:defRPr sz="4350" b="1">
                <a:solidFill>
                  <a:srgbClr val="07569C"/>
                </a:solidFill>
                <a:latin typeface="Noto Sans CJK SC"/>
                <a:ea typeface="Noto Sans CJK SC"/>
                <a:cs typeface="Noto Sans CJK SC"/>
              </a:defRPr>
            </a:lvl7pPr>
            <a:lvl8pPr>
              <a:defRPr sz="4350" b="1">
                <a:solidFill>
                  <a:srgbClr val="07569C"/>
                </a:solidFill>
                <a:latin typeface="Noto Sans CJK SC"/>
                <a:ea typeface="Noto Sans CJK SC"/>
                <a:cs typeface="Noto Sans CJK SC"/>
              </a:defRPr>
            </a:lvl8pPr>
            <a:lvl9pPr>
              <a:defRPr sz="4350" b="1">
                <a:solidFill>
                  <a:srgbClr val="07569C"/>
                </a:solidFill>
                <a:latin typeface="Noto Sans CJK SC"/>
                <a:ea typeface="Noto Sans CJK SC"/>
                <a:cs typeface="Noto Sans CJK SC"/>
              </a:defRPr>
            </a:lvl9pPr>
          </a:lstStyle>
          <a:p xmlns:a="http://schemas.openxmlformats.org/drawingml/2006/main">
            <a:pPr>
              <a:defRPr sz="4350" b="1">
                <a:solidFill>
                  <a:srgbClr val="07569C"/>
                </a:solidFill>
                <a:latin typeface="Noto Sans CJK SC"/>
                <a:ea typeface="Noto Sans CJK SC"/>
                <a:cs typeface="Noto Sans CJK SC"/>
              </a:defRPr>
            </a:pPr>
            <a:r>
              <a:rPr sz="4350" b="1">
                <a:solidFill>
                  <a:srgbClr val="07569C"/>
                </a:solidFill>
                <a:latin typeface="Noto Sans CJK SC"/>
                <a:ea typeface="Noto Sans CJK SC"/>
                <a:cs typeface="Noto Sans CJK SC"/>
              </a:rPr>
              <a:t>站     地图     机场</a:t>
            </a:r>
          </a:p>
        </p:txBody>
      </p:sp>
      <p:sp>
        <p:nvSpPr>
          <p:cNvPr id="5" name="retrieval">
            <a:extLst xmlns:a="http://schemas.openxmlformats.org/drawingml/2006/main">
              <a:ext uri="{FF2B5EF4-FFF2-40B4-BE49-F238E27FC236}">
                <a16:creationId xmlns:a16="http://schemas.microsoft.com/office/drawing/2014/main" id="{FCE244FE-5BFD-41EF-8157-AAD00F96D257}"/>
              </a:ext>
            </a:extLst>
          </p:cNvPr>
          <p:cNvSpPr>
            <a:spLocks xmlns:a="http://schemas.openxmlformats.org/drawingml/2006/main" noGrp="1"/>
          </p:cNvSpPr>
          <p:nvPr/>
        </p:nvSpPr>
        <p:spPr>
          <a:xfrm xmlns:a="http://schemas.openxmlformats.org/drawingml/2006/main">
            <a:off x="619125" y="338137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Nhìn 15 giây rồi che màn hình. Đọc lại, nêu nghĩa và dùng</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một từ trong câu. Bạn nghe kiểm tra.</a:t>
            </a:r>
          </a:p>
        </p:txBody>
      </p:sp>
    </p:spTree>
    <p:extLst>
      <p:ext uri="{BB962C8B-B14F-4D97-AF65-F5344CB8AC3E}">
        <p14:creationId xmlns:p14="http://schemas.microsoft.com/office/powerpoint/2010/main" val="1701790019"/>
      </p:ext>
    </p:extLst>
  </p:cSld>
</p:sld>
</file>

<file path=ppt/slides/slide3.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22" name="course">
            <a:extLst xmlns:a="http://schemas.openxmlformats.org/drawingml/2006/main">
              <a:ext uri="{FF2B5EF4-FFF2-40B4-BE49-F238E27FC236}">
                <a16:creationId xmlns:a16="http://schemas.microsoft.com/office/drawing/2014/main" id="{33842B67-06DA-4C52-86B9-E8FD9FC055C2}"/>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HSK2-16</a:t>
            </a:r>
          </a:p>
        </p:txBody>
      </p:sp>
      <p:sp>
        <p:nvSpPr>
          <p:cNvPr id="2" name="heading">
            <a:extLst xmlns:a="http://schemas.openxmlformats.org/drawingml/2006/main">
              <a:ext uri="{FF2B5EF4-FFF2-40B4-BE49-F238E27FC236}">
                <a16:creationId xmlns:a16="http://schemas.microsoft.com/office/drawing/2014/main" id="{5F38FFB1-4F90-469E-A1C5-8F515CF9F18C}"/>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và cụm từ trọng tâm</a:t>
            </a:r>
          </a:p>
        </p:txBody>
      </p:sp>
      <p:sp>
        <p:nvSpPr>
          <p:cNvPr id="3" name="page">
            <a:extLst xmlns:a="http://schemas.openxmlformats.org/drawingml/2006/main">
              <a:ext uri="{FF2B5EF4-FFF2-40B4-BE49-F238E27FC236}">
                <a16:creationId xmlns:a16="http://schemas.microsoft.com/office/drawing/2014/main" id="{9A7B39A5-4B3A-4499-8B3F-ED31E4094A4D}"/>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3</a:t>
            </a:r>
          </a:p>
        </p:txBody>
      </p:sp>
      <p:sp>
        <p:nvSpPr>
          <p:cNvPr id="4" name="zh0">
            <a:extLst xmlns:a="http://schemas.openxmlformats.org/drawingml/2006/main">
              <a:ext uri="{FF2B5EF4-FFF2-40B4-BE49-F238E27FC236}">
                <a16:creationId xmlns:a16="http://schemas.microsoft.com/office/drawing/2014/main" id="{7861EC78-1D97-4063-945B-90E821B674F9}"/>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身体</a:t>
            </a:r>
          </a:p>
        </p:txBody>
      </p:sp>
      <p:sp>
        <p:nvSpPr>
          <p:cNvPr id="5" name="py0">
            <a:extLst xmlns:a="http://schemas.openxmlformats.org/drawingml/2006/main">
              <a:ext uri="{FF2B5EF4-FFF2-40B4-BE49-F238E27FC236}">
                <a16:creationId xmlns:a16="http://schemas.microsoft.com/office/drawing/2014/main" id="{0B886044-8D60-4F91-9F2C-CAC038E32353}"/>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shēntǐ</a:t>
            </a:r>
          </a:p>
        </p:txBody>
      </p:sp>
      <p:sp>
        <p:nvSpPr>
          <p:cNvPr id="6" name="vi0">
            <a:extLst xmlns:a="http://schemas.openxmlformats.org/drawingml/2006/main">
              <a:ext uri="{FF2B5EF4-FFF2-40B4-BE49-F238E27FC236}">
                <a16:creationId xmlns:a16="http://schemas.microsoft.com/office/drawing/2014/main" id="{0F2DB50A-F32D-468D-949A-9FC9AB56F5AD}"/>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cơ thể sức khỏe</a:t>
            </a:r>
          </a:p>
        </p:txBody>
      </p:sp>
      <p:sp>
        <p:nvSpPr>
          <p:cNvPr id="7" name="zh1">
            <a:extLst xmlns:a="http://schemas.openxmlformats.org/drawingml/2006/main">
              <a:ext uri="{FF2B5EF4-FFF2-40B4-BE49-F238E27FC236}">
                <a16:creationId xmlns:a16="http://schemas.microsoft.com/office/drawing/2014/main" id="{B0D619BC-2EBC-4A46-AB4B-BDB0DDAD84DA}"/>
              </a:ext>
            </a:extLst>
          </p:cNvPr>
          <p:cNvSpPr>
            <a:spLocks xmlns:a="http://schemas.openxmlformats.org/drawingml/2006/main" noGrp="1"/>
          </p:cNvSpPr>
          <p:nvPr/>
        </p:nvSpPr>
        <p:spPr>
          <a:xfrm xmlns:a="http://schemas.openxmlformats.org/drawingml/2006/main">
            <a:off x="619125" y="22098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生病</a:t>
            </a:r>
          </a:p>
        </p:txBody>
      </p:sp>
      <p:sp>
        <p:nvSpPr>
          <p:cNvPr id="8" name="py1">
            <a:extLst xmlns:a="http://schemas.openxmlformats.org/drawingml/2006/main">
              <a:ext uri="{FF2B5EF4-FFF2-40B4-BE49-F238E27FC236}">
                <a16:creationId xmlns:a16="http://schemas.microsoft.com/office/drawing/2014/main" id="{D0333368-CC71-4289-997D-0105DEB36922}"/>
              </a:ext>
            </a:extLst>
          </p:cNvPr>
          <p:cNvSpPr>
            <a:spLocks xmlns:a="http://schemas.openxmlformats.org/drawingml/2006/main" noGrp="1"/>
          </p:cNvSpPr>
          <p:nvPr/>
        </p:nvSpPr>
        <p:spPr>
          <a:xfrm xmlns:a="http://schemas.openxmlformats.org/drawingml/2006/main">
            <a:off x="3571875" y="22383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shēngbìng</a:t>
            </a:r>
          </a:p>
        </p:txBody>
      </p:sp>
      <p:sp>
        <p:nvSpPr>
          <p:cNvPr id="9" name="vi1">
            <a:extLst xmlns:a="http://schemas.openxmlformats.org/drawingml/2006/main">
              <a:ext uri="{FF2B5EF4-FFF2-40B4-BE49-F238E27FC236}">
                <a16:creationId xmlns:a16="http://schemas.microsoft.com/office/drawing/2014/main" id="{EFB444F6-EE52-4662-BE24-36EE1876E227}"/>
              </a:ext>
            </a:extLst>
          </p:cNvPr>
          <p:cNvSpPr>
            <a:spLocks xmlns:a="http://schemas.openxmlformats.org/drawingml/2006/main" noGrp="1"/>
          </p:cNvSpPr>
          <p:nvPr/>
        </p:nvSpPr>
        <p:spPr>
          <a:xfrm xmlns:a="http://schemas.openxmlformats.org/drawingml/2006/main">
            <a:off x="7096125" y="22383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ốm</a:t>
            </a:r>
          </a:p>
        </p:txBody>
      </p:sp>
      <p:sp>
        <p:nvSpPr>
          <p:cNvPr id="10" name="zh2">
            <a:extLst xmlns:a="http://schemas.openxmlformats.org/drawingml/2006/main">
              <a:ext uri="{FF2B5EF4-FFF2-40B4-BE49-F238E27FC236}">
                <a16:creationId xmlns:a16="http://schemas.microsoft.com/office/drawing/2014/main" id="{7D49DEA5-634F-4377-9271-2D1666DE8744}"/>
              </a:ext>
            </a:extLst>
          </p:cNvPr>
          <p:cNvSpPr>
            <a:spLocks xmlns:a="http://schemas.openxmlformats.org/drawingml/2006/main" noGrp="1"/>
          </p:cNvSpPr>
          <p:nvPr/>
        </p:nvSpPr>
        <p:spPr>
          <a:xfrm xmlns:a="http://schemas.openxmlformats.org/drawingml/2006/main">
            <a:off x="619125" y="284797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医生</a:t>
            </a:r>
          </a:p>
        </p:txBody>
      </p:sp>
      <p:sp>
        <p:nvSpPr>
          <p:cNvPr id="11" name="py2">
            <a:extLst xmlns:a="http://schemas.openxmlformats.org/drawingml/2006/main">
              <a:ext uri="{FF2B5EF4-FFF2-40B4-BE49-F238E27FC236}">
                <a16:creationId xmlns:a16="http://schemas.microsoft.com/office/drawing/2014/main" id="{7EA8E1FB-D000-4FFC-85A7-E47B6290F042}"/>
              </a:ext>
            </a:extLst>
          </p:cNvPr>
          <p:cNvSpPr>
            <a:spLocks xmlns:a="http://schemas.openxmlformats.org/drawingml/2006/main" noGrp="1"/>
          </p:cNvSpPr>
          <p:nvPr/>
        </p:nvSpPr>
        <p:spPr>
          <a:xfrm xmlns:a="http://schemas.openxmlformats.org/drawingml/2006/main">
            <a:off x="3571875" y="287655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yīshēng</a:t>
            </a:r>
          </a:p>
        </p:txBody>
      </p:sp>
      <p:sp>
        <p:nvSpPr>
          <p:cNvPr id="12" name="vi2">
            <a:extLst xmlns:a="http://schemas.openxmlformats.org/drawingml/2006/main">
              <a:ext uri="{FF2B5EF4-FFF2-40B4-BE49-F238E27FC236}">
                <a16:creationId xmlns:a16="http://schemas.microsoft.com/office/drawing/2014/main" id="{DE0D12C5-779D-4C10-A6C1-3AED3770BED2}"/>
              </a:ext>
            </a:extLst>
          </p:cNvPr>
          <p:cNvSpPr>
            <a:spLocks xmlns:a="http://schemas.openxmlformats.org/drawingml/2006/main" noGrp="1"/>
          </p:cNvSpPr>
          <p:nvPr/>
        </p:nvSpPr>
        <p:spPr>
          <a:xfrm xmlns:a="http://schemas.openxmlformats.org/drawingml/2006/main">
            <a:off x="7096125" y="287655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bác sĩ</a:t>
            </a:r>
          </a:p>
        </p:txBody>
      </p:sp>
      <p:sp>
        <p:nvSpPr>
          <p:cNvPr id="13" name="zh3">
            <a:extLst xmlns:a="http://schemas.openxmlformats.org/drawingml/2006/main">
              <a:ext uri="{FF2B5EF4-FFF2-40B4-BE49-F238E27FC236}">
                <a16:creationId xmlns:a16="http://schemas.microsoft.com/office/drawing/2014/main" id="{344F1689-F734-4BF3-9569-94B8FB4873B1}"/>
              </a:ext>
            </a:extLst>
          </p:cNvPr>
          <p:cNvSpPr>
            <a:spLocks xmlns:a="http://schemas.openxmlformats.org/drawingml/2006/main" noGrp="1"/>
          </p:cNvSpPr>
          <p:nvPr/>
        </p:nvSpPr>
        <p:spPr>
          <a:xfrm xmlns:a="http://schemas.openxmlformats.org/drawingml/2006/main">
            <a:off x="619125" y="348615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药</a:t>
            </a:r>
          </a:p>
        </p:txBody>
      </p:sp>
      <p:sp>
        <p:nvSpPr>
          <p:cNvPr id="14" name="py3">
            <a:extLst xmlns:a="http://schemas.openxmlformats.org/drawingml/2006/main">
              <a:ext uri="{FF2B5EF4-FFF2-40B4-BE49-F238E27FC236}">
                <a16:creationId xmlns:a16="http://schemas.microsoft.com/office/drawing/2014/main" id="{6319F3AE-79ED-4B08-AF0C-C030E46CF6CE}"/>
              </a:ext>
            </a:extLst>
          </p:cNvPr>
          <p:cNvSpPr>
            <a:spLocks xmlns:a="http://schemas.openxmlformats.org/drawingml/2006/main" noGrp="1"/>
          </p:cNvSpPr>
          <p:nvPr/>
        </p:nvSpPr>
        <p:spPr>
          <a:xfrm xmlns:a="http://schemas.openxmlformats.org/drawingml/2006/main">
            <a:off x="3571875" y="351472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yào</a:t>
            </a:r>
          </a:p>
        </p:txBody>
      </p:sp>
      <p:sp>
        <p:nvSpPr>
          <p:cNvPr id="15" name="vi3">
            <a:extLst xmlns:a="http://schemas.openxmlformats.org/drawingml/2006/main">
              <a:ext uri="{FF2B5EF4-FFF2-40B4-BE49-F238E27FC236}">
                <a16:creationId xmlns:a16="http://schemas.microsoft.com/office/drawing/2014/main" id="{CA703695-1A45-498F-B0BB-42214F1E1EA3}"/>
              </a:ext>
            </a:extLst>
          </p:cNvPr>
          <p:cNvSpPr>
            <a:spLocks xmlns:a="http://schemas.openxmlformats.org/drawingml/2006/main" noGrp="1"/>
          </p:cNvSpPr>
          <p:nvPr/>
        </p:nvSpPr>
        <p:spPr>
          <a:xfrm xmlns:a="http://schemas.openxmlformats.org/drawingml/2006/main">
            <a:off x="7096125" y="351472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thuốc</a:t>
            </a:r>
          </a:p>
        </p:txBody>
      </p:sp>
      <p:sp>
        <p:nvSpPr>
          <p:cNvPr id="16" name="zh4">
            <a:extLst xmlns:a="http://schemas.openxmlformats.org/drawingml/2006/main">
              <a:ext uri="{FF2B5EF4-FFF2-40B4-BE49-F238E27FC236}">
                <a16:creationId xmlns:a16="http://schemas.microsoft.com/office/drawing/2014/main" id="{C73C85B1-8350-475D-B42B-1EFCC038C36E}"/>
              </a:ext>
            </a:extLst>
          </p:cNvPr>
          <p:cNvSpPr>
            <a:spLocks xmlns:a="http://schemas.openxmlformats.org/drawingml/2006/main" noGrp="1"/>
          </p:cNvSpPr>
          <p:nvPr/>
        </p:nvSpPr>
        <p:spPr>
          <a:xfrm xmlns:a="http://schemas.openxmlformats.org/drawingml/2006/main">
            <a:off x="619125" y="41243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疼</a:t>
            </a:r>
          </a:p>
        </p:txBody>
      </p:sp>
      <p:sp>
        <p:nvSpPr>
          <p:cNvPr id="17" name="py4">
            <a:extLst xmlns:a="http://schemas.openxmlformats.org/drawingml/2006/main">
              <a:ext uri="{FF2B5EF4-FFF2-40B4-BE49-F238E27FC236}">
                <a16:creationId xmlns:a16="http://schemas.microsoft.com/office/drawing/2014/main" id="{73D179AF-19DB-45BC-89E0-C315BE93CA3C}"/>
              </a:ext>
            </a:extLst>
          </p:cNvPr>
          <p:cNvSpPr>
            <a:spLocks xmlns:a="http://schemas.openxmlformats.org/drawingml/2006/main" noGrp="1"/>
          </p:cNvSpPr>
          <p:nvPr/>
        </p:nvSpPr>
        <p:spPr>
          <a:xfrm xmlns:a="http://schemas.openxmlformats.org/drawingml/2006/main">
            <a:off x="3571875" y="41529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téng</a:t>
            </a:r>
          </a:p>
        </p:txBody>
      </p:sp>
      <p:sp>
        <p:nvSpPr>
          <p:cNvPr id="18" name="vi4">
            <a:extLst xmlns:a="http://schemas.openxmlformats.org/drawingml/2006/main">
              <a:ext uri="{FF2B5EF4-FFF2-40B4-BE49-F238E27FC236}">
                <a16:creationId xmlns:a16="http://schemas.microsoft.com/office/drawing/2014/main" id="{3B394584-7F55-40DC-A054-67EF5F6DB7F4}"/>
              </a:ext>
            </a:extLst>
          </p:cNvPr>
          <p:cNvSpPr>
            <a:spLocks xmlns:a="http://schemas.openxmlformats.org/drawingml/2006/main" noGrp="1"/>
          </p:cNvSpPr>
          <p:nvPr/>
        </p:nvSpPr>
        <p:spPr>
          <a:xfrm xmlns:a="http://schemas.openxmlformats.org/drawingml/2006/main">
            <a:off x="7096125" y="41529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đau</a:t>
            </a:r>
          </a:p>
        </p:txBody>
      </p:sp>
      <p:sp>
        <p:nvSpPr>
          <p:cNvPr id="19" name="zh5">
            <a:extLst xmlns:a="http://schemas.openxmlformats.org/drawingml/2006/main">
              <a:ext uri="{FF2B5EF4-FFF2-40B4-BE49-F238E27FC236}">
                <a16:creationId xmlns:a16="http://schemas.microsoft.com/office/drawing/2014/main" id="{61909DA7-6623-4F86-9BC6-B6E6761033BE}"/>
              </a:ext>
            </a:extLst>
          </p:cNvPr>
          <p:cNvSpPr>
            <a:spLocks xmlns:a="http://schemas.openxmlformats.org/drawingml/2006/main" noGrp="1"/>
          </p:cNvSpPr>
          <p:nvPr/>
        </p:nvSpPr>
        <p:spPr>
          <a:xfrm xmlns:a="http://schemas.openxmlformats.org/drawingml/2006/main">
            <a:off x="619125" y="47625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头</a:t>
            </a:r>
          </a:p>
        </p:txBody>
      </p:sp>
      <p:sp>
        <p:nvSpPr>
          <p:cNvPr id="20" name="py5">
            <a:extLst xmlns:a="http://schemas.openxmlformats.org/drawingml/2006/main">
              <a:ext uri="{FF2B5EF4-FFF2-40B4-BE49-F238E27FC236}">
                <a16:creationId xmlns:a16="http://schemas.microsoft.com/office/drawing/2014/main" id="{212CDE06-1A64-4C37-9933-FCE5A1472C0D}"/>
              </a:ext>
            </a:extLst>
          </p:cNvPr>
          <p:cNvSpPr>
            <a:spLocks xmlns:a="http://schemas.openxmlformats.org/drawingml/2006/main" noGrp="1"/>
          </p:cNvSpPr>
          <p:nvPr/>
        </p:nvSpPr>
        <p:spPr>
          <a:xfrm xmlns:a="http://schemas.openxmlformats.org/drawingml/2006/main">
            <a:off x="3571875" y="47910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tóu</a:t>
            </a:r>
          </a:p>
        </p:txBody>
      </p:sp>
      <p:sp>
        <p:nvSpPr>
          <p:cNvPr id="21" name="vi5">
            <a:extLst xmlns:a="http://schemas.openxmlformats.org/drawingml/2006/main">
              <a:ext uri="{FF2B5EF4-FFF2-40B4-BE49-F238E27FC236}">
                <a16:creationId xmlns:a16="http://schemas.microsoft.com/office/drawing/2014/main" id="{3F739DDF-A192-48BF-8A13-6B0A8C6D3FBB}"/>
              </a:ext>
            </a:extLst>
          </p:cNvPr>
          <p:cNvSpPr>
            <a:spLocks xmlns:a="http://schemas.openxmlformats.org/drawingml/2006/main" noGrp="1"/>
          </p:cNvSpPr>
          <p:nvPr/>
        </p:nvSpPr>
        <p:spPr>
          <a:xfrm xmlns:a="http://schemas.openxmlformats.org/drawingml/2006/main">
            <a:off x="7096125" y="47910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đầu</a:t>
            </a:r>
          </a:p>
        </p:txBody>
      </p:sp>
    </p:spTree>
    <p:extLst>
      <p:ext uri="{BB962C8B-B14F-4D97-AF65-F5344CB8AC3E}">
        <p14:creationId xmlns:p14="http://schemas.microsoft.com/office/powerpoint/2010/main" val="1638031271"/>
      </p:ext>
    </p:extLst>
  </p:cSld>
</p:sld>
</file>

<file path=ppt/slides/slide4.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13" name="course">
            <a:extLst xmlns:a="http://schemas.openxmlformats.org/drawingml/2006/main">
              <a:ext uri="{FF2B5EF4-FFF2-40B4-BE49-F238E27FC236}">
                <a16:creationId xmlns:a16="http://schemas.microsoft.com/office/drawing/2014/main" id="{14F397B0-A620-4199-BAAE-014F5ADE02CE}"/>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HSK2-16</a:t>
            </a:r>
          </a:p>
        </p:txBody>
      </p:sp>
      <p:sp>
        <p:nvSpPr>
          <p:cNvPr id="2" name="heading">
            <a:extLst xmlns:a="http://schemas.openxmlformats.org/drawingml/2006/main">
              <a:ext uri="{FF2B5EF4-FFF2-40B4-BE49-F238E27FC236}">
                <a16:creationId xmlns:a16="http://schemas.microsoft.com/office/drawing/2014/main" id="{3179B189-6B90-4817-B5A6-3731679F2B7D}"/>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bổ sung và thử thách trí nhớ</a:t>
            </a:r>
          </a:p>
        </p:txBody>
      </p:sp>
      <p:sp>
        <p:nvSpPr>
          <p:cNvPr id="3" name="page">
            <a:extLst xmlns:a="http://schemas.openxmlformats.org/drawingml/2006/main">
              <a:ext uri="{FF2B5EF4-FFF2-40B4-BE49-F238E27FC236}">
                <a16:creationId xmlns:a16="http://schemas.microsoft.com/office/drawing/2014/main" id="{D3D8E730-35A3-46AB-814A-E739E4385A95}"/>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4</a:t>
            </a:r>
          </a:p>
        </p:txBody>
      </p:sp>
      <p:sp>
        <p:nvSpPr>
          <p:cNvPr id="4" name="zh0">
            <a:extLst xmlns:a="http://schemas.openxmlformats.org/drawingml/2006/main">
              <a:ext uri="{FF2B5EF4-FFF2-40B4-BE49-F238E27FC236}">
                <a16:creationId xmlns:a16="http://schemas.microsoft.com/office/drawing/2014/main" id="{E707A945-C283-4ABB-AE97-D9480AC15E4E}"/>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词</a:t>
            </a:r>
          </a:p>
        </p:txBody>
      </p:sp>
      <p:sp>
        <p:nvSpPr>
          <p:cNvPr id="5" name="py0">
            <a:extLst xmlns:a="http://schemas.openxmlformats.org/drawingml/2006/main">
              <a:ext uri="{FF2B5EF4-FFF2-40B4-BE49-F238E27FC236}">
                <a16:creationId xmlns:a16="http://schemas.microsoft.com/office/drawing/2014/main" id="{C747C1CA-7624-4C7E-9C73-659A09F51065}"/>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cí</a:t>
            </a:r>
          </a:p>
        </p:txBody>
      </p:sp>
      <p:sp>
        <p:nvSpPr>
          <p:cNvPr id="6" name="vi0">
            <a:extLst xmlns:a="http://schemas.openxmlformats.org/drawingml/2006/main">
              <a:ext uri="{FF2B5EF4-FFF2-40B4-BE49-F238E27FC236}">
                <a16:creationId xmlns:a16="http://schemas.microsoft.com/office/drawing/2014/main" id="{6ADF09A5-FDEB-43A6-B958-23BA470902D3}"/>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từ</a:t>
            </a:r>
          </a:p>
        </p:txBody>
      </p:sp>
      <p:sp>
        <p:nvSpPr>
          <p:cNvPr id="7" name="zh1">
            <a:extLst xmlns:a="http://schemas.openxmlformats.org/drawingml/2006/main">
              <a:ext uri="{FF2B5EF4-FFF2-40B4-BE49-F238E27FC236}">
                <a16:creationId xmlns:a16="http://schemas.microsoft.com/office/drawing/2014/main" id="{D7741DBF-39D0-4366-8C2C-C07303D53FC4}"/>
              </a:ext>
            </a:extLst>
          </p:cNvPr>
          <p:cNvSpPr>
            <a:spLocks xmlns:a="http://schemas.openxmlformats.org/drawingml/2006/main" noGrp="1"/>
          </p:cNvSpPr>
          <p:nvPr/>
        </p:nvSpPr>
        <p:spPr>
          <a:xfrm xmlns:a="http://schemas.openxmlformats.org/drawingml/2006/main">
            <a:off x="619125" y="22098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快要</a:t>
            </a:r>
          </a:p>
        </p:txBody>
      </p:sp>
      <p:sp>
        <p:nvSpPr>
          <p:cNvPr id="8" name="py1">
            <a:extLst xmlns:a="http://schemas.openxmlformats.org/drawingml/2006/main">
              <a:ext uri="{FF2B5EF4-FFF2-40B4-BE49-F238E27FC236}">
                <a16:creationId xmlns:a16="http://schemas.microsoft.com/office/drawing/2014/main" id="{767FDBC4-0B38-4492-B83F-11CA0FAD5054}"/>
              </a:ext>
            </a:extLst>
          </p:cNvPr>
          <p:cNvSpPr>
            <a:spLocks xmlns:a="http://schemas.openxmlformats.org/drawingml/2006/main" noGrp="1"/>
          </p:cNvSpPr>
          <p:nvPr/>
        </p:nvSpPr>
        <p:spPr>
          <a:xfrm xmlns:a="http://schemas.openxmlformats.org/drawingml/2006/main">
            <a:off x="3571875" y="22383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kuàiyào</a:t>
            </a:r>
          </a:p>
        </p:txBody>
      </p:sp>
      <p:sp>
        <p:nvSpPr>
          <p:cNvPr id="9" name="vi1">
            <a:extLst xmlns:a="http://schemas.openxmlformats.org/drawingml/2006/main">
              <a:ext uri="{FF2B5EF4-FFF2-40B4-BE49-F238E27FC236}">
                <a16:creationId xmlns:a16="http://schemas.microsoft.com/office/drawing/2014/main" id="{DAE433E3-545A-4752-B836-FC75BAEED9C4}"/>
              </a:ext>
            </a:extLst>
          </p:cNvPr>
          <p:cNvSpPr>
            <a:spLocks xmlns:a="http://schemas.openxmlformats.org/drawingml/2006/main" noGrp="1"/>
          </p:cNvSpPr>
          <p:nvPr/>
        </p:nvSpPr>
        <p:spPr>
          <a:xfrm xmlns:a="http://schemas.openxmlformats.org/drawingml/2006/main">
            <a:off x="7096125" y="22383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sắp</a:t>
            </a:r>
          </a:p>
        </p:txBody>
      </p:sp>
      <p:sp>
        <p:nvSpPr>
          <p:cNvPr id="10" name="zh2">
            <a:extLst xmlns:a="http://schemas.openxmlformats.org/drawingml/2006/main">
              <a:ext uri="{FF2B5EF4-FFF2-40B4-BE49-F238E27FC236}">
                <a16:creationId xmlns:a16="http://schemas.microsoft.com/office/drawing/2014/main" id="{D48BCC7A-3980-40ED-821A-56D45A313E13}"/>
              </a:ext>
            </a:extLst>
          </p:cNvPr>
          <p:cNvSpPr>
            <a:spLocks xmlns:a="http://schemas.openxmlformats.org/drawingml/2006/main" noGrp="1"/>
          </p:cNvSpPr>
          <p:nvPr/>
        </p:nvSpPr>
        <p:spPr>
          <a:xfrm xmlns:a="http://schemas.openxmlformats.org/drawingml/2006/main">
            <a:off x="619125" y="284797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外面</a:t>
            </a:r>
          </a:p>
        </p:txBody>
      </p:sp>
      <p:sp>
        <p:nvSpPr>
          <p:cNvPr id="11" name="py2">
            <a:extLst xmlns:a="http://schemas.openxmlformats.org/drawingml/2006/main">
              <a:ext uri="{FF2B5EF4-FFF2-40B4-BE49-F238E27FC236}">
                <a16:creationId xmlns:a16="http://schemas.microsoft.com/office/drawing/2014/main" id="{BDB519CF-F014-42DD-BFC1-C5D81CE9CCD0}"/>
              </a:ext>
            </a:extLst>
          </p:cNvPr>
          <p:cNvSpPr>
            <a:spLocks xmlns:a="http://schemas.openxmlformats.org/drawingml/2006/main" noGrp="1"/>
          </p:cNvSpPr>
          <p:nvPr/>
        </p:nvSpPr>
        <p:spPr>
          <a:xfrm xmlns:a="http://schemas.openxmlformats.org/drawingml/2006/main">
            <a:off x="3571875" y="287655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wàimiàn</a:t>
            </a:r>
          </a:p>
        </p:txBody>
      </p:sp>
      <p:sp>
        <p:nvSpPr>
          <p:cNvPr id="12" name="vi2">
            <a:extLst xmlns:a="http://schemas.openxmlformats.org/drawingml/2006/main">
              <a:ext uri="{FF2B5EF4-FFF2-40B4-BE49-F238E27FC236}">
                <a16:creationId xmlns:a16="http://schemas.microsoft.com/office/drawing/2014/main" id="{066259F2-716A-475D-9A1E-7BE9DFE1E0DE}"/>
              </a:ext>
            </a:extLst>
          </p:cNvPr>
          <p:cNvSpPr>
            <a:spLocks xmlns:a="http://schemas.openxmlformats.org/drawingml/2006/main" noGrp="1"/>
          </p:cNvSpPr>
          <p:nvPr/>
        </p:nvSpPr>
        <p:spPr>
          <a:xfrm xmlns:a="http://schemas.openxmlformats.org/drawingml/2006/main">
            <a:off x="7096125" y="287655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bên ngoài</a:t>
            </a:r>
          </a:p>
        </p:txBody>
      </p:sp>
    </p:spTree>
    <p:extLst>
      <p:ext uri="{BB962C8B-B14F-4D97-AF65-F5344CB8AC3E}">
        <p14:creationId xmlns:p14="http://schemas.microsoft.com/office/powerpoint/2010/main" val="1825144783"/>
      </p:ext>
    </p:extLst>
  </p:cSld>
</p:sld>
</file>

<file path=ppt/slides/slide5.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E0C8D103-7E2D-42C2-BD89-EED0F61FE3FD}"/>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HSK2-16</a:t>
            </a:r>
          </a:p>
        </p:txBody>
      </p:sp>
      <p:sp>
        <p:nvSpPr>
          <p:cNvPr id="2" name="heading">
            <a:extLst xmlns:a="http://schemas.openxmlformats.org/drawingml/2006/main">
              <a:ext uri="{FF2B5EF4-FFF2-40B4-BE49-F238E27FC236}">
                <a16:creationId xmlns:a16="http://schemas.microsoft.com/office/drawing/2014/main" id="{6EACC077-9BE8-42E5-A87A-4FF65D59B921}"/>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Cấu trúc trong tình huống</a:t>
            </a:r>
          </a:p>
        </p:txBody>
      </p:sp>
      <p:sp>
        <p:nvSpPr>
          <p:cNvPr id="3" name="page">
            <a:extLst xmlns:a="http://schemas.openxmlformats.org/drawingml/2006/main">
              <a:ext uri="{FF2B5EF4-FFF2-40B4-BE49-F238E27FC236}">
                <a16:creationId xmlns:a16="http://schemas.microsoft.com/office/drawing/2014/main" id="{69CFFBF5-F1C6-4FD9-9AB0-1BF96076FFD0}"/>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5</a:t>
            </a:r>
          </a:p>
        </p:txBody>
      </p:sp>
      <p:sp>
        <p:nvSpPr>
          <p:cNvPr id="4" name="pattern">
            <a:extLst xmlns:a="http://schemas.openxmlformats.org/drawingml/2006/main">
              <a:ext uri="{FF2B5EF4-FFF2-40B4-BE49-F238E27FC236}">
                <a16:creationId xmlns:a16="http://schemas.microsoft.com/office/drawing/2014/main" id="{8F46FF72-A523-444A-B538-16399DCE1BD3}"/>
              </a:ext>
            </a:extLst>
          </p:cNvPr>
          <p:cNvSpPr>
            <a:spLocks xmlns:a="http://schemas.openxmlformats.org/drawingml/2006/main" noGrp="1"/>
          </p:cNvSpPr>
          <p:nvPr/>
        </p:nvSpPr>
        <p:spPr>
          <a:xfrm xmlns:a="http://schemas.openxmlformats.org/drawingml/2006/main">
            <a:off x="619125" y="171450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3300" b="1">
                <a:solidFill>
                  <a:srgbClr val="07569C"/>
                </a:solidFill>
                <a:latin typeface="Noto Sans CJK SC"/>
                <a:ea typeface="Noto Sans CJK SC"/>
                <a:cs typeface="Noto Sans CJK SC"/>
              </a:defRPr>
            </a:defPPr>
            <a:lvl1pPr>
              <a:defRPr sz="3300" b="1">
                <a:solidFill>
                  <a:srgbClr val="07569C"/>
                </a:solidFill>
                <a:latin typeface="Noto Sans CJK SC"/>
                <a:ea typeface="Noto Sans CJK SC"/>
                <a:cs typeface="Noto Sans CJK SC"/>
              </a:defRPr>
            </a:lvl1pPr>
            <a:lvl2pPr>
              <a:defRPr sz="3300" b="1">
                <a:solidFill>
                  <a:srgbClr val="07569C"/>
                </a:solidFill>
                <a:latin typeface="Noto Sans CJK SC"/>
                <a:ea typeface="Noto Sans CJK SC"/>
                <a:cs typeface="Noto Sans CJK SC"/>
              </a:defRPr>
            </a:lvl2pPr>
            <a:lvl3pPr>
              <a:defRPr sz="3300" b="1">
                <a:solidFill>
                  <a:srgbClr val="07569C"/>
                </a:solidFill>
                <a:latin typeface="Noto Sans CJK SC"/>
                <a:ea typeface="Noto Sans CJK SC"/>
                <a:cs typeface="Noto Sans CJK SC"/>
              </a:defRPr>
            </a:lvl3pPr>
            <a:lvl4pPr>
              <a:defRPr sz="3300" b="1">
                <a:solidFill>
                  <a:srgbClr val="07569C"/>
                </a:solidFill>
                <a:latin typeface="Noto Sans CJK SC"/>
                <a:ea typeface="Noto Sans CJK SC"/>
                <a:cs typeface="Noto Sans CJK SC"/>
              </a:defRPr>
            </a:lvl4pPr>
            <a:lvl5pPr>
              <a:defRPr sz="3300" b="1">
                <a:solidFill>
                  <a:srgbClr val="07569C"/>
                </a:solidFill>
                <a:latin typeface="Noto Sans CJK SC"/>
                <a:ea typeface="Noto Sans CJK SC"/>
                <a:cs typeface="Noto Sans CJK SC"/>
              </a:defRPr>
            </a:lvl5pPr>
            <a:lvl6pPr>
              <a:defRPr sz="3300" b="1">
                <a:solidFill>
                  <a:srgbClr val="07569C"/>
                </a:solidFill>
                <a:latin typeface="Noto Sans CJK SC"/>
                <a:ea typeface="Noto Sans CJK SC"/>
                <a:cs typeface="Noto Sans CJK SC"/>
              </a:defRPr>
            </a:lvl6pPr>
            <a:lvl7pPr>
              <a:defRPr sz="3300" b="1">
                <a:solidFill>
                  <a:srgbClr val="07569C"/>
                </a:solidFill>
                <a:latin typeface="Noto Sans CJK SC"/>
                <a:ea typeface="Noto Sans CJK SC"/>
                <a:cs typeface="Noto Sans CJK SC"/>
              </a:defRPr>
            </a:lvl7pPr>
            <a:lvl8pPr>
              <a:defRPr sz="3300" b="1">
                <a:solidFill>
                  <a:srgbClr val="07569C"/>
                </a:solidFill>
                <a:latin typeface="Noto Sans CJK SC"/>
                <a:ea typeface="Noto Sans CJK SC"/>
                <a:cs typeface="Noto Sans CJK SC"/>
              </a:defRPr>
            </a:lvl8pPr>
            <a:lvl9pPr>
              <a:defRPr sz="3300" b="1">
                <a:solidFill>
                  <a:srgbClr val="07569C"/>
                </a:solidFill>
                <a:latin typeface="Noto Sans CJK SC"/>
                <a:ea typeface="Noto Sans CJK SC"/>
                <a:cs typeface="Noto Sans CJK SC"/>
              </a:defRPr>
            </a:lvl9pPr>
          </a:lstStyle>
          <a:p xmlns:a="http://schemas.openxmlformats.org/drawingml/2006/main">
            <a:pPr>
              <a:defRPr sz="3300" b="1">
                <a:solidFill>
                  <a:srgbClr val="07569C"/>
                </a:solidFill>
                <a:latin typeface="Noto Sans CJK SC"/>
                <a:ea typeface="Noto Sans CJK SC"/>
                <a:cs typeface="Noto Sans CJK SC"/>
              </a:defRPr>
            </a:pPr>
            <a:r>
              <a:rPr sz="3300" b="1">
                <a:solidFill>
                  <a:srgbClr val="07569C"/>
                </a:solidFill>
                <a:latin typeface="Noto Sans CJK SC"/>
                <a:ea typeface="Noto Sans CJK SC"/>
                <a:cs typeface="Noto Sans CJK SC"/>
              </a:rPr>
              <a:t>怎么了</a:t>
            </a:r>
          </a:p>
        </p:txBody>
      </p:sp>
      <p:sp>
        <p:nvSpPr>
          <p:cNvPr id="5" name="rule">
            <a:extLst xmlns:a="http://schemas.openxmlformats.org/drawingml/2006/main">
              <a:ext uri="{FF2B5EF4-FFF2-40B4-BE49-F238E27FC236}">
                <a16:creationId xmlns:a16="http://schemas.microsoft.com/office/drawing/2014/main" id="{03B0BA84-0273-4692-8592-4130B71C4E90}"/>
              </a:ext>
            </a:extLst>
          </p:cNvPr>
          <p:cNvSpPr>
            <a:spLocks xmlns:a="http://schemas.openxmlformats.org/drawingml/2006/main" noGrp="1"/>
          </p:cNvSpPr>
          <p:nvPr/>
        </p:nvSpPr>
        <p:spPr>
          <a:xfrm xmlns:a="http://schemas.openxmlformats.org/drawingml/2006/main">
            <a:off x="619125" y="2952750"/>
            <a:ext cx="10572750" cy="53816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0">
                <a:solidFill>
                  <a:srgbClr val="123453"/>
                </a:solidFill>
                <a:latin typeface="Noto Sans CJK SC"/>
                <a:ea typeface="Noto Sans CJK SC"/>
                <a:cs typeface="Noto Sans CJK SC"/>
              </a:defRPr>
            </a:defPPr>
            <a:lvl1pPr>
              <a:defRPr sz="2325" b="0">
                <a:solidFill>
                  <a:srgbClr val="123453"/>
                </a:solidFill>
                <a:latin typeface="Noto Sans CJK SC"/>
                <a:ea typeface="Noto Sans CJK SC"/>
                <a:cs typeface="Noto Sans CJK SC"/>
              </a:defRPr>
            </a:lvl1pPr>
            <a:lvl2pPr>
              <a:defRPr sz="2325" b="0">
                <a:solidFill>
                  <a:srgbClr val="123453"/>
                </a:solidFill>
                <a:latin typeface="Noto Sans CJK SC"/>
                <a:ea typeface="Noto Sans CJK SC"/>
                <a:cs typeface="Noto Sans CJK SC"/>
              </a:defRPr>
            </a:lvl2pPr>
            <a:lvl3pPr>
              <a:defRPr sz="2325" b="0">
                <a:solidFill>
                  <a:srgbClr val="123453"/>
                </a:solidFill>
                <a:latin typeface="Noto Sans CJK SC"/>
                <a:ea typeface="Noto Sans CJK SC"/>
                <a:cs typeface="Noto Sans CJK SC"/>
              </a:defRPr>
            </a:lvl3pPr>
            <a:lvl4pPr>
              <a:defRPr sz="2325" b="0">
                <a:solidFill>
                  <a:srgbClr val="123453"/>
                </a:solidFill>
                <a:latin typeface="Noto Sans CJK SC"/>
                <a:ea typeface="Noto Sans CJK SC"/>
                <a:cs typeface="Noto Sans CJK SC"/>
              </a:defRPr>
            </a:lvl4pPr>
            <a:lvl5pPr>
              <a:defRPr sz="2325" b="0">
                <a:solidFill>
                  <a:srgbClr val="123453"/>
                </a:solidFill>
                <a:latin typeface="Noto Sans CJK SC"/>
                <a:ea typeface="Noto Sans CJK SC"/>
                <a:cs typeface="Noto Sans CJK SC"/>
              </a:defRPr>
            </a:lvl5pPr>
            <a:lvl6pPr>
              <a:defRPr sz="2325" b="0">
                <a:solidFill>
                  <a:srgbClr val="123453"/>
                </a:solidFill>
                <a:latin typeface="Noto Sans CJK SC"/>
                <a:ea typeface="Noto Sans CJK SC"/>
                <a:cs typeface="Noto Sans CJK SC"/>
              </a:defRPr>
            </a:lvl6pPr>
            <a:lvl7pPr>
              <a:defRPr sz="2325" b="0">
                <a:solidFill>
                  <a:srgbClr val="123453"/>
                </a:solidFill>
                <a:latin typeface="Noto Sans CJK SC"/>
                <a:ea typeface="Noto Sans CJK SC"/>
                <a:cs typeface="Noto Sans CJK SC"/>
              </a:defRPr>
            </a:lvl7pPr>
            <a:lvl8pPr>
              <a:defRPr sz="2325" b="0">
                <a:solidFill>
                  <a:srgbClr val="123453"/>
                </a:solidFill>
                <a:latin typeface="Noto Sans CJK SC"/>
                <a:ea typeface="Noto Sans CJK SC"/>
                <a:cs typeface="Noto Sans CJK SC"/>
              </a:defRPr>
            </a:lvl8pPr>
            <a:lvl9pPr>
              <a:defRPr sz="2325" b="0">
                <a:solidFill>
                  <a:srgbClr val="123453"/>
                </a:solidFill>
                <a:latin typeface="Noto Sans CJK SC"/>
                <a:ea typeface="Noto Sans CJK SC"/>
                <a:cs typeface="Noto Sans CJK SC"/>
              </a:defRPr>
            </a:lvl9pPr>
          </a:lstStyle>
          <a:p xmlns:a="http://schemas.openxmlformats.org/drawingml/2006/main">
            <a:pPr>
              <a:defRPr sz="2325" b="0">
                <a:solidFill>
                  <a:srgbClr val="123453"/>
                </a:solidFill>
                <a:latin typeface="Noto Sans CJK SC"/>
                <a:ea typeface="Noto Sans CJK SC"/>
                <a:cs typeface="Noto Sans CJK SC"/>
              </a:defRPr>
            </a:pPr>
            <a:r>
              <a:rPr sz="2325" b="0">
                <a:solidFill>
                  <a:srgbClr val="123453"/>
                </a:solidFill>
                <a:latin typeface="Noto Sans CJK SC"/>
                <a:ea typeface="Noto Sans CJK SC"/>
                <a:cs typeface="Noto Sans CJK SC"/>
              </a:rPr>
              <a:t>你怎么了？ Bạn bị sao vậy？</a:t>
            </a:r>
          </a:p>
        </p:txBody>
      </p:sp>
    </p:spTree>
    <p:extLst>
      <p:ext uri="{BB962C8B-B14F-4D97-AF65-F5344CB8AC3E}">
        <p14:creationId xmlns:p14="http://schemas.microsoft.com/office/powerpoint/2010/main" val="1551107489"/>
      </p:ext>
    </p:extLst>
  </p:cSld>
</p:sld>
</file>

<file path=ppt/slides/slide6.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FF80A9ED-5A9F-4679-9D34-37395538F57D}"/>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HSK2-16</a:t>
            </a:r>
          </a:p>
        </p:txBody>
      </p:sp>
      <p:sp>
        <p:nvSpPr>
          <p:cNvPr id="2" name="heading">
            <a:extLst xmlns:a="http://schemas.openxmlformats.org/drawingml/2006/main">
              <a:ext uri="{FF2B5EF4-FFF2-40B4-BE49-F238E27FC236}">
                <a16:creationId xmlns:a16="http://schemas.microsoft.com/office/drawing/2014/main" id="{F33E04FA-BD6F-4E14-BFE0-A6094AE0C83E}"/>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Nghe và tìm thông tin</a:t>
            </a:r>
          </a:p>
        </p:txBody>
      </p:sp>
      <p:sp>
        <p:nvSpPr>
          <p:cNvPr id="3" name="page">
            <a:extLst xmlns:a="http://schemas.openxmlformats.org/drawingml/2006/main">
              <a:ext uri="{FF2B5EF4-FFF2-40B4-BE49-F238E27FC236}">
                <a16:creationId xmlns:a16="http://schemas.microsoft.com/office/drawing/2014/main" id="{0954F80F-5F01-4F35-A348-B73C1830A258}"/>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6</a:t>
            </a:r>
          </a:p>
        </p:txBody>
      </p:sp>
      <p:sp>
        <p:nvSpPr>
          <p:cNvPr id="4" name="audio_model">
            <a:extLst xmlns:a="http://schemas.openxmlformats.org/drawingml/2006/main">
              <a:ext uri="{FF2B5EF4-FFF2-40B4-BE49-F238E27FC236}">
                <a16:creationId xmlns:a16="http://schemas.microsoft.com/office/drawing/2014/main" id="{8E7D448A-7D65-4120-B8A1-DF851F6187B5}"/>
              </a:ext>
            </a:extLst>
            <ns0:hlinkClick xmlns:ns0="http://schemas.openxmlformats.org/drawingml/2006/main" xmlns:ns1="http://schemas.openxmlformats.org/officeDocument/2006/relationships" ns1:id="rIdInteractive3">
              <ns0:snd ns1:embed="rIdEmbeddedAudio4" name="HSK2-16_MODEL.mp3"/>
            </ns0:hlinkClick>
          </p:cNvPr>
          <p:cNvSpPr>
            <a:spLocks xmlns:a="http://schemas.openxmlformats.org/drawingml/2006/main" noGrp="1"/>
          </p:cNvSpPr>
          <p:nvPr/>
        </p:nvSpPr>
        <p:spPr>
          <a:xfrm xmlns:a="http://schemas.openxmlformats.org/drawingml/2006/main">
            <a:off x="619125" y="1714500"/>
            <a:ext cx="106680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1">
                <a:solidFill>
                  <a:srgbClr val="07569C"/>
                </a:solidFill>
                <a:latin typeface="Noto Sans CJK SC"/>
                <a:ea typeface="Noto Sans CJK SC"/>
                <a:cs typeface="Noto Sans CJK SC"/>
              </a:defRPr>
            </a:defPPr>
            <a:lvl1pPr>
              <a:defRPr sz="2700" b="1">
                <a:solidFill>
                  <a:srgbClr val="07569C"/>
                </a:solidFill>
                <a:latin typeface="Noto Sans CJK SC"/>
                <a:ea typeface="Noto Sans CJK SC"/>
                <a:cs typeface="Noto Sans CJK SC"/>
              </a:defRPr>
            </a:lvl1pPr>
            <a:lvl2pPr>
              <a:defRPr sz="2700" b="1">
                <a:solidFill>
                  <a:srgbClr val="07569C"/>
                </a:solidFill>
                <a:latin typeface="Noto Sans CJK SC"/>
                <a:ea typeface="Noto Sans CJK SC"/>
                <a:cs typeface="Noto Sans CJK SC"/>
              </a:defRPr>
            </a:lvl2pPr>
            <a:lvl3pPr>
              <a:defRPr sz="2700" b="1">
                <a:solidFill>
                  <a:srgbClr val="07569C"/>
                </a:solidFill>
                <a:latin typeface="Noto Sans CJK SC"/>
                <a:ea typeface="Noto Sans CJK SC"/>
                <a:cs typeface="Noto Sans CJK SC"/>
              </a:defRPr>
            </a:lvl3pPr>
            <a:lvl4pPr>
              <a:defRPr sz="2700" b="1">
                <a:solidFill>
                  <a:srgbClr val="07569C"/>
                </a:solidFill>
                <a:latin typeface="Noto Sans CJK SC"/>
                <a:ea typeface="Noto Sans CJK SC"/>
                <a:cs typeface="Noto Sans CJK SC"/>
              </a:defRPr>
            </a:lvl4pPr>
            <a:lvl5pPr>
              <a:defRPr sz="2700" b="1">
                <a:solidFill>
                  <a:srgbClr val="07569C"/>
                </a:solidFill>
                <a:latin typeface="Noto Sans CJK SC"/>
                <a:ea typeface="Noto Sans CJK SC"/>
                <a:cs typeface="Noto Sans CJK SC"/>
              </a:defRPr>
            </a:lvl5pPr>
            <a:lvl6pPr>
              <a:defRPr sz="2700" b="1">
                <a:solidFill>
                  <a:srgbClr val="07569C"/>
                </a:solidFill>
                <a:latin typeface="Noto Sans CJK SC"/>
                <a:ea typeface="Noto Sans CJK SC"/>
                <a:cs typeface="Noto Sans CJK SC"/>
              </a:defRPr>
            </a:lvl6pPr>
            <a:lvl7pPr>
              <a:defRPr sz="2700" b="1">
                <a:solidFill>
                  <a:srgbClr val="07569C"/>
                </a:solidFill>
                <a:latin typeface="Noto Sans CJK SC"/>
                <a:ea typeface="Noto Sans CJK SC"/>
                <a:cs typeface="Noto Sans CJK SC"/>
              </a:defRPr>
            </a:lvl7pPr>
            <a:lvl8pPr>
              <a:defRPr sz="2700" b="1">
                <a:solidFill>
                  <a:srgbClr val="07569C"/>
                </a:solidFill>
                <a:latin typeface="Noto Sans CJK SC"/>
                <a:ea typeface="Noto Sans CJK SC"/>
                <a:cs typeface="Noto Sans CJK SC"/>
              </a:defRPr>
            </a:lvl8pPr>
            <a:lvl9pPr>
              <a:defRPr sz="2700" b="1">
                <a:solidFill>
                  <a:srgbClr val="07569C"/>
                </a:solidFill>
                <a:latin typeface="Noto Sans CJK SC"/>
                <a:ea typeface="Noto Sans CJK SC"/>
                <a:cs typeface="Noto Sans CJK SC"/>
              </a:defRPr>
            </a:lvl9pPr>
          </a:lstStyle>
          <a:p xmlns:a="http://schemas.openxmlformats.org/drawingml/2006/main">
            <a:pPr>
              <a:defRPr sz="2700" b="1">
                <a:solidFill>
                  <a:srgbClr val="07569C"/>
                </a:solidFill>
                <a:latin typeface="Noto Sans CJK SC"/>
                <a:ea typeface="Noto Sans CJK SC"/>
                <a:cs typeface="Noto Sans CJK SC"/>
              </a:defRPr>
            </a:pPr>
            <a:r>
              <a:rPr sz="2700" b="1">
                <a:solidFill>
                  <a:srgbClr val="07569C"/>
                </a:solidFill>
                <a:latin typeface="Noto Sans CJK SC"/>
                <a:ea typeface="Noto Sans CJK SC"/>
                <a:cs typeface="Noto Sans CJK SC"/>
                <a:hlinkClick xmlns:ns2="http://schemas.openxmlformats.org/officeDocument/2006/relationships" ns2:id="rIdInteractive3"/>
              </a:rPr>
              <a:t>▶  NGHE AUDIO MODEL</a:t>
            </a:r>
          </a:p>
        </p:txBody>
      </p:sp>
      <p:sp>
        <p:nvSpPr>
          <p:cNvPr id="5" name="listen1">
            <a:extLst xmlns:a="http://schemas.openxmlformats.org/drawingml/2006/main">
              <a:ext uri="{FF2B5EF4-FFF2-40B4-BE49-F238E27FC236}">
                <a16:creationId xmlns:a16="http://schemas.microsoft.com/office/drawing/2014/main" id="{0779C949-BBA7-427E-8624-E41C3CA95C37}"/>
              </a:ext>
            </a:extLst>
          </p:cNvPr>
          <p:cNvSpPr>
            <a:spLocks xmlns:a="http://schemas.openxmlformats.org/drawingml/2006/main" noGrp="1"/>
          </p:cNvSpPr>
          <p:nvPr/>
        </p:nvSpPr>
        <p:spPr>
          <a:xfrm xmlns:a="http://schemas.openxmlformats.org/drawingml/2006/main">
            <a:off x="619125" y="290512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1: nghe không nhìn bài, xác định tình huống và từ quen</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thuộc.</a:t>
            </a:r>
          </a:p>
        </p:txBody>
      </p:sp>
      <p:sp>
        <p:nvSpPr>
          <p:cNvPr id="6" name="listen2">
            <a:extLst xmlns:a="http://schemas.openxmlformats.org/drawingml/2006/main">
              <a:ext uri="{FF2B5EF4-FFF2-40B4-BE49-F238E27FC236}">
                <a16:creationId xmlns:a16="http://schemas.microsoft.com/office/drawing/2014/main" id="{1CAF5C6E-E46C-4236-BB33-BBFF907E7FAC}"/>
              </a:ext>
            </a:extLst>
          </p:cNvPr>
          <p:cNvSpPr>
            <a:spLocks xmlns:a="http://schemas.openxmlformats.org/drawingml/2006/main" noGrp="1"/>
          </p:cNvSpPr>
          <p:nvPr/>
        </p:nvSpPr>
        <p:spPr>
          <a:xfrm xmlns:a="http://schemas.openxmlformats.org/drawingml/2006/main">
            <a:off x="619125" y="409575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2: ghi hai thông tin. So sánh với bạn rồi nghe lại để</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kiểm tra.</a:t>
            </a:r>
          </a:p>
        </p:txBody>
      </p:sp>
    </p:spTree>
    <p:extLst>
      <p:ext uri="{BB962C8B-B14F-4D97-AF65-F5344CB8AC3E}">
        <p14:creationId xmlns:p14="http://schemas.microsoft.com/office/powerpoint/2010/main" val="522177631"/>
      </p:ext>
    </p:extLst>
  </p:cSld>
</p:sld>
</file>

<file path=ppt/slides/slide7.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BC234670-0423-48C0-9C99-4DE7C52BFBF7}"/>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HSK2-16</a:t>
            </a:r>
          </a:p>
        </p:txBody>
      </p:sp>
      <p:sp>
        <p:nvSpPr>
          <p:cNvPr id="2" name="heading">
            <a:extLst xmlns:a="http://schemas.openxmlformats.org/drawingml/2006/main">
              <a:ext uri="{FF2B5EF4-FFF2-40B4-BE49-F238E27FC236}">
                <a16:creationId xmlns:a16="http://schemas.microsoft.com/office/drawing/2014/main" id="{0199CD24-6D26-418A-86B7-FA1B3A0BA228}"/>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Đọc và tìm bằng chứng</a:t>
            </a:r>
          </a:p>
        </p:txBody>
      </p:sp>
      <p:sp>
        <p:nvSpPr>
          <p:cNvPr id="3" name="page">
            <a:extLst xmlns:a="http://schemas.openxmlformats.org/drawingml/2006/main">
              <a:ext uri="{FF2B5EF4-FFF2-40B4-BE49-F238E27FC236}">
                <a16:creationId xmlns:a16="http://schemas.microsoft.com/office/drawing/2014/main" id="{56FCD54F-5D73-4C66-AD55-610F859ECD8C}"/>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7</a:t>
            </a:r>
          </a:p>
        </p:txBody>
      </p:sp>
      <p:sp>
        <p:nvSpPr>
          <p:cNvPr id="4" name="reading">
            <a:extLst xmlns:a="http://schemas.openxmlformats.org/drawingml/2006/main">
              <a:ext uri="{FF2B5EF4-FFF2-40B4-BE49-F238E27FC236}">
                <a16:creationId xmlns:a16="http://schemas.microsoft.com/office/drawing/2014/main" id="{FB6159CC-BF29-4317-9C0A-B29FB8B3C899}"/>
              </a:ext>
            </a:extLst>
          </p:cNvPr>
          <p:cNvSpPr>
            <a:spLocks xmlns:a="http://schemas.openxmlformats.org/drawingml/2006/main" noGrp="1"/>
          </p:cNvSpPr>
          <p:nvPr/>
        </p:nvSpPr>
        <p:spPr>
          <a:xfrm xmlns:a="http://schemas.openxmlformats.org/drawingml/2006/main">
            <a:off x="619125" y="1571625"/>
            <a:ext cx="105727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小林今天很累，头有点儿疼。他不去打球了，打算回家休息。小安想帮助他。</a:t>
            </a:r>
          </a:p>
        </p:txBody>
      </p:sp>
      <p:sp>
        <p:nvSpPr>
          <p:cNvPr id="5" name="q0">
            <a:extLst xmlns:a="http://schemas.openxmlformats.org/drawingml/2006/main">
              <a:ext uri="{FF2B5EF4-FFF2-40B4-BE49-F238E27FC236}">
                <a16:creationId xmlns:a16="http://schemas.microsoft.com/office/drawing/2014/main" id="{3FFB744C-5BA4-4B19-B64C-E1798F0E68A3}"/>
              </a:ext>
            </a:extLst>
          </p:cNvPr>
          <p:cNvSpPr>
            <a:spLocks xmlns:a="http://schemas.openxmlformats.org/drawingml/2006/main" noGrp="1"/>
          </p:cNvSpPr>
          <p:nvPr/>
        </p:nvSpPr>
        <p:spPr>
          <a:xfrm xmlns:a="http://schemas.openxmlformats.org/drawingml/2006/main">
            <a:off x="619125" y="2228850"/>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1. 小林今天去打球吗？</a:t>
            </a:r>
          </a:p>
        </p:txBody>
      </p:sp>
      <p:sp>
        <p:nvSpPr>
          <p:cNvPr id="6" name="q1">
            <a:extLst xmlns:a="http://schemas.openxmlformats.org/drawingml/2006/main">
              <a:ext uri="{FF2B5EF4-FFF2-40B4-BE49-F238E27FC236}">
                <a16:creationId xmlns:a16="http://schemas.microsoft.com/office/drawing/2014/main" id="{1DB13AE4-0654-41C6-9DBE-560146B04216}"/>
              </a:ext>
            </a:extLst>
          </p:cNvPr>
          <p:cNvSpPr>
            <a:spLocks xmlns:a="http://schemas.openxmlformats.org/drawingml/2006/main" noGrp="1"/>
          </p:cNvSpPr>
          <p:nvPr/>
        </p:nvSpPr>
        <p:spPr>
          <a:xfrm xmlns:a="http://schemas.openxmlformats.org/drawingml/2006/main">
            <a:off x="619125" y="2843213"/>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2. 他打算做什么？</a:t>
            </a:r>
          </a:p>
        </p:txBody>
      </p:sp>
    </p:spTree>
    <p:extLst>
      <p:ext uri="{BB962C8B-B14F-4D97-AF65-F5344CB8AC3E}">
        <p14:creationId xmlns:p14="http://schemas.microsoft.com/office/powerpoint/2010/main" val="1077751558"/>
      </p:ext>
    </p:extLst>
  </p:cSld>
</p:sld>
</file>

<file path=ppt/slides/slide8.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9" name="course">
            <a:extLst xmlns:a="http://schemas.openxmlformats.org/drawingml/2006/main">
              <a:ext uri="{FF2B5EF4-FFF2-40B4-BE49-F238E27FC236}">
                <a16:creationId xmlns:a16="http://schemas.microsoft.com/office/drawing/2014/main" id="{D5F308E3-F844-4064-A3A0-30B6B4F5835A}"/>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HSK2-16</a:t>
            </a:r>
          </a:p>
        </p:txBody>
      </p:sp>
      <p:sp>
        <p:nvSpPr>
          <p:cNvPr id="2" name="heading">
            <a:extLst xmlns:a="http://schemas.openxmlformats.org/drawingml/2006/main">
              <a:ext uri="{FF2B5EF4-FFF2-40B4-BE49-F238E27FC236}">
                <a16:creationId xmlns:a16="http://schemas.microsoft.com/office/drawing/2014/main" id="{47E79E4B-EF7C-4032-BC33-6BFD59A79EA4}"/>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Mini game chọn đáp án</a:t>
            </a:r>
          </a:p>
        </p:txBody>
      </p:sp>
      <p:sp>
        <p:nvSpPr>
          <p:cNvPr id="3" name="page">
            <a:extLst xmlns:a="http://schemas.openxmlformats.org/drawingml/2006/main">
              <a:ext uri="{FF2B5EF4-FFF2-40B4-BE49-F238E27FC236}">
                <a16:creationId xmlns:a16="http://schemas.microsoft.com/office/drawing/2014/main" id="{26889293-F7B1-4D71-85DC-A15ADDC85155}"/>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8</a:t>
            </a:r>
          </a:p>
        </p:txBody>
      </p:sp>
      <p:sp>
        <p:nvSpPr>
          <p:cNvPr id="4" name="game_prompt">
            <a:extLst xmlns:a="http://schemas.openxmlformats.org/drawingml/2006/main">
              <a:ext uri="{FF2B5EF4-FFF2-40B4-BE49-F238E27FC236}">
                <a16:creationId xmlns:a16="http://schemas.microsoft.com/office/drawing/2014/main" id="{FFA8F570-4E4F-4987-84D7-E1CE84FF3E5B}"/>
              </a:ext>
            </a:extLst>
          </p:cNvPr>
          <p:cNvSpPr>
            <a:spLocks xmlns:a="http://schemas.openxmlformats.org/drawingml/2006/main" noGrp="1"/>
          </p:cNvSpPr>
          <p:nvPr/>
        </p:nvSpPr>
        <p:spPr>
          <a:xfrm xmlns:a="http://schemas.openxmlformats.org/drawingml/2006/main">
            <a:off x="619125" y="1571625"/>
            <a:ext cx="10572750" cy="581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Từ nào có nghĩa “cơ thể sức khỏe”?</a:t>
            </a:r>
          </a:p>
        </p:txBody>
      </p:sp>
      <p:sp>
        <p:nvSpPr>
          <p:cNvPr id="5" name="audio_game">
            <a:extLst xmlns:a="http://schemas.openxmlformats.org/drawingml/2006/main">
              <a:ext uri="{FF2B5EF4-FFF2-40B4-BE49-F238E27FC236}">
                <a16:creationId xmlns:a16="http://schemas.microsoft.com/office/drawing/2014/main" id="{61F00DB3-D34F-4315-BA40-73C5CDA7D624}"/>
              </a:ext>
            </a:extLst>
            <ns0:hlinkClick xmlns:ns0="http://schemas.openxmlformats.org/drawingml/2006/main" xmlns:ns1="http://schemas.openxmlformats.org/officeDocument/2006/relationships" ns1:id="rIdInteractive3">
              <ns0:snd ns1:embed="rIdEmbeddedAudio4" name="HSK2-16_GAME.mp3"/>
            </ns0:hlinkClick>
          </p:cNvPr>
          <p:cNvSpPr>
            <a:spLocks xmlns:a="http://schemas.openxmlformats.org/drawingml/2006/main" noGrp="1"/>
          </p:cNvSpPr>
          <p:nvPr/>
        </p:nvSpPr>
        <p:spPr>
          <a:xfrm xmlns:a="http://schemas.openxmlformats.org/drawingml/2006/main">
            <a:off x="619125" y="2390775"/>
            <a:ext cx="105727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1">
                <a:solidFill>
                  <a:srgbClr val="F5CA35"/>
                </a:solidFill>
                <a:latin typeface="Noto Sans CJK SC"/>
                <a:ea typeface="Noto Sans CJK SC"/>
                <a:cs typeface="Noto Sans CJK SC"/>
              </a:defRPr>
            </a:defPPr>
            <a:lvl1pPr>
              <a:defRPr sz="2025" b="1">
                <a:solidFill>
                  <a:srgbClr val="F5CA35"/>
                </a:solidFill>
                <a:latin typeface="Noto Sans CJK SC"/>
                <a:ea typeface="Noto Sans CJK SC"/>
                <a:cs typeface="Noto Sans CJK SC"/>
              </a:defRPr>
            </a:lvl1pPr>
            <a:lvl2pPr>
              <a:defRPr sz="2025" b="1">
                <a:solidFill>
                  <a:srgbClr val="F5CA35"/>
                </a:solidFill>
                <a:latin typeface="Noto Sans CJK SC"/>
                <a:ea typeface="Noto Sans CJK SC"/>
                <a:cs typeface="Noto Sans CJK SC"/>
              </a:defRPr>
            </a:lvl2pPr>
            <a:lvl3pPr>
              <a:defRPr sz="2025" b="1">
                <a:solidFill>
                  <a:srgbClr val="F5CA35"/>
                </a:solidFill>
                <a:latin typeface="Noto Sans CJK SC"/>
                <a:ea typeface="Noto Sans CJK SC"/>
                <a:cs typeface="Noto Sans CJK SC"/>
              </a:defRPr>
            </a:lvl3pPr>
            <a:lvl4pPr>
              <a:defRPr sz="2025" b="1">
                <a:solidFill>
                  <a:srgbClr val="F5CA35"/>
                </a:solidFill>
                <a:latin typeface="Noto Sans CJK SC"/>
                <a:ea typeface="Noto Sans CJK SC"/>
                <a:cs typeface="Noto Sans CJK SC"/>
              </a:defRPr>
            </a:lvl4pPr>
            <a:lvl5pPr>
              <a:defRPr sz="2025" b="1">
                <a:solidFill>
                  <a:srgbClr val="F5CA35"/>
                </a:solidFill>
                <a:latin typeface="Noto Sans CJK SC"/>
                <a:ea typeface="Noto Sans CJK SC"/>
                <a:cs typeface="Noto Sans CJK SC"/>
              </a:defRPr>
            </a:lvl5pPr>
            <a:lvl6pPr>
              <a:defRPr sz="2025" b="1">
                <a:solidFill>
                  <a:srgbClr val="F5CA35"/>
                </a:solidFill>
                <a:latin typeface="Noto Sans CJK SC"/>
                <a:ea typeface="Noto Sans CJK SC"/>
                <a:cs typeface="Noto Sans CJK SC"/>
              </a:defRPr>
            </a:lvl6pPr>
            <a:lvl7pPr>
              <a:defRPr sz="2025" b="1">
                <a:solidFill>
                  <a:srgbClr val="F5CA35"/>
                </a:solidFill>
                <a:latin typeface="Noto Sans CJK SC"/>
                <a:ea typeface="Noto Sans CJK SC"/>
                <a:cs typeface="Noto Sans CJK SC"/>
              </a:defRPr>
            </a:lvl7pPr>
            <a:lvl8pPr>
              <a:defRPr sz="2025" b="1">
                <a:solidFill>
                  <a:srgbClr val="F5CA35"/>
                </a:solidFill>
                <a:latin typeface="Noto Sans CJK SC"/>
                <a:ea typeface="Noto Sans CJK SC"/>
                <a:cs typeface="Noto Sans CJK SC"/>
              </a:defRPr>
            </a:lvl8pPr>
            <a:lvl9pPr>
              <a:defRPr sz="2025" b="1">
                <a:solidFill>
                  <a:srgbClr val="F5CA35"/>
                </a:solidFill>
                <a:latin typeface="Noto Sans CJK SC"/>
                <a:ea typeface="Noto Sans CJK SC"/>
                <a:cs typeface="Noto Sans CJK SC"/>
              </a:defRPr>
            </a:lvl9pPr>
          </a:lstStyle>
          <a:p xmlns:a="http://schemas.openxmlformats.org/drawingml/2006/main">
            <a:pPr>
              <a:defRPr sz="2025" b="1">
                <a:solidFill>
                  <a:srgbClr val="F5CA35"/>
                </a:solidFill>
                <a:latin typeface="Noto Sans CJK SC"/>
                <a:ea typeface="Noto Sans CJK SC"/>
                <a:cs typeface="Noto Sans CJK SC"/>
              </a:defRPr>
            </a:pPr>
            <a:r>
              <a:rPr sz="2025" b="1">
                <a:solidFill>
                  <a:srgbClr val="F5CA35"/>
                </a:solidFill>
                <a:latin typeface="Noto Sans CJK SC"/>
                <a:ea typeface="Noto Sans CJK SC"/>
                <a:cs typeface="Noto Sans CJK SC"/>
                <a:hlinkClick xmlns:ns2="http://schemas.openxmlformats.org/officeDocument/2006/relationships" ns2:id="rIdInteractive3"/>
              </a:rPr>
              <a:t>▶  NGHE AUDIO GAME</a:t>
            </a:r>
          </a:p>
        </p:txBody>
      </p:sp>
      <p:sp>
        <p:nvSpPr>
          <p:cNvPr id="6" name="choice_0">
            <a:extLst xmlns:a="http://schemas.openxmlformats.org/drawingml/2006/main">
              <a:ext uri="{FF2B5EF4-FFF2-40B4-BE49-F238E27FC236}">
                <a16:creationId xmlns:a16="http://schemas.microsoft.com/office/drawing/2014/main" id="{82148283-CB8D-4427-AA75-30E14F319B42}"/>
              </a:ext>
            </a:extLst>
            <ns0:hlinkClick xmlns:ns0="http://schemas.openxmlformats.org/drawingml/2006/main" xmlns:ns1="http://schemas.openxmlformats.org/officeDocument/2006/relationships" ns1:id="rIdInteractive5" action="ppaction://hlinksldjump"/>
          </p:cNvPr>
          <p:cNvSpPr>
            <a:spLocks xmlns:a="http://schemas.openxmlformats.org/drawingml/2006/main" noGrp="1"/>
          </p:cNvSpPr>
          <p:nvPr/>
        </p:nvSpPr>
        <p:spPr>
          <a:xfrm xmlns:a="http://schemas.openxmlformats.org/drawingml/2006/main">
            <a:off x="809625" y="315277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5" action="ppaction://hlinksldjump"/>
              </a:rPr>
              <a:t>A. 身体</a:t>
            </a:r>
          </a:p>
        </p:txBody>
      </p:sp>
      <p:sp>
        <p:nvSpPr>
          <p:cNvPr id="7" name="choice_1">
            <a:extLst xmlns:a="http://schemas.openxmlformats.org/drawingml/2006/main">
              <a:ext uri="{FF2B5EF4-FFF2-40B4-BE49-F238E27FC236}">
                <a16:creationId xmlns:a16="http://schemas.microsoft.com/office/drawing/2014/main" id="{42875E43-99A7-4F0D-8A47-4C1B5664017D}"/>
              </a:ext>
            </a:extLst>
            <ns0:hlinkClick xmlns:ns0="http://schemas.openxmlformats.org/drawingml/2006/main" xmlns:ns1="http://schemas.openxmlformats.org/officeDocument/2006/relationships" ns1:id="rIdInteractive6" action="ppaction://hlinksldjump"/>
          </p:cNvPr>
          <p:cNvSpPr>
            <a:spLocks xmlns:a="http://schemas.openxmlformats.org/drawingml/2006/main" noGrp="1"/>
          </p:cNvSpPr>
          <p:nvPr/>
        </p:nvSpPr>
        <p:spPr>
          <a:xfrm xmlns:a="http://schemas.openxmlformats.org/drawingml/2006/main">
            <a:off x="809625" y="3867150"/>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6" action="ppaction://hlinksldjump"/>
              </a:rPr>
              <a:t>B. 生病</a:t>
            </a:r>
          </a:p>
        </p:txBody>
      </p:sp>
      <p:sp>
        <p:nvSpPr>
          <p:cNvPr id="8" name="choice_2">
            <a:extLst xmlns:a="http://schemas.openxmlformats.org/drawingml/2006/main">
              <a:ext uri="{FF2B5EF4-FFF2-40B4-BE49-F238E27FC236}">
                <a16:creationId xmlns:a16="http://schemas.microsoft.com/office/drawing/2014/main" id="{836FE1C7-140F-48FF-A1DA-00E48BD8B3F1}"/>
              </a:ext>
            </a:extLst>
            <ns0:hlinkClick xmlns:ns0="http://schemas.openxmlformats.org/drawingml/2006/main" xmlns:ns1="http://schemas.openxmlformats.org/officeDocument/2006/relationships" ns1:id="rIdInteractive7" action="ppaction://hlinksldjump"/>
          </p:cNvPr>
          <p:cNvSpPr>
            <a:spLocks xmlns:a="http://schemas.openxmlformats.org/drawingml/2006/main" noGrp="1"/>
          </p:cNvSpPr>
          <p:nvPr/>
        </p:nvSpPr>
        <p:spPr>
          <a:xfrm xmlns:a="http://schemas.openxmlformats.org/drawingml/2006/main">
            <a:off x="809625" y="458152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7" action="ppaction://hlinksldjump"/>
              </a:rPr>
              <a:t>C. 医生</a:t>
            </a:r>
          </a:p>
        </p:txBody>
      </p:sp>
    </p:spTree>
    <p:extLst>
      <p:ext uri="{BB962C8B-B14F-4D97-AF65-F5344CB8AC3E}">
        <p14:creationId xmlns:p14="http://schemas.microsoft.com/office/powerpoint/2010/main" val="1168840244"/>
      </p:ext>
    </p:extLst>
  </p:cSld>
</p:sld>
</file>

<file path=ppt/slides/slide9.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FAE66DD5-A8FE-4B5B-91C1-CC73ACBB6EB9}"/>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HSK2-16</a:t>
            </a:r>
          </a:p>
        </p:txBody>
      </p:sp>
      <p:sp>
        <p:nvSpPr>
          <p:cNvPr id="2" name="heading">
            <a:extLst xmlns:a="http://schemas.openxmlformats.org/drawingml/2006/main">
              <a:ext uri="{FF2B5EF4-FFF2-40B4-BE49-F238E27FC236}">
                <a16:creationId xmlns:a16="http://schemas.microsoft.com/office/drawing/2014/main" id="{1E42368C-0886-4316-93D4-7ACE89AECC95}"/>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Đúng rồi</a:t>
            </a:r>
          </a:p>
        </p:txBody>
      </p:sp>
      <p:sp>
        <p:nvSpPr>
          <p:cNvPr id="3" name="page">
            <a:extLst xmlns:a="http://schemas.openxmlformats.org/drawingml/2006/main">
              <a:ext uri="{FF2B5EF4-FFF2-40B4-BE49-F238E27FC236}">
                <a16:creationId xmlns:a16="http://schemas.microsoft.com/office/drawing/2014/main" id="{677CF791-E602-4F88-8FF5-949A4DA1283C}"/>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9</a:t>
            </a:r>
          </a:p>
        </p:txBody>
      </p:sp>
      <p:sp>
        <p:nvSpPr>
          <p:cNvPr id="4" name="feedback">
            <a:extLst xmlns:a="http://schemas.openxmlformats.org/drawingml/2006/main">
              <a:ext uri="{FF2B5EF4-FFF2-40B4-BE49-F238E27FC236}">
                <a16:creationId xmlns:a16="http://schemas.microsoft.com/office/drawing/2014/main" id="{28FA87B7-FE43-4D67-8DEE-44F2C4F5839C}"/>
              </a:ext>
            </a:extLst>
          </p:cNvPr>
          <p:cNvSpPr>
            <a:spLocks xmlns:a="http://schemas.openxmlformats.org/drawingml/2006/main" noGrp="1"/>
          </p:cNvSpPr>
          <p:nvPr/>
        </p:nvSpPr>
        <p:spPr>
          <a:xfrm xmlns:a="http://schemas.openxmlformats.org/drawingml/2006/main">
            <a:off x="619125" y="1857375"/>
            <a:ext cx="10572750" cy="623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75" b="1">
                <a:solidFill>
                  <a:srgbClr val="07569C"/>
                </a:solidFill>
                <a:latin typeface="Noto Sans CJK SC"/>
                <a:ea typeface="Noto Sans CJK SC"/>
                <a:cs typeface="Noto Sans CJK SC"/>
              </a:defRPr>
            </a:defPPr>
            <a:lvl1pPr>
              <a:defRPr sz="2775" b="1">
                <a:solidFill>
                  <a:srgbClr val="07569C"/>
                </a:solidFill>
                <a:latin typeface="Noto Sans CJK SC"/>
                <a:ea typeface="Noto Sans CJK SC"/>
                <a:cs typeface="Noto Sans CJK SC"/>
              </a:defRPr>
            </a:lvl1pPr>
            <a:lvl2pPr>
              <a:defRPr sz="2775" b="1">
                <a:solidFill>
                  <a:srgbClr val="07569C"/>
                </a:solidFill>
                <a:latin typeface="Noto Sans CJK SC"/>
                <a:ea typeface="Noto Sans CJK SC"/>
                <a:cs typeface="Noto Sans CJK SC"/>
              </a:defRPr>
            </a:lvl2pPr>
            <a:lvl3pPr>
              <a:defRPr sz="2775" b="1">
                <a:solidFill>
                  <a:srgbClr val="07569C"/>
                </a:solidFill>
                <a:latin typeface="Noto Sans CJK SC"/>
                <a:ea typeface="Noto Sans CJK SC"/>
                <a:cs typeface="Noto Sans CJK SC"/>
              </a:defRPr>
            </a:lvl3pPr>
            <a:lvl4pPr>
              <a:defRPr sz="2775" b="1">
                <a:solidFill>
                  <a:srgbClr val="07569C"/>
                </a:solidFill>
                <a:latin typeface="Noto Sans CJK SC"/>
                <a:ea typeface="Noto Sans CJK SC"/>
                <a:cs typeface="Noto Sans CJK SC"/>
              </a:defRPr>
            </a:lvl4pPr>
            <a:lvl5pPr>
              <a:defRPr sz="2775" b="1">
                <a:solidFill>
                  <a:srgbClr val="07569C"/>
                </a:solidFill>
                <a:latin typeface="Noto Sans CJK SC"/>
                <a:ea typeface="Noto Sans CJK SC"/>
                <a:cs typeface="Noto Sans CJK SC"/>
              </a:defRPr>
            </a:lvl5pPr>
            <a:lvl6pPr>
              <a:defRPr sz="2775" b="1">
                <a:solidFill>
                  <a:srgbClr val="07569C"/>
                </a:solidFill>
                <a:latin typeface="Noto Sans CJK SC"/>
                <a:ea typeface="Noto Sans CJK SC"/>
                <a:cs typeface="Noto Sans CJK SC"/>
              </a:defRPr>
            </a:lvl6pPr>
            <a:lvl7pPr>
              <a:defRPr sz="2775" b="1">
                <a:solidFill>
                  <a:srgbClr val="07569C"/>
                </a:solidFill>
                <a:latin typeface="Noto Sans CJK SC"/>
                <a:ea typeface="Noto Sans CJK SC"/>
                <a:cs typeface="Noto Sans CJK SC"/>
              </a:defRPr>
            </a:lvl7pPr>
            <a:lvl8pPr>
              <a:defRPr sz="2775" b="1">
                <a:solidFill>
                  <a:srgbClr val="07569C"/>
                </a:solidFill>
                <a:latin typeface="Noto Sans CJK SC"/>
                <a:ea typeface="Noto Sans CJK SC"/>
                <a:cs typeface="Noto Sans CJK SC"/>
              </a:defRPr>
            </a:lvl8pPr>
            <a:lvl9pPr>
              <a:defRPr sz="2775" b="1">
                <a:solidFill>
                  <a:srgbClr val="07569C"/>
                </a:solidFill>
                <a:latin typeface="Noto Sans CJK SC"/>
                <a:ea typeface="Noto Sans CJK SC"/>
                <a:cs typeface="Noto Sans CJK SC"/>
              </a:defRPr>
            </a:lvl9pPr>
          </a:lstStyle>
          <a:p xmlns:a="http://schemas.openxmlformats.org/drawingml/2006/main">
            <a:pPr>
              <a:defRPr sz="2775" b="1">
                <a:solidFill>
                  <a:srgbClr val="07569C"/>
                </a:solidFill>
                <a:latin typeface="Noto Sans CJK SC"/>
                <a:ea typeface="Noto Sans CJK SC"/>
                <a:cs typeface="Noto Sans CJK SC"/>
              </a:defRPr>
            </a:pPr>
            <a:r>
              <a:rPr sz="2775" b="1">
                <a:solidFill>
                  <a:srgbClr val="07569C"/>
                </a:solidFill>
                <a:latin typeface="Noto Sans CJK SC"/>
                <a:ea typeface="Noto Sans CJK SC"/>
                <a:cs typeface="Noto Sans CJK SC"/>
              </a:rPr>
              <a:t>身体 (shēn tǐ) = cơ thể sức khỏe.</a:t>
            </a:r>
          </a:p>
        </p:txBody>
      </p:sp>
      <p:sp>
        <p:nvSpPr>
          <p:cNvPr id="5" name="stretch">
            <a:extLst xmlns:a="http://schemas.openxmlformats.org/drawingml/2006/main">
              <a:ext uri="{FF2B5EF4-FFF2-40B4-BE49-F238E27FC236}">
                <a16:creationId xmlns:a16="http://schemas.microsoft.com/office/drawing/2014/main" id="{64962E29-F944-4CC4-A049-2709D54CC1F4}"/>
              </a:ext>
            </a:extLst>
          </p:cNvPr>
          <p:cNvSpPr>
            <a:spLocks xmlns:a="http://schemas.openxmlformats.org/drawingml/2006/main" noGrp="1"/>
          </p:cNvSpPr>
          <p:nvPr/>
        </p:nvSpPr>
        <p:spPr>
          <a:xfrm xmlns:a="http://schemas.openxmlformats.org/drawingml/2006/main">
            <a:off x="619125" y="323850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Thêm một điểm: đọc đáp án và dùng trong một câu hoặc nêu</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bằng chứng từ bài đọc.</a:t>
            </a:r>
          </a:p>
        </p:txBody>
      </p:sp>
      <p:sp>
        <p:nvSpPr>
          <p:cNvPr id="6" name="continue">
            <a:extLst xmlns:a="http://schemas.openxmlformats.org/drawingml/2006/main">
              <a:ext uri="{FF2B5EF4-FFF2-40B4-BE49-F238E27FC236}">
                <a16:creationId xmlns:a16="http://schemas.microsoft.com/office/drawing/2014/main" id="{5D5A6235-E501-49F8-9645-C255B2AC1788}"/>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381625"/>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1">
                <a:solidFill>
                  <a:srgbClr val="07569C"/>
                </a:solidFill>
                <a:latin typeface="Noto Sans CJK SC"/>
                <a:ea typeface="Noto Sans CJK SC"/>
                <a:cs typeface="Noto Sans CJK SC"/>
              </a:defRPr>
            </a:defPPr>
            <a:lvl1pPr>
              <a:defRPr sz="2250" b="1">
                <a:solidFill>
                  <a:srgbClr val="07569C"/>
                </a:solidFill>
                <a:latin typeface="Noto Sans CJK SC"/>
                <a:ea typeface="Noto Sans CJK SC"/>
                <a:cs typeface="Noto Sans CJK SC"/>
              </a:defRPr>
            </a:lvl1pPr>
            <a:lvl2pPr>
              <a:defRPr sz="2250" b="1">
                <a:solidFill>
                  <a:srgbClr val="07569C"/>
                </a:solidFill>
                <a:latin typeface="Noto Sans CJK SC"/>
                <a:ea typeface="Noto Sans CJK SC"/>
                <a:cs typeface="Noto Sans CJK SC"/>
              </a:defRPr>
            </a:lvl2pPr>
            <a:lvl3pPr>
              <a:defRPr sz="2250" b="1">
                <a:solidFill>
                  <a:srgbClr val="07569C"/>
                </a:solidFill>
                <a:latin typeface="Noto Sans CJK SC"/>
                <a:ea typeface="Noto Sans CJK SC"/>
                <a:cs typeface="Noto Sans CJK SC"/>
              </a:defRPr>
            </a:lvl3pPr>
            <a:lvl4pPr>
              <a:defRPr sz="2250" b="1">
                <a:solidFill>
                  <a:srgbClr val="07569C"/>
                </a:solidFill>
                <a:latin typeface="Noto Sans CJK SC"/>
                <a:ea typeface="Noto Sans CJK SC"/>
                <a:cs typeface="Noto Sans CJK SC"/>
              </a:defRPr>
            </a:lvl4pPr>
            <a:lvl5pPr>
              <a:defRPr sz="2250" b="1">
                <a:solidFill>
                  <a:srgbClr val="07569C"/>
                </a:solidFill>
                <a:latin typeface="Noto Sans CJK SC"/>
                <a:ea typeface="Noto Sans CJK SC"/>
                <a:cs typeface="Noto Sans CJK SC"/>
              </a:defRPr>
            </a:lvl5pPr>
            <a:lvl6pPr>
              <a:defRPr sz="2250" b="1">
                <a:solidFill>
                  <a:srgbClr val="07569C"/>
                </a:solidFill>
                <a:latin typeface="Noto Sans CJK SC"/>
                <a:ea typeface="Noto Sans CJK SC"/>
                <a:cs typeface="Noto Sans CJK SC"/>
              </a:defRPr>
            </a:lvl6pPr>
            <a:lvl7pPr>
              <a:defRPr sz="2250" b="1">
                <a:solidFill>
                  <a:srgbClr val="07569C"/>
                </a:solidFill>
                <a:latin typeface="Noto Sans CJK SC"/>
                <a:ea typeface="Noto Sans CJK SC"/>
                <a:cs typeface="Noto Sans CJK SC"/>
              </a:defRPr>
            </a:lvl7pPr>
            <a:lvl8pPr>
              <a:defRPr sz="2250" b="1">
                <a:solidFill>
                  <a:srgbClr val="07569C"/>
                </a:solidFill>
                <a:latin typeface="Noto Sans CJK SC"/>
                <a:ea typeface="Noto Sans CJK SC"/>
                <a:cs typeface="Noto Sans CJK SC"/>
              </a:defRPr>
            </a:lvl8pPr>
            <a:lvl9pPr>
              <a:defRPr sz="2250" b="1">
                <a:solidFill>
                  <a:srgbClr val="07569C"/>
                </a:solidFill>
                <a:latin typeface="Noto Sans CJK SC"/>
                <a:ea typeface="Noto Sans CJK SC"/>
                <a:cs typeface="Noto Sans CJK SC"/>
              </a:defRPr>
            </a:lvl9pPr>
          </a:lstStyle>
          <a:p xmlns:a="http://schemas.openxmlformats.org/drawingml/2006/main">
            <a:pPr>
              <a:defRPr sz="2250" b="1">
                <a:solidFill>
                  <a:srgbClr val="07569C"/>
                </a:solidFill>
                <a:latin typeface="Noto Sans CJK SC"/>
                <a:ea typeface="Noto Sans CJK SC"/>
                <a:cs typeface="Noto Sans CJK SC"/>
              </a:defRPr>
            </a:pPr>
            <a:r>
              <a:rPr sz="2250" b="1">
                <a:solidFill>
                  <a:srgbClr val="07569C"/>
                </a:solidFill>
                <a:latin typeface="Noto Sans CJK SC"/>
                <a:ea typeface="Noto Sans CJK SC"/>
                <a:cs typeface="Noto Sans CJK SC"/>
                <a:hlinkClick xmlns:ns2="http://schemas.openxmlformats.org/officeDocument/2006/relationships" ns2:id="rIdInteractive3" action="ppaction://hlinksldjump"/>
              </a:rPr>
              <a:t>TIẾP TỤC</a:t>
            </a:r>
          </a:p>
        </p:txBody>
      </p:sp>
    </p:spTree>
    <p:extLst>
      <p:ext uri="{BB962C8B-B14F-4D97-AF65-F5344CB8AC3E}">
        <p14:creationId xmlns:p14="http://schemas.microsoft.com/office/powerpoint/2010/main" val="2033803000"/>
      </p:ext>
    </p:extLst>
  </p:cSld>
</p:sld>
</file>

<file path=ppt/slides/slide10.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4ABB50EF-604C-4FAC-AE6F-1B77333F2B14}"/>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HSK2-16</a:t>
            </a:r>
          </a:p>
        </p:txBody>
      </p:sp>
      <p:sp>
        <p:nvSpPr>
          <p:cNvPr id="2" name="heading">
            <a:extLst xmlns:a="http://schemas.openxmlformats.org/drawingml/2006/main">
              <a:ext uri="{FF2B5EF4-FFF2-40B4-BE49-F238E27FC236}">
                <a16:creationId xmlns:a16="http://schemas.microsoft.com/office/drawing/2014/main" id="{D887AC72-198A-4384-B052-5EA0981ACE21}"/>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Thử lại một lần nữa</a:t>
            </a:r>
          </a:p>
        </p:txBody>
      </p:sp>
      <p:sp>
        <p:nvSpPr>
          <p:cNvPr id="3" name="page">
            <a:extLst xmlns:a="http://schemas.openxmlformats.org/drawingml/2006/main">
              <a:ext uri="{FF2B5EF4-FFF2-40B4-BE49-F238E27FC236}">
                <a16:creationId xmlns:a16="http://schemas.microsoft.com/office/drawing/2014/main" id="{5F644A80-A94F-4A17-9581-AD9F4A99B53C}"/>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10</a:t>
            </a:r>
          </a:p>
        </p:txBody>
      </p:sp>
      <p:sp>
        <p:nvSpPr>
          <p:cNvPr id="4" name="retryhint">
            <a:extLst xmlns:a="http://schemas.openxmlformats.org/drawingml/2006/main">
              <a:ext uri="{FF2B5EF4-FFF2-40B4-BE49-F238E27FC236}">
                <a16:creationId xmlns:a16="http://schemas.microsoft.com/office/drawing/2014/main" id="{79995225-D46E-4A59-9456-477100B0FDCD}"/>
              </a:ext>
            </a:extLst>
          </p:cNvPr>
          <p:cNvSpPr>
            <a:spLocks xmlns:a="http://schemas.openxmlformats.org/drawingml/2006/main" noGrp="1"/>
          </p:cNvSpPr>
          <p:nvPr/>
        </p:nvSpPr>
        <p:spPr>
          <a:xfrm xmlns:a="http://schemas.openxmlformats.org/drawingml/2006/main">
            <a:off x="619125" y="1905000"/>
            <a:ext cx="105727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0">
                <a:solidFill>
                  <a:srgbClr val="123453"/>
                </a:solidFill>
                <a:latin typeface="Noto Sans CJK SC"/>
                <a:ea typeface="Noto Sans CJK SC"/>
                <a:cs typeface="Noto Sans CJK SC"/>
              </a:defRPr>
            </a:defPPr>
            <a:lvl1pPr>
              <a:defRPr sz="2700" b="0">
                <a:solidFill>
                  <a:srgbClr val="123453"/>
                </a:solidFill>
                <a:latin typeface="Noto Sans CJK SC"/>
                <a:ea typeface="Noto Sans CJK SC"/>
                <a:cs typeface="Noto Sans CJK SC"/>
              </a:defRPr>
            </a:lvl1pPr>
            <a:lvl2pPr>
              <a:defRPr sz="2700" b="0">
                <a:solidFill>
                  <a:srgbClr val="123453"/>
                </a:solidFill>
                <a:latin typeface="Noto Sans CJK SC"/>
                <a:ea typeface="Noto Sans CJK SC"/>
                <a:cs typeface="Noto Sans CJK SC"/>
              </a:defRPr>
            </a:lvl2pPr>
            <a:lvl3pPr>
              <a:defRPr sz="2700" b="0">
                <a:solidFill>
                  <a:srgbClr val="123453"/>
                </a:solidFill>
                <a:latin typeface="Noto Sans CJK SC"/>
                <a:ea typeface="Noto Sans CJK SC"/>
                <a:cs typeface="Noto Sans CJK SC"/>
              </a:defRPr>
            </a:lvl3pPr>
            <a:lvl4pPr>
              <a:defRPr sz="2700" b="0">
                <a:solidFill>
                  <a:srgbClr val="123453"/>
                </a:solidFill>
                <a:latin typeface="Noto Sans CJK SC"/>
                <a:ea typeface="Noto Sans CJK SC"/>
                <a:cs typeface="Noto Sans CJK SC"/>
              </a:defRPr>
            </a:lvl4pPr>
            <a:lvl5pPr>
              <a:defRPr sz="2700" b="0">
                <a:solidFill>
                  <a:srgbClr val="123453"/>
                </a:solidFill>
                <a:latin typeface="Noto Sans CJK SC"/>
                <a:ea typeface="Noto Sans CJK SC"/>
                <a:cs typeface="Noto Sans CJK SC"/>
              </a:defRPr>
            </a:lvl5pPr>
            <a:lvl6pPr>
              <a:defRPr sz="2700" b="0">
                <a:solidFill>
                  <a:srgbClr val="123453"/>
                </a:solidFill>
                <a:latin typeface="Noto Sans CJK SC"/>
                <a:ea typeface="Noto Sans CJK SC"/>
                <a:cs typeface="Noto Sans CJK SC"/>
              </a:defRPr>
            </a:lvl6pPr>
            <a:lvl7pPr>
              <a:defRPr sz="2700" b="0">
                <a:solidFill>
                  <a:srgbClr val="123453"/>
                </a:solidFill>
                <a:latin typeface="Noto Sans CJK SC"/>
                <a:ea typeface="Noto Sans CJK SC"/>
                <a:cs typeface="Noto Sans CJK SC"/>
              </a:defRPr>
            </a:lvl7pPr>
            <a:lvl8pPr>
              <a:defRPr sz="2700" b="0">
                <a:solidFill>
                  <a:srgbClr val="123453"/>
                </a:solidFill>
                <a:latin typeface="Noto Sans CJK SC"/>
                <a:ea typeface="Noto Sans CJK SC"/>
                <a:cs typeface="Noto Sans CJK SC"/>
              </a:defRPr>
            </a:lvl8pPr>
            <a:lvl9pPr>
              <a:defRPr sz="2700" b="0">
                <a:solidFill>
                  <a:srgbClr val="123453"/>
                </a:solidFill>
                <a:latin typeface="Noto Sans CJK SC"/>
                <a:ea typeface="Noto Sans CJK SC"/>
                <a:cs typeface="Noto Sans CJK SC"/>
              </a:defRPr>
            </a:lvl9pPr>
          </a:lstStyle>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Nghe lại hoặc tìm chi tiết trong bài. Hai bạn giải</a:t>
            </a:r>
          </a:p>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thích lựa chọn với nhau trước khi chọn lại.</a:t>
            </a:r>
          </a:p>
        </p:txBody>
      </p:sp>
      <p:sp>
        <p:nvSpPr>
          <p:cNvPr id="5" name="retry">
            <a:extLst xmlns:a="http://schemas.openxmlformats.org/drawingml/2006/main">
              <a:ext uri="{FF2B5EF4-FFF2-40B4-BE49-F238E27FC236}">
                <a16:creationId xmlns:a16="http://schemas.microsoft.com/office/drawing/2014/main" id="{EF4B598D-D27E-446F-B821-3E406354A65B}"/>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048250"/>
            <a:ext cx="104775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hlinkClick xmlns:ns2="http://schemas.openxmlformats.org/officeDocument/2006/relationships" ns2:id="rIdInteractive3" action="ppaction://hlinksldjump"/>
              </a:rPr>
              <a:t>QUAY LẠI CÂU HỎI</a:t>
            </a:r>
          </a:p>
        </p:txBody>
      </p:sp>
    </p:spTree>
    <p:extLst>
      <p:ext uri="{BB962C8B-B14F-4D97-AF65-F5344CB8AC3E}">
        <p14:creationId xmlns:p14="http://schemas.microsoft.com/office/powerpoint/2010/main" val="85845107"/>
      </p:ext>
    </p:extLst>
  </p:cSld>
</p:sld>
</file>

<file path=ppt/slides/slide11.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596E73B4-45AF-4F9B-9E85-9C9ADB0516D8}"/>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HSK2-16</a:t>
            </a:r>
          </a:p>
        </p:txBody>
      </p:sp>
      <p:sp>
        <p:nvSpPr>
          <p:cNvPr id="2" name="heading">
            <a:extLst xmlns:a="http://schemas.openxmlformats.org/drawingml/2006/main">
              <a:ext uri="{FF2B5EF4-FFF2-40B4-BE49-F238E27FC236}">
                <a16:creationId xmlns:a16="http://schemas.microsoft.com/office/drawing/2014/main" id="{ADC0AF0D-F2EE-4336-9E67-CB225159568C}"/>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Nhiệm vụ giao tiếp theo cặp</a:t>
            </a:r>
          </a:p>
        </p:txBody>
      </p:sp>
      <p:sp>
        <p:nvSpPr>
          <p:cNvPr id="3" name="page">
            <a:extLst xmlns:a="http://schemas.openxmlformats.org/drawingml/2006/main">
              <a:ext uri="{FF2B5EF4-FFF2-40B4-BE49-F238E27FC236}">
                <a16:creationId xmlns:a16="http://schemas.microsoft.com/office/drawing/2014/main" id="{B4424B7A-EE68-47CD-AA9A-ACB15F923472}"/>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11</a:t>
            </a:r>
          </a:p>
        </p:txBody>
      </p:sp>
      <p:sp>
        <p:nvSpPr>
          <p:cNvPr id="4" name="task">
            <a:extLst xmlns:a="http://schemas.openxmlformats.org/drawingml/2006/main">
              <a:ext uri="{FF2B5EF4-FFF2-40B4-BE49-F238E27FC236}">
                <a16:creationId xmlns:a16="http://schemas.microsoft.com/office/drawing/2014/main" id="{F1BA36F9-6DE2-4B02-A988-13A92934C93D}"/>
              </a:ext>
            </a:extLst>
          </p:cNvPr>
          <p:cNvSpPr>
            <a:spLocks xmlns:a="http://schemas.openxmlformats.org/drawingml/2006/main" noGrp="1"/>
          </p:cNvSpPr>
          <p:nvPr/>
        </p:nvSpPr>
        <p:spPr>
          <a:xfrm xmlns:a="http://schemas.openxmlformats.org/drawingml/2006/main">
            <a:off x="619125" y="1666875"/>
            <a:ext cx="10572750" cy="10382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Đóng vai thông báo không thể tham gia hoạt động vì mệt.</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Bạn hỏi thăm và đề nghị giúp đỡ, không đưa chẩn đoán.</a:t>
            </a:r>
          </a:p>
        </p:txBody>
      </p:sp>
      <p:sp>
        <p:nvSpPr>
          <p:cNvPr id="5" name="taskrule">
            <a:extLst xmlns:a="http://schemas.openxmlformats.org/drawingml/2006/main">
              <a:ext uri="{FF2B5EF4-FFF2-40B4-BE49-F238E27FC236}">
                <a16:creationId xmlns:a16="http://schemas.microsoft.com/office/drawing/2014/main" id="{FF531248-2158-480D-AE4B-E763A06BA123}"/>
              </a:ext>
            </a:extLst>
          </p:cNvPr>
          <p:cNvSpPr>
            <a:spLocks xmlns:a="http://schemas.openxmlformats.org/drawingml/2006/main" noGrp="1"/>
          </p:cNvSpPr>
          <p:nvPr/>
        </p:nvSpPr>
        <p:spPr>
          <a:xfrm xmlns:a="http://schemas.openxmlformats.org/drawingml/2006/main">
            <a:off x="619125" y="3762375"/>
            <a:ext cx="10572750" cy="923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75" b="0">
                <a:solidFill>
                  <a:srgbClr val="123453"/>
                </a:solidFill>
                <a:latin typeface="Noto Sans CJK SC"/>
                <a:ea typeface="Noto Sans CJK SC"/>
                <a:cs typeface="Noto Sans CJK SC"/>
              </a:defRPr>
            </a:defPPr>
            <a:lvl1pPr>
              <a:defRPr sz="2175" b="0">
                <a:solidFill>
                  <a:srgbClr val="123453"/>
                </a:solidFill>
                <a:latin typeface="Noto Sans CJK SC"/>
                <a:ea typeface="Noto Sans CJK SC"/>
                <a:cs typeface="Noto Sans CJK SC"/>
              </a:defRPr>
            </a:lvl1pPr>
            <a:lvl2pPr>
              <a:defRPr sz="2175" b="0">
                <a:solidFill>
                  <a:srgbClr val="123453"/>
                </a:solidFill>
                <a:latin typeface="Noto Sans CJK SC"/>
                <a:ea typeface="Noto Sans CJK SC"/>
                <a:cs typeface="Noto Sans CJK SC"/>
              </a:defRPr>
            </a:lvl2pPr>
            <a:lvl3pPr>
              <a:defRPr sz="2175" b="0">
                <a:solidFill>
                  <a:srgbClr val="123453"/>
                </a:solidFill>
                <a:latin typeface="Noto Sans CJK SC"/>
                <a:ea typeface="Noto Sans CJK SC"/>
                <a:cs typeface="Noto Sans CJK SC"/>
              </a:defRPr>
            </a:lvl3pPr>
            <a:lvl4pPr>
              <a:defRPr sz="2175" b="0">
                <a:solidFill>
                  <a:srgbClr val="123453"/>
                </a:solidFill>
                <a:latin typeface="Noto Sans CJK SC"/>
                <a:ea typeface="Noto Sans CJK SC"/>
                <a:cs typeface="Noto Sans CJK SC"/>
              </a:defRPr>
            </a:lvl4pPr>
            <a:lvl5pPr>
              <a:defRPr sz="2175" b="0">
                <a:solidFill>
                  <a:srgbClr val="123453"/>
                </a:solidFill>
                <a:latin typeface="Noto Sans CJK SC"/>
                <a:ea typeface="Noto Sans CJK SC"/>
                <a:cs typeface="Noto Sans CJK SC"/>
              </a:defRPr>
            </a:lvl5pPr>
            <a:lvl6pPr>
              <a:defRPr sz="2175" b="0">
                <a:solidFill>
                  <a:srgbClr val="123453"/>
                </a:solidFill>
                <a:latin typeface="Noto Sans CJK SC"/>
                <a:ea typeface="Noto Sans CJK SC"/>
                <a:cs typeface="Noto Sans CJK SC"/>
              </a:defRPr>
            </a:lvl6pPr>
            <a:lvl7pPr>
              <a:defRPr sz="2175" b="0">
                <a:solidFill>
                  <a:srgbClr val="123453"/>
                </a:solidFill>
                <a:latin typeface="Noto Sans CJK SC"/>
                <a:ea typeface="Noto Sans CJK SC"/>
                <a:cs typeface="Noto Sans CJK SC"/>
              </a:defRPr>
            </a:lvl7pPr>
            <a:lvl8pPr>
              <a:defRPr sz="2175" b="0">
                <a:solidFill>
                  <a:srgbClr val="123453"/>
                </a:solidFill>
                <a:latin typeface="Noto Sans CJK SC"/>
                <a:ea typeface="Noto Sans CJK SC"/>
                <a:cs typeface="Noto Sans CJK SC"/>
              </a:defRPr>
            </a:lvl8pPr>
            <a:lvl9pPr>
              <a:defRPr sz="2175" b="0">
                <a:solidFill>
                  <a:srgbClr val="123453"/>
                </a:solidFill>
                <a:latin typeface="Noto Sans CJK SC"/>
                <a:ea typeface="Noto Sans CJK SC"/>
                <a:cs typeface="Noto Sans CJK SC"/>
              </a:defRPr>
            </a:lvl9pPr>
          </a:lstStyle>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Một người hỏi, một người trả lời. Đổi vai. Lần hai thay ít nhất</a:t>
            </a:r>
          </a:p>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hai thông tin và thêm một câu hỏi tiếp nối.</a:t>
            </a:r>
          </a:p>
        </p:txBody>
      </p:sp>
    </p:spTree>
    <p:extLst>
      <p:ext uri="{BB962C8B-B14F-4D97-AF65-F5344CB8AC3E}">
        <p14:creationId xmlns:p14="http://schemas.microsoft.com/office/powerpoint/2010/main" val="594807230"/>
      </p:ext>
    </p:extLst>
  </p:cSld>
</p:sld>
</file>

<file path=ppt/slides/slide12.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B1EBDB49-480A-473B-8868-44840E2D4264}"/>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HSK2-16</a:t>
            </a:r>
          </a:p>
        </p:txBody>
      </p:sp>
      <p:sp>
        <p:nvSpPr>
          <p:cNvPr id="2" name="heading">
            <a:extLst xmlns:a="http://schemas.openxmlformats.org/drawingml/2006/main">
              <a:ext uri="{FF2B5EF4-FFF2-40B4-BE49-F238E27FC236}">
                <a16:creationId xmlns:a16="http://schemas.microsoft.com/office/drawing/2014/main" id="{672143C8-C86F-46A6-999B-EE4DE18EF3BC}"/>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Luyện viết và nhớ chữ</a:t>
            </a:r>
          </a:p>
        </p:txBody>
      </p:sp>
      <p:sp>
        <p:nvSpPr>
          <p:cNvPr id="3" name="page">
            <a:extLst xmlns:a="http://schemas.openxmlformats.org/drawingml/2006/main">
              <a:ext uri="{FF2B5EF4-FFF2-40B4-BE49-F238E27FC236}">
                <a16:creationId xmlns:a16="http://schemas.microsoft.com/office/drawing/2014/main" id="{6FB85A49-DCBA-4808-8FFB-E75682DDC4B7}"/>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12</a:t>
            </a:r>
          </a:p>
        </p:txBody>
      </p:sp>
      <p:pic>
        <p:nvPicPr>
          <p:cNvPr id="7" name="stroke_身"/>
          <p:cNvPicPr>
            <ns1:picLocks xmlns:ns1="http://schemas.openxmlformats.org/drawingml/2006/main" noChangeAspect="1"/>
          </p:cNvPicPr>
          <p:nvPr/>
        </p:nvPicPr>
        <p:blipFill>
          <ns2:blip xmlns:ns2="http://schemas.openxmlformats.org/drawingml/2006/main" xmlns:ns3="http://schemas.openxmlformats.org/officeDocument/2006/relationships" ns3:embed="rIdGif3"/>
          <ns4:stretch xmlns:ns4="http://schemas.openxmlformats.org/drawingml/2006/main">
            <ns4:fillRect/>
          </ns4:stretch>
        </p:blipFill>
        <p:spPr>
          <ns5:xfrm xmlns:ns5="http://schemas.openxmlformats.org/drawingml/2006/main">
            <ns5:off x="952500" y="1571625"/>
            <ns5:ext cx="2047875" cy="2047875"/>
          </ns5:xfrm>
          <ns6:prstGeom xmlns:ns6="http://schemas.openxmlformats.org/drawingml/2006/main" prst="rect">
            <ns6:avLst/>
          </ns6:prstGeom>
        </p:spPr>
      </p:pic>
      <p:pic>
        <p:nvPicPr>
          <p:cNvPr id="8" name="stroke_体"/>
          <p:cNvPicPr>
            <ns1:picLocks xmlns:ns1="http://schemas.openxmlformats.org/drawingml/2006/main" noChangeAspect="1"/>
          </p:cNvPicPr>
          <p:nvPr/>
        </p:nvPicPr>
        <p:blipFill>
          <ns2:blip xmlns:ns2="http://schemas.openxmlformats.org/drawingml/2006/main" xmlns:ns3="http://schemas.openxmlformats.org/officeDocument/2006/relationships" ns3:embed="rIdGif4"/>
          <ns4:stretch xmlns:ns4="http://schemas.openxmlformats.org/drawingml/2006/main">
            <ns4:fillRect/>
          </ns4:stretch>
        </p:blipFill>
        <p:spPr>
          <ns5:xfrm xmlns:ns5="http://schemas.openxmlformats.org/drawingml/2006/main">
            <ns5:off x="4762500" y="1571625"/>
            <ns5:ext cx="2047875" cy="2047875"/>
          </ns5:xfrm>
          <ns6:prstGeom xmlns:ns6="http://schemas.openxmlformats.org/drawingml/2006/main" prst="rect">
            <ns6:avLst/>
          </ns6:prstGeom>
        </p:spPr>
      </p:pic>
      <p:pic>
        <p:nvPicPr>
          <p:cNvPr id="9" name="stroke_生"/>
          <p:cNvPicPr>
            <ns1:picLocks xmlns:ns1="http://schemas.openxmlformats.org/drawingml/2006/main" noChangeAspect="1"/>
          </p:cNvPicPr>
          <p:nvPr/>
        </p:nvPicPr>
        <p:blipFill>
          <ns2:blip xmlns:ns2="http://schemas.openxmlformats.org/drawingml/2006/main" xmlns:ns3="http://schemas.openxmlformats.org/officeDocument/2006/relationships" ns3:embed="rIdGif5"/>
          <ns4:stretch xmlns:ns4="http://schemas.openxmlformats.org/drawingml/2006/main">
            <ns4:fillRect/>
          </ns4:stretch>
        </p:blipFill>
        <p:spPr>
          <ns5:xfrm xmlns:ns5="http://schemas.openxmlformats.org/drawingml/2006/main">
            <ns5:off x="8572500" y="1571625"/>
            <ns5:ext cx="2047875" cy="2047875"/>
          </ns5:xfrm>
          <ns6:prstGeom xmlns:ns6="http://schemas.openxmlformats.org/drawingml/2006/main" prst="rect">
            <ns6:avLst/>
          </ns6:prstGeom>
        </p:spPr>
      </p:pic>
      <p:pic>
        <p:nvPicPr>
          <p:cNvPr id="10" name="stroke_病"/>
          <p:cNvPicPr>
            <ns1:picLocks xmlns:ns1="http://schemas.openxmlformats.org/drawingml/2006/main" noChangeAspect="1"/>
          </p:cNvPicPr>
          <p:nvPr/>
        </p:nvPicPr>
        <p:blipFill>
          <ns2:blip xmlns:ns2="http://schemas.openxmlformats.org/drawingml/2006/main" xmlns:ns3="http://schemas.openxmlformats.org/officeDocument/2006/relationships" ns3:embed="rIdGif6"/>
          <ns4:stretch xmlns:ns4="http://schemas.openxmlformats.org/drawingml/2006/main">
            <ns4:fillRect/>
          </ns4:stretch>
        </p:blipFill>
        <p:spPr>
          <ns5:xfrm xmlns:ns5="http://schemas.openxmlformats.org/drawingml/2006/main">
            <ns5:off x="952500" y="3857625"/>
            <ns5:ext cx="2047875" cy="2047875"/>
          </ns5:xfrm>
          <ns6:prstGeom xmlns:ns6="http://schemas.openxmlformats.org/drawingml/2006/main" prst="rect">
            <ns6:avLst/>
          </ns6:prstGeom>
        </p:spPr>
      </p:pic>
      <p:pic>
        <p:nvPicPr>
          <p:cNvPr id="11" name="stroke_医"/>
          <p:cNvPicPr>
            <ns1:picLocks xmlns:ns1="http://schemas.openxmlformats.org/drawingml/2006/main" noChangeAspect="1"/>
          </p:cNvPicPr>
          <p:nvPr/>
        </p:nvPicPr>
        <p:blipFill>
          <ns2:blip xmlns:ns2="http://schemas.openxmlformats.org/drawingml/2006/main" xmlns:ns3="http://schemas.openxmlformats.org/officeDocument/2006/relationships" ns3:embed="rIdGif7"/>
          <ns4:stretch xmlns:ns4="http://schemas.openxmlformats.org/drawingml/2006/main">
            <ns4:fillRect/>
          </ns4:stretch>
        </p:blipFill>
        <p:spPr>
          <ns5:xfrm xmlns:ns5="http://schemas.openxmlformats.org/drawingml/2006/main">
            <ns5:off x="4762500" y="3857625"/>
            <ns5:ext cx="2047875" cy="2047875"/>
          </ns5:xfrm>
          <ns6:prstGeom xmlns:ns6="http://schemas.openxmlformats.org/drawingml/2006/main" prst="rect">
            <ns6:avLst/>
          </ns6:prstGeom>
        </p:spPr>
      </p:pic>
      <p:pic>
        <p:nvPicPr>
          <p:cNvPr id="12" name="stroke_药"/>
          <p:cNvPicPr>
            <ns1:picLocks xmlns:ns1="http://schemas.openxmlformats.org/drawingml/2006/main" noChangeAspect="1"/>
          </p:cNvPicPr>
          <p:nvPr/>
        </p:nvPicPr>
        <p:blipFill>
          <ns2:blip xmlns:ns2="http://schemas.openxmlformats.org/drawingml/2006/main" xmlns:ns3="http://schemas.openxmlformats.org/officeDocument/2006/relationships" ns3:embed="rIdGif8"/>
          <ns4:stretch xmlns:ns4="http://schemas.openxmlformats.org/drawingml/2006/main">
            <ns4:fillRect/>
          </ns4:stretch>
        </p:blipFill>
        <p:spPr>
          <ns5:xfrm xmlns:ns5="http://schemas.openxmlformats.org/drawingml/2006/main">
            <ns5:off x="8572500" y="3857625"/>
            <ns5:ext cx="2047875" cy="2047875"/>
          </ns5:xfrm>
          <ns6:prstGeom xmlns:ns6="http://schemas.openxmlformats.org/drawingml/2006/main" prst="rect">
            <ns6:avLst/>
          </ns6:prstGeom>
        </p:spPr>
      </p:pic>
    </p:spTree>
    <p:extLst>
      <p:ext uri="{BB962C8B-B14F-4D97-AF65-F5344CB8AC3E}">
        <p14:creationId xmlns:p14="http://schemas.microsoft.com/office/powerpoint/2010/main" val="287579246"/>
      </p:ext>
    </p:extLst>
  </p:cSld>
</p:sld>
</file>

<file path=ppt/slides/slide13.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67627C9F-B5CB-4F1B-A77A-1DA3E6F61FFA}"/>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HSK2-16</a:t>
            </a:r>
          </a:p>
        </p:txBody>
      </p:sp>
      <p:sp>
        <p:nvSpPr>
          <p:cNvPr id="2" name="heading">
            <a:extLst xmlns:a="http://schemas.openxmlformats.org/drawingml/2006/main">
              <a:ext uri="{FF2B5EF4-FFF2-40B4-BE49-F238E27FC236}">
                <a16:creationId xmlns:a16="http://schemas.microsoft.com/office/drawing/2014/main" id="{D9320F0B-84B3-42B5-9D3D-B3DFFEAF97CB}"/>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Tự học sau buổi này</a:t>
            </a:r>
          </a:p>
        </p:txBody>
      </p:sp>
      <p:sp>
        <p:nvSpPr>
          <p:cNvPr id="3" name="page">
            <a:extLst xmlns:a="http://schemas.openxmlformats.org/drawingml/2006/main">
              <a:ext uri="{FF2B5EF4-FFF2-40B4-BE49-F238E27FC236}">
                <a16:creationId xmlns:a16="http://schemas.microsoft.com/office/drawing/2014/main" id="{0B02713B-C802-416C-A27B-F015CB5E748E}"/>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13</a:t>
            </a:r>
          </a:p>
        </p:txBody>
      </p:sp>
      <p:sp>
        <p:nvSpPr>
          <p:cNvPr id="4" name="home">
            <a:extLst xmlns:a="http://schemas.openxmlformats.org/drawingml/2006/main">
              <a:ext uri="{FF2B5EF4-FFF2-40B4-BE49-F238E27FC236}">
                <a16:creationId xmlns:a16="http://schemas.microsoft.com/office/drawing/2014/main" id="{870BE007-A486-4CB3-85BA-EA096D46F60B}"/>
              </a:ext>
            </a:extLst>
          </p:cNvPr>
          <p:cNvSpPr>
            <a:spLocks xmlns:a="http://schemas.openxmlformats.org/drawingml/2006/main" noGrp="1"/>
          </p:cNvSpPr>
          <p:nvPr/>
        </p:nvSpPr>
        <p:spPr>
          <a:xfrm xmlns:a="http://schemas.openxmlformats.org/drawingml/2006/main">
            <a:off x="619125" y="1762125"/>
            <a:ext cx="10572750" cy="15097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Nghe MODEL hai lượt. Hoàn thành bài tập và trang luyện</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viết cùng mã buổi. Thu giọng nói 30–60 giây rồi tự sửa một</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lỗi.</a:t>
            </a:r>
          </a:p>
        </p:txBody>
      </p:sp>
      <p:sp>
        <p:nvSpPr>
          <p:cNvPr id="5" name="bank">
            <a:extLst xmlns:a="http://schemas.openxmlformats.org/drawingml/2006/main">
              <a:ext uri="{FF2B5EF4-FFF2-40B4-BE49-F238E27FC236}">
                <a16:creationId xmlns:a16="http://schemas.microsoft.com/office/drawing/2014/main" id="{5B3464BC-0211-4A14-8E03-40FF09F1A881}"/>
              </a:ext>
            </a:extLst>
          </p:cNvPr>
          <p:cNvSpPr>
            <a:spLocks xmlns:a="http://schemas.openxmlformats.org/drawingml/2006/main" noGrp="1"/>
          </p:cNvSpPr>
          <p:nvPr/>
        </p:nvSpPr>
        <p:spPr>
          <a:xfrm xmlns:a="http://schemas.openxmlformats.org/drawingml/2006/main">
            <a:off x="619125" y="3810000"/>
            <a:ext cx="10572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Ôn cả từ trọng tâm và từ bổ sung. Ghi lại từ còn nhầm để kiểm</a:t>
            </a:r>
          </a:p>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tra đầu buổi sau.</a:t>
            </a:r>
          </a:p>
        </p:txBody>
      </p:sp>
      <p:sp>
        <p:nvSpPr>
          <p:cNvPr id="6" name="audio_model">
            <a:extLst xmlns:a="http://schemas.openxmlformats.org/drawingml/2006/main">
              <a:ext uri="{FF2B5EF4-FFF2-40B4-BE49-F238E27FC236}">
                <a16:creationId xmlns:a16="http://schemas.microsoft.com/office/drawing/2014/main" id="{09D21FF7-24D4-4820-8F2B-7787C3A3B12C}"/>
              </a:ext>
            </a:extLst>
            <ns0:hlinkClick xmlns:ns0="http://schemas.openxmlformats.org/drawingml/2006/main" xmlns:ns1="http://schemas.openxmlformats.org/officeDocument/2006/relationships" ns1:id="rIdInteractive3">
              <ns0:snd ns1:embed="rIdEmbeddedAudio4" name="HSK2-16_MODEL.mp3"/>
            </ns0:hlinkClick>
          </p:cNvPr>
          <p:cNvSpPr>
            <a:spLocks xmlns:a="http://schemas.openxmlformats.org/drawingml/2006/main" noGrp="1"/>
          </p:cNvSpPr>
          <p:nvPr/>
        </p:nvSpPr>
        <p:spPr>
          <a:xfrm xmlns:a="http://schemas.openxmlformats.org/drawingml/2006/main">
            <a:off x="619125" y="5476875"/>
            <a:ext cx="1047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00" b="1">
                <a:solidFill>
                  <a:srgbClr val="07569C"/>
                </a:solidFill>
                <a:latin typeface="Noto Sans CJK SC"/>
                <a:ea typeface="Noto Sans CJK SC"/>
                <a:cs typeface="Noto Sans CJK SC"/>
              </a:defRPr>
            </a:defPPr>
            <a:lvl1pPr>
              <a:defRPr sz="2100" b="1">
                <a:solidFill>
                  <a:srgbClr val="07569C"/>
                </a:solidFill>
                <a:latin typeface="Noto Sans CJK SC"/>
                <a:ea typeface="Noto Sans CJK SC"/>
                <a:cs typeface="Noto Sans CJK SC"/>
              </a:defRPr>
            </a:lvl1pPr>
            <a:lvl2pPr>
              <a:defRPr sz="2100" b="1">
                <a:solidFill>
                  <a:srgbClr val="07569C"/>
                </a:solidFill>
                <a:latin typeface="Noto Sans CJK SC"/>
                <a:ea typeface="Noto Sans CJK SC"/>
                <a:cs typeface="Noto Sans CJK SC"/>
              </a:defRPr>
            </a:lvl2pPr>
            <a:lvl3pPr>
              <a:defRPr sz="2100" b="1">
                <a:solidFill>
                  <a:srgbClr val="07569C"/>
                </a:solidFill>
                <a:latin typeface="Noto Sans CJK SC"/>
                <a:ea typeface="Noto Sans CJK SC"/>
                <a:cs typeface="Noto Sans CJK SC"/>
              </a:defRPr>
            </a:lvl3pPr>
            <a:lvl4pPr>
              <a:defRPr sz="2100" b="1">
                <a:solidFill>
                  <a:srgbClr val="07569C"/>
                </a:solidFill>
                <a:latin typeface="Noto Sans CJK SC"/>
                <a:ea typeface="Noto Sans CJK SC"/>
                <a:cs typeface="Noto Sans CJK SC"/>
              </a:defRPr>
            </a:lvl4pPr>
            <a:lvl5pPr>
              <a:defRPr sz="2100" b="1">
                <a:solidFill>
                  <a:srgbClr val="07569C"/>
                </a:solidFill>
                <a:latin typeface="Noto Sans CJK SC"/>
                <a:ea typeface="Noto Sans CJK SC"/>
                <a:cs typeface="Noto Sans CJK SC"/>
              </a:defRPr>
            </a:lvl5pPr>
            <a:lvl6pPr>
              <a:defRPr sz="2100" b="1">
                <a:solidFill>
                  <a:srgbClr val="07569C"/>
                </a:solidFill>
                <a:latin typeface="Noto Sans CJK SC"/>
                <a:ea typeface="Noto Sans CJK SC"/>
                <a:cs typeface="Noto Sans CJK SC"/>
              </a:defRPr>
            </a:lvl6pPr>
            <a:lvl7pPr>
              <a:defRPr sz="2100" b="1">
                <a:solidFill>
                  <a:srgbClr val="07569C"/>
                </a:solidFill>
                <a:latin typeface="Noto Sans CJK SC"/>
                <a:ea typeface="Noto Sans CJK SC"/>
                <a:cs typeface="Noto Sans CJK SC"/>
              </a:defRPr>
            </a:lvl7pPr>
            <a:lvl8pPr>
              <a:defRPr sz="2100" b="1">
                <a:solidFill>
                  <a:srgbClr val="07569C"/>
                </a:solidFill>
                <a:latin typeface="Noto Sans CJK SC"/>
                <a:ea typeface="Noto Sans CJK SC"/>
                <a:cs typeface="Noto Sans CJK SC"/>
              </a:defRPr>
            </a:lvl8pPr>
            <a:lvl9pPr>
              <a:defRPr sz="2100" b="1">
                <a:solidFill>
                  <a:srgbClr val="07569C"/>
                </a:solidFill>
                <a:latin typeface="Noto Sans CJK SC"/>
                <a:ea typeface="Noto Sans CJK SC"/>
                <a:cs typeface="Noto Sans CJK SC"/>
              </a:defRPr>
            </a:lvl9pPr>
          </a:lstStyle>
          <a:p xmlns:a="http://schemas.openxmlformats.org/drawingml/2006/main">
            <a:pPr>
              <a:defRPr sz="2100" b="1">
                <a:solidFill>
                  <a:srgbClr val="07569C"/>
                </a:solidFill>
                <a:latin typeface="Noto Sans CJK SC"/>
                <a:ea typeface="Noto Sans CJK SC"/>
                <a:cs typeface="Noto Sans CJK SC"/>
              </a:defRPr>
            </a:pPr>
            <a:r>
              <a:rPr sz="2100" b="1">
                <a:solidFill>
                  <a:srgbClr val="07569C"/>
                </a:solidFill>
                <a:latin typeface="Noto Sans CJK SC"/>
                <a:ea typeface="Noto Sans CJK SC"/>
                <a:cs typeface="Noto Sans CJK SC"/>
                <a:hlinkClick xmlns:ns2="http://schemas.openxmlformats.org/officeDocument/2006/relationships" ns2:id="rIdInteractive3"/>
              </a:rPr>
              <a:t>▶  NGHE LẠI AUDIO</a:t>
            </a:r>
          </a:p>
        </p:txBody>
      </p:sp>
    </p:spTree>
    <p:extLst>
      <p:ext uri="{BB962C8B-B14F-4D97-AF65-F5344CB8AC3E}">
        <p14:creationId xmlns:p14="http://schemas.microsoft.com/office/powerpoint/2010/main" val="1481023443"/>
      </p:ext>
    </p:extLst>
  </p:cSld>
</p:sld>
</file>

<file path=ppt/slides/slide14.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353D1255-5B0E-4C47-AF75-54C0234EDEFD}"/>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HSK2-16</a:t>
            </a:r>
          </a:p>
        </p:txBody>
      </p:sp>
      <p:sp>
        <p:nvSpPr>
          <p:cNvPr id="2" name="heading">
            <a:extLst xmlns:a="http://schemas.openxmlformats.org/drawingml/2006/main">
              <a:ext uri="{FF2B5EF4-FFF2-40B4-BE49-F238E27FC236}">
                <a16:creationId xmlns:a16="http://schemas.microsoft.com/office/drawing/2014/main" id="{0170742E-FB1E-4D31-A18F-02C46B0FDE58}"/>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Phiếu cuối buổi</a:t>
            </a:r>
          </a:p>
        </p:txBody>
      </p:sp>
      <p:sp>
        <p:nvSpPr>
          <p:cNvPr id="3" name="page">
            <a:extLst xmlns:a="http://schemas.openxmlformats.org/drawingml/2006/main">
              <a:ext uri="{FF2B5EF4-FFF2-40B4-BE49-F238E27FC236}">
                <a16:creationId xmlns:a16="http://schemas.microsoft.com/office/drawing/2014/main" id="{6BDE7859-7F37-4DFF-997D-F982BDADD07C}"/>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14</a:t>
            </a:r>
          </a:p>
        </p:txBody>
      </p:sp>
      <p:sp>
        <p:nvSpPr>
          <p:cNvPr id="4" name="exit">
            <a:extLst xmlns:a="http://schemas.openxmlformats.org/drawingml/2006/main">
              <a:ext uri="{FF2B5EF4-FFF2-40B4-BE49-F238E27FC236}">
                <a16:creationId xmlns:a16="http://schemas.microsoft.com/office/drawing/2014/main" id="{B4E58601-816E-4895-94C5-75A1D7E704A2}"/>
              </a:ext>
            </a:extLst>
          </p:cNvPr>
          <p:cNvSpPr>
            <a:spLocks xmlns:a="http://schemas.openxmlformats.org/drawingml/2006/main" noGrp="1"/>
          </p:cNvSpPr>
          <p:nvPr/>
        </p:nvSpPr>
        <p:spPr>
          <a:xfrm xmlns:a="http://schemas.openxmlformats.org/drawingml/2006/main">
            <a:off x="619125" y="1905000"/>
            <a:ext cx="10572750" cy="1766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925" b="0">
                <a:solidFill>
                  <a:srgbClr val="FFFFFF"/>
                </a:solidFill>
                <a:latin typeface="Noto Sans CJK SC"/>
                <a:ea typeface="Noto Sans CJK SC"/>
                <a:cs typeface="Noto Sans CJK SC"/>
              </a:defRPr>
            </a:defPPr>
            <a:lvl1pPr>
              <a:defRPr sz="2925" b="0">
                <a:solidFill>
                  <a:srgbClr val="FFFFFF"/>
                </a:solidFill>
                <a:latin typeface="Noto Sans CJK SC"/>
                <a:ea typeface="Noto Sans CJK SC"/>
                <a:cs typeface="Noto Sans CJK SC"/>
              </a:defRPr>
            </a:lvl1pPr>
            <a:lvl2pPr>
              <a:defRPr sz="2925" b="0">
                <a:solidFill>
                  <a:srgbClr val="FFFFFF"/>
                </a:solidFill>
                <a:latin typeface="Noto Sans CJK SC"/>
                <a:ea typeface="Noto Sans CJK SC"/>
                <a:cs typeface="Noto Sans CJK SC"/>
              </a:defRPr>
            </a:lvl2pPr>
            <a:lvl3pPr>
              <a:defRPr sz="2925" b="0">
                <a:solidFill>
                  <a:srgbClr val="FFFFFF"/>
                </a:solidFill>
                <a:latin typeface="Noto Sans CJK SC"/>
                <a:ea typeface="Noto Sans CJK SC"/>
                <a:cs typeface="Noto Sans CJK SC"/>
              </a:defRPr>
            </a:lvl3pPr>
            <a:lvl4pPr>
              <a:defRPr sz="2925" b="0">
                <a:solidFill>
                  <a:srgbClr val="FFFFFF"/>
                </a:solidFill>
                <a:latin typeface="Noto Sans CJK SC"/>
                <a:ea typeface="Noto Sans CJK SC"/>
                <a:cs typeface="Noto Sans CJK SC"/>
              </a:defRPr>
            </a:lvl4pPr>
            <a:lvl5pPr>
              <a:defRPr sz="2925" b="0">
                <a:solidFill>
                  <a:srgbClr val="FFFFFF"/>
                </a:solidFill>
                <a:latin typeface="Noto Sans CJK SC"/>
                <a:ea typeface="Noto Sans CJK SC"/>
                <a:cs typeface="Noto Sans CJK SC"/>
              </a:defRPr>
            </a:lvl5pPr>
            <a:lvl6pPr>
              <a:defRPr sz="2925" b="0">
                <a:solidFill>
                  <a:srgbClr val="FFFFFF"/>
                </a:solidFill>
                <a:latin typeface="Noto Sans CJK SC"/>
                <a:ea typeface="Noto Sans CJK SC"/>
                <a:cs typeface="Noto Sans CJK SC"/>
              </a:defRPr>
            </a:lvl6pPr>
            <a:lvl7pPr>
              <a:defRPr sz="2925" b="0">
                <a:solidFill>
                  <a:srgbClr val="FFFFFF"/>
                </a:solidFill>
                <a:latin typeface="Noto Sans CJK SC"/>
                <a:ea typeface="Noto Sans CJK SC"/>
                <a:cs typeface="Noto Sans CJK SC"/>
              </a:defRPr>
            </a:lvl7pPr>
            <a:lvl8pPr>
              <a:defRPr sz="2925" b="0">
                <a:solidFill>
                  <a:srgbClr val="FFFFFF"/>
                </a:solidFill>
                <a:latin typeface="Noto Sans CJK SC"/>
                <a:ea typeface="Noto Sans CJK SC"/>
                <a:cs typeface="Noto Sans CJK SC"/>
              </a:defRPr>
            </a:lvl8pPr>
            <a:lvl9pPr>
              <a:defRPr sz="2925" b="0">
                <a:solidFill>
                  <a:srgbClr val="FFFFFF"/>
                </a:solidFill>
                <a:latin typeface="Noto Sans CJK SC"/>
                <a:ea typeface="Noto Sans CJK SC"/>
                <a:cs typeface="Noto Sans CJK SC"/>
              </a:defRPr>
            </a:lvl9pPr>
          </a:lstStyle>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Nói một câu mới. Viết một từ không nhìn mẫu. Nêu</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một thông tin vừa nghe và một điểm cần luyện</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tiếp.</a:t>
            </a:r>
          </a:p>
        </p:txBody>
      </p:sp>
      <p:sp>
        <p:nvSpPr>
          <p:cNvPr id="5" name="exit_small">
            <a:extLst xmlns:a="http://schemas.openxmlformats.org/drawingml/2006/main">
              <a:ext uri="{FF2B5EF4-FFF2-40B4-BE49-F238E27FC236}">
                <a16:creationId xmlns:a16="http://schemas.microsoft.com/office/drawing/2014/main" id="{A2D7A88B-145B-4FF9-B72A-5151906EC612}"/>
              </a:ext>
            </a:extLst>
          </p:cNvPr>
          <p:cNvSpPr>
            <a:spLocks xmlns:a="http://schemas.openxmlformats.org/drawingml/2006/main" noGrp="1"/>
          </p:cNvSpPr>
          <p:nvPr/>
        </p:nvSpPr>
        <p:spPr>
          <a:xfrm xmlns:a="http://schemas.openxmlformats.org/drawingml/2006/main">
            <a:off x="619125" y="5286375"/>
            <a:ext cx="106680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875" b="0">
                <a:solidFill>
                  <a:srgbClr val="F5CA35"/>
                </a:solidFill>
                <a:latin typeface="Noto Sans CJK SC"/>
                <a:ea typeface="Noto Sans CJK SC"/>
                <a:cs typeface="Noto Sans CJK SC"/>
              </a:defRPr>
            </a:defPPr>
            <a:lvl1pPr>
              <a:defRPr sz="1875" b="0">
                <a:solidFill>
                  <a:srgbClr val="F5CA35"/>
                </a:solidFill>
                <a:latin typeface="Noto Sans CJK SC"/>
                <a:ea typeface="Noto Sans CJK SC"/>
                <a:cs typeface="Noto Sans CJK SC"/>
              </a:defRPr>
            </a:lvl1pPr>
            <a:lvl2pPr>
              <a:defRPr sz="1875" b="0">
                <a:solidFill>
                  <a:srgbClr val="F5CA35"/>
                </a:solidFill>
                <a:latin typeface="Noto Sans CJK SC"/>
                <a:ea typeface="Noto Sans CJK SC"/>
                <a:cs typeface="Noto Sans CJK SC"/>
              </a:defRPr>
            </a:lvl2pPr>
            <a:lvl3pPr>
              <a:defRPr sz="1875" b="0">
                <a:solidFill>
                  <a:srgbClr val="F5CA35"/>
                </a:solidFill>
                <a:latin typeface="Noto Sans CJK SC"/>
                <a:ea typeface="Noto Sans CJK SC"/>
                <a:cs typeface="Noto Sans CJK SC"/>
              </a:defRPr>
            </a:lvl3pPr>
            <a:lvl4pPr>
              <a:defRPr sz="1875" b="0">
                <a:solidFill>
                  <a:srgbClr val="F5CA35"/>
                </a:solidFill>
                <a:latin typeface="Noto Sans CJK SC"/>
                <a:ea typeface="Noto Sans CJK SC"/>
                <a:cs typeface="Noto Sans CJK SC"/>
              </a:defRPr>
            </a:lvl4pPr>
            <a:lvl5pPr>
              <a:defRPr sz="1875" b="0">
                <a:solidFill>
                  <a:srgbClr val="F5CA35"/>
                </a:solidFill>
                <a:latin typeface="Noto Sans CJK SC"/>
                <a:ea typeface="Noto Sans CJK SC"/>
                <a:cs typeface="Noto Sans CJK SC"/>
              </a:defRPr>
            </a:lvl5pPr>
            <a:lvl6pPr>
              <a:defRPr sz="1875" b="0">
                <a:solidFill>
                  <a:srgbClr val="F5CA35"/>
                </a:solidFill>
                <a:latin typeface="Noto Sans CJK SC"/>
                <a:ea typeface="Noto Sans CJK SC"/>
                <a:cs typeface="Noto Sans CJK SC"/>
              </a:defRPr>
            </a:lvl6pPr>
            <a:lvl7pPr>
              <a:defRPr sz="1875" b="0">
                <a:solidFill>
                  <a:srgbClr val="F5CA35"/>
                </a:solidFill>
                <a:latin typeface="Noto Sans CJK SC"/>
                <a:ea typeface="Noto Sans CJK SC"/>
                <a:cs typeface="Noto Sans CJK SC"/>
              </a:defRPr>
            </a:lvl7pPr>
            <a:lvl8pPr>
              <a:defRPr sz="1875" b="0">
                <a:solidFill>
                  <a:srgbClr val="F5CA35"/>
                </a:solidFill>
                <a:latin typeface="Noto Sans CJK SC"/>
                <a:ea typeface="Noto Sans CJK SC"/>
                <a:cs typeface="Noto Sans CJK SC"/>
              </a:defRPr>
            </a:lvl8pPr>
            <a:lvl9pPr>
              <a:defRPr sz="1875" b="0">
                <a:solidFill>
                  <a:srgbClr val="F5CA35"/>
                </a:solidFill>
                <a:latin typeface="Noto Sans CJK SC"/>
                <a:ea typeface="Noto Sans CJK SC"/>
                <a:cs typeface="Noto Sans CJK SC"/>
              </a:defRPr>
            </a:lvl9pPr>
          </a:lstStyle>
          <a:p xmlns:a="http://schemas.openxmlformats.org/drawingml/2006/main">
            <a:pPr>
              <a:defRPr sz="1875" b="0">
                <a:solidFill>
                  <a:srgbClr val="F5CA35"/>
                </a:solidFill>
                <a:latin typeface="Noto Sans CJK SC"/>
                <a:ea typeface="Noto Sans CJK SC"/>
                <a:cs typeface="Noto Sans CJK SC"/>
              </a:defRPr>
            </a:pPr>
            <a:r>
              <a:rPr sz="1875" b="0">
                <a:solidFill>
                  <a:srgbClr val="F5CA35"/>
                </a:solidFill>
                <a:latin typeface="Noto Sans CJK SC"/>
                <a:ea typeface="Noto Sans CJK SC"/>
                <a:cs typeface="Noto Sans CJK SC"/>
              </a:rPr>
              <a:t>Tự đánh giá  1 cần trợ giúp   2 làm được   3 dùng độc lập</a:t>
            </a:r>
          </a:p>
        </p:txBody>
      </p:sp>
    </p:spTree>
    <p:extLst>
      <p:ext uri="{BB962C8B-B14F-4D97-AF65-F5344CB8AC3E}">
        <p14:creationId xmlns:p14="http://schemas.microsoft.com/office/powerpoint/2010/main" val="1609359916"/>
      </p:ext>
    </p:extLst>
  </p:cSld>
</p:sld>
</file>

<file path=ppt/slides/slide15.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83D2B4A3-9B63-4AB3-818C-4F148D54B5B4}"/>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HSK2-17</a:t>
            </a:r>
          </a:p>
        </p:txBody>
      </p:sp>
      <p:sp>
        <p:nvSpPr>
          <p:cNvPr id="2" name="heading">
            <a:extLst xmlns:a="http://schemas.openxmlformats.org/drawingml/2006/main">
              <a:ext uri="{FF2B5EF4-FFF2-40B4-BE49-F238E27FC236}">
                <a16:creationId xmlns:a16="http://schemas.microsoft.com/office/drawing/2014/main" id="{0FE0DF17-364B-4B74-BAE9-7070F542E4DD}"/>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Sức khỏe và lời khuyên</a:t>
            </a:r>
          </a:p>
        </p:txBody>
      </p:sp>
      <p:sp>
        <p:nvSpPr>
          <p:cNvPr id="3" name="page">
            <a:extLst xmlns:a="http://schemas.openxmlformats.org/drawingml/2006/main">
              <a:ext uri="{FF2B5EF4-FFF2-40B4-BE49-F238E27FC236}">
                <a16:creationId xmlns:a16="http://schemas.microsoft.com/office/drawing/2014/main" id="{681FEE8C-1E50-4E71-B8F0-7D1DE763376F}"/>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a:t>
            </a:r>
          </a:p>
        </p:txBody>
      </p:sp>
      <p:sp>
        <p:nvSpPr>
          <p:cNvPr id="4" name="goal">
            <a:extLst xmlns:a="http://schemas.openxmlformats.org/drawingml/2006/main">
              <a:ext uri="{FF2B5EF4-FFF2-40B4-BE49-F238E27FC236}">
                <a16:creationId xmlns:a16="http://schemas.microsoft.com/office/drawing/2014/main" id="{65A13313-60E5-4E1D-877B-41C9E608C878}"/>
              </a:ext>
            </a:extLst>
          </p:cNvPr>
          <p:cNvSpPr>
            <a:spLocks xmlns:a="http://schemas.openxmlformats.org/drawingml/2006/main" noGrp="1"/>
          </p:cNvSpPr>
          <p:nvPr/>
        </p:nvSpPr>
        <p:spPr>
          <a:xfrm xmlns:a="http://schemas.openxmlformats.org/drawingml/2006/main">
            <a:off x="619125" y="2095500"/>
            <a:ext cx="10572750" cy="581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Dùng cấu trúc 应该 và đọc tìm chi tiết.</a:t>
            </a:r>
          </a:p>
        </p:txBody>
      </p:sp>
      <p:sp>
        <p:nvSpPr>
          <p:cNvPr id="5" name="duration">
            <a:extLst xmlns:a="http://schemas.openxmlformats.org/drawingml/2006/main">
              <a:ext uri="{FF2B5EF4-FFF2-40B4-BE49-F238E27FC236}">
                <a16:creationId xmlns:a16="http://schemas.microsoft.com/office/drawing/2014/main" id="{F354D0D4-733C-4BD1-B5E4-F8067EE41A3D}"/>
              </a:ext>
            </a:extLst>
          </p:cNvPr>
          <p:cNvSpPr>
            <a:spLocks xmlns:a="http://schemas.openxmlformats.org/drawingml/2006/main" noGrp="1"/>
          </p:cNvSpPr>
          <p:nvPr/>
        </p:nvSpPr>
        <p:spPr>
          <a:xfrm xmlns:a="http://schemas.openxmlformats.org/drawingml/2006/main">
            <a:off x="619125" y="5429250"/>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F5CA35"/>
                </a:solidFill>
                <a:latin typeface="Noto Sans CJK SC"/>
                <a:ea typeface="Noto Sans CJK SC"/>
                <a:cs typeface="Noto Sans CJK SC"/>
              </a:defRPr>
            </a:defPPr>
            <a:lvl1pPr>
              <a:defRPr sz="2025" b="0">
                <a:solidFill>
                  <a:srgbClr val="F5CA35"/>
                </a:solidFill>
                <a:latin typeface="Noto Sans CJK SC"/>
                <a:ea typeface="Noto Sans CJK SC"/>
                <a:cs typeface="Noto Sans CJK SC"/>
              </a:defRPr>
            </a:lvl1pPr>
            <a:lvl2pPr>
              <a:defRPr sz="2025" b="0">
                <a:solidFill>
                  <a:srgbClr val="F5CA35"/>
                </a:solidFill>
                <a:latin typeface="Noto Sans CJK SC"/>
                <a:ea typeface="Noto Sans CJK SC"/>
                <a:cs typeface="Noto Sans CJK SC"/>
              </a:defRPr>
            </a:lvl2pPr>
            <a:lvl3pPr>
              <a:defRPr sz="2025" b="0">
                <a:solidFill>
                  <a:srgbClr val="F5CA35"/>
                </a:solidFill>
                <a:latin typeface="Noto Sans CJK SC"/>
                <a:ea typeface="Noto Sans CJK SC"/>
                <a:cs typeface="Noto Sans CJK SC"/>
              </a:defRPr>
            </a:lvl3pPr>
            <a:lvl4pPr>
              <a:defRPr sz="2025" b="0">
                <a:solidFill>
                  <a:srgbClr val="F5CA35"/>
                </a:solidFill>
                <a:latin typeface="Noto Sans CJK SC"/>
                <a:ea typeface="Noto Sans CJK SC"/>
                <a:cs typeface="Noto Sans CJK SC"/>
              </a:defRPr>
            </a:lvl4pPr>
            <a:lvl5pPr>
              <a:defRPr sz="2025" b="0">
                <a:solidFill>
                  <a:srgbClr val="F5CA35"/>
                </a:solidFill>
                <a:latin typeface="Noto Sans CJK SC"/>
                <a:ea typeface="Noto Sans CJK SC"/>
                <a:cs typeface="Noto Sans CJK SC"/>
              </a:defRPr>
            </a:lvl5pPr>
            <a:lvl6pPr>
              <a:defRPr sz="2025" b="0">
                <a:solidFill>
                  <a:srgbClr val="F5CA35"/>
                </a:solidFill>
                <a:latin typeface="Noto Sans CJK SC"/>
                <a:ea typeface="Noto Sans CJK SC"/>
                <a:cs typeface="Noto Sans CJK SC"/>
              </a:defRPr>
            </a:lvl6pPr>
            <a:lvl7pPr>
              <a:defRPr sz="2025" b="0">
                <a:solidFill>
                  <a:srgbClr val="F5CA35"/>
                </a:solidFill>
                <a:latin typeface="Noto Sans CJK SC"/>
                <a:ea typeface="Noto Sans CJK SC"/>
                <a:cs typeface="Noto Sans CJK SC"/>
              </a:defRPr>
            </a:lvl7pPr>
            <a:lvl8pPr>
              <a:defRPr sz="2025" b="0">
                <a:solidFill>
                  <a:srgbClr val="F5CA35"/>
                </a:solidFill>
                <a:latin typeface="Noto Sans CJK SC"/>
                <a:ea typeface="Noto Sans CJK SC"/>
                <a:cs typeface="Noto Sans CJK SC"/>
              </a:defRPr>
            </a:lvl8pPr>
            <a:lvl9pPr>
              <a:defRPr sz="2025" b="0">
                <a:solidFill>
                  <a:srgbClr val="F5CA35"/>
                </a:solidFill>
                <a:latin typeface="Noto Sans CJK SC"/>
                <a:ea typeface="Noto Sans CJK SC"/>
                <a:cs typeface="Noto Sans CJK SC"/>
              </a:defRPr>
            </a:lvl9pPr>
          </a:lstStyle>
          <a:p xmlns:a="http://schemas.openxmlformats.org/drawingml/2006/main">
            <a:pPr>
              <a:defRPr sz="2025" b="0">
                <a:solidFill>
                  <a:srgbClr val="F5CA35"/>
                </a:solidFill>
                <a:latin typeface="Noto Sans CJK SC"/>
                <a:ea typeface="Noto Sans CJK SC"/>
                <a:cs typeface="Noto Sans CJK SC"/>
              </a:defRPr>
            </a:pPr>
            <a:r>
              <a:rPr sz="2025" b="0">
                <a:solidFill>
                  <a:srgbClr val="F5CA35"/>
                </a:solidFill>
                <a:latin typeface="Noto Sans CJK SC"/>
                <a:ea typeface="Noto Sans CJK SC"/>
                <a:cs typeface="Noto Sans CJK SC"/>
              </a:rPr>
              <a:t>90 phút   Nghe  Nói  Đọc  Viết</a:t>
            </a:r>
          </a:p>
        </p:txBody>
      </p:sp>
    </p:spTree>
    <p:extLst>
      <p:ext uri="{BB962C8B-B14F-4D97-AF65-F5344CB8AC3E}">
        <p14:creationId xmlns:p14="http://schemas.microsoft.com/office/powerpoint/2010/main" val="1248344730"/>
      </p:ext>
    </p:extLst>
  </p:cSld>
</p:sld>
</file>

<file path=ppt/slides/slide16.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F8C5FF20-F23B-420F-AA46-82604D3B594F}"/>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HSK2-17</a:t>
            </a:r>
          </a:p>
        </p:txBody>
      </p:sp>
      <p:sp>
        <p:nvSpPr>
          <p:cNvPr id="2" name="heading">
            <a:extLst xmlns:a="http://schemas.openxmlformats.org/drawingml/2006/main">
              <a:ext uri="{FF2B5EF4-FFF2-40B4-BE49-F238E27FC236}">
                <a16:creationId xmlns:a16="http://schemas.microsoft.com/office/drawing/2014/main" id="{85C3626A-79E1-4673-80FA-C9F1F0907A6E}"/>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Ôn nhanh trước buổi học</a:t>
            </a:r>
          </a:p>
        </p:txBody>
      </p:sp>
      <p:sp>
        <p:nvSpPr>
          <p:cNvPr id="3" name="page">
            <a:extLst xmlns:a="http://schemas.openxmlformats.org/drawingml/2006/main">
              <a:ext uri="{FF2B5EF4-FFF2-40B4-BE49-F238E27FC236}">
                <a16:creationId xmlns:a16="http://schemas.microsoft.com/office/drawing/2014/main" id="{EA227EDC-2E0E-4BFF-B34E-B545CB9A0F6B}"/>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2</a:t>
            </a:r>
          </a:p>
        </p:txBody>
      </p:sp>
      <p:sp>
        <p:nvSpPr>
          <p:cNvPr id="4" name="review">
            <a:extLst xmlns:a="http://schemas.openxmlformats.org/drawingml/2006/main">
              <a:ext uri="{FF2B5EF4-FFF2-40B4-BE49-F238E27FC236}">
                <a16:creationId xmlns:a16="http://schemas.microsoft.com/office/drawing/2014/main" id="{A3C13DFC-6442-4EF3-A997-CBAC196B697B}"/>
              </a:ext>
            </a:extLst>
          </p:cNvPr>
          <p:cNvSpPr>
            <a:spLocks xmlns:a="http://schemas.openxmlformats.org/drawingml/2006/main" noGrp="1"/>
          </p:cNvSpPr>
          <p:nvPr/>
        </p:nvSpPr>
        <p:spPr>
          <a:xfrm xmlns:a="http://schemas.openxmlformats.org/drawingml/2006/main">
            <a:off x="619125" y="180975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4350" b="1">
                <a:solidFill>
                  <a:srgbClr val="07569C"/>
                </a:solidFill>
                <a:latin typeface="Noto Sans CJK SC"/>
                <a:ea typeface="Noto Sans CJK SC"/>
                <a:cs typeface="Noto Sans CJK SC"/>
              </a:defRPr>
            </a:defPPr>
            <a:lvl1pPr>
              <a:defRPr sz="4350" b="1">
                <a:solidFill>
                  <a:srgbClr val="07569C"/>
                </a:solidFill>
                <a:latin typeface="Noto Sans CJK SC"/>
                <a:ea typeface="Noto Sans CJK SC"/>
                <a:cs typeface="Noto Sans CJK SC"/>
              </a:defRPr>
            </a:lvl1pPr>
            <a:lvl2pPr>
              <a:defRPr sz="4350" b="1">
                <a:solidFill>
                  <a:srgbClr val="07569C"/>
                </a:solidFill>
                <a:latin typeface="Noto Sans CJK SC"/>
                <a:ea typeface="Noto Sans CJK SC"/>
                <a:cs typeface="Noto Sans CJK SC"/>
              </a:defRPr>
            </a:lvl2pPr>
            <a:lvl3pPr>
              <a:defRPr sz="4350" b="1">
                <a:solidFill>
                  <a:srgbClr val="07569C"/>
                </a:solidFill>
                <a:latin typeface="Noto Sans CJK SC"/>
                <a:ea typeface="Noto Sans CJK SC"/>
                <a:cs typeface="Noto Sans CJK SC"/>
              </a:defRPr>
            </a:lvl3pPr>
            <a:lvl4pPr>
              <a:defRPr sz="4350" b="1">
                <a:solidFill>
                  <a:srgbClr val="07569C"/>
                </a:solidFill>
                <a:latin typeface="Noto Sans CJK SC"/>
                <a:ea typeface="Noto Sans CJK SC"/>
                <a:cs typeface="Noto Sans CJK SC"/>
              </a:defRPr>
            </a:lvl4pPr>
            <a:lvl5pPr>
              <a:defRPr sz="4350" b="1">
                <a:solidFill>
                  <a:srgbClr val="07569C"/>
                </a:solidFill>
                <a:latin typeface="Noto Sans CJK SC"/>
                <a:ea typeface="Noto Sans CJK SC"/>
                <a:cs typeface="Noto Sans CJK SC"/>
              </a:defRPr>
            </a:lvl5pPr>
            <a:lvl6pPr>
              <a:defRPr sz="4350" b="1">
                <a:solidFill>
                  <a:srgbClr val="07569C"/>
                </a:solidFill>
                <a:latin typeface="Noto Sans CJK SC"/>
                <a:ea typeface="Noto Sans CJK SC"/>
                <a:cs typeface="Noto Sans CJK SC"/>
              </a:defRPr>
            </a:lvl6pPr>
            <a:lvl7pPr>
              <a:defRPr sz="4350" b="1">
                <a:solidFill>
                  <a:srgbClr val="07569C"/>
                </a:solidFill>
                <a:latin typeface="Noto Sans CJK SC"/>
                <a:ea typeface="Noto Sans CJK SC"/>
                <a:cs typeface="Noto Sans CJK SC"/>
              </a:defRPr>
            </a:lvl7pPr>
            <a:lvl8pPr>
              <a:defRPr sz="4350" b="1">
                <a:solidFill>
                  <a:srgbClr val="07569C"/>
                </a:solidFill>
                <a:latin typeface="Noto Sans CJK SC"/>
                <a:ea typeface="Noto Sans CJK SC"/>
                <a:cs typeface="Noto Sans CJK SC"/>
              </a:defRPr>
            </a:lvl8pPr>
            <a:lvl9pPr>
              <a:defRPr sz="4350" b="1">
                <a:solidFill>
                  <a:srgbClr val="07569C"/>
                </a:solidFill>
                <a:latin typeface="Noto Sans CJK SC"/>
                <a:ea typeface="Noto Sans CJK SC"/>
                <a:cs typeface="Noto Sans CJK SC"/>
              </a:defRPr>
            </a:lvl9pPr>
          </a:lstStyle>
          <a:p xmlns:a="http://schemas.openxmlformats.org/drawingml/2006/main">
            <a:pPr>
              <a:defRPr sz="4350" b="1">
                <a:solidFill>
                  <a:srgbClr val="07569C"/>
                </a:solidFill>
                <a:latin typeface="Noto Sans CJK SC"/>
                <a:ea typeface="Noto Sans CJK SC"/>
                <a:cs typeface="Noto Sans CJK SC"/>
              </a:defRPr>
            </a:pPr>
            <a:r>
              <a:rPr sz="4350" b="1">
                <a:solidFill>
                  <a:srgbClr val="07569C"/>
                </a:solidFill>
                <a:latin typeface="Noto Sans CJK SC"/>
                <a:ea typeface="Noto Sans CJK SC"/>
                <a:cs typeface="Noto Sans CJK SC"/>
              </a:rPr>
              <a:t>快     慢     方便</a:t>
            </a:r>
          </a:p>
        </p:txBody>
      </p:sp>
      <p:sp>
        <p:nvSpPr>
          <p:cNvPr id="5" name="retrieval">
            <a:extLst xmlns:a="http://schemas.openxmlformats.org/drawingml/2006/main">
              <a:ext uri="{FF2B5EF4-FFF2-40B4-BE49-F238E27FC236}">
                <a16:creationId xmlns:a16="http://schemas.microsoft.com/office/drawing/2014/main" id="{E6D32A44-F944-4526-9027-2C07A5E96921}"/>
              </a:ext>
            </a:extLst>
          </p:cNvPr>
          <p:cNvSpPr>
            <a:spLocks xmlns:a="http://schemas.openxmlformats.org/drawingml/2006/main" noGrp="1"/>
          </p:cNvSpPr>
          <p:nvPr/>
        </p:nvSpPr>
        <p:spPr>
          <a:xfrm xmlns:a="http://schemas.openxmlformats.org/drawingml/2006/main">
            <a:off x="619125" y="338137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Nhìn 15 giây rồi che màn hình. Đọc lại, nêu nghĩa và dùng</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một từ trong câu. Bạn nghe kiểm tra.</a:t>
            </a:r>
          </a:p>
        </p:txBody>
      </p:sp>
    </p:spTree>
    <p:extLst>
      <p:ext uri="{BB962C8B-B14F-4D97-AF65-F5344CB8AC3E}">
        <p14:creationId xmlns:p14="http://schemas.microsoft.com/office/powerpoint/2010/main" val="170028351"/>
      </p:ext>
    </p:extLst>
  </p:cSld>
</p:sld>
</file>

<file path=ppt/slides/slide17.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22" name="course">
            <a:extLst xmlns:a="http://schemas.openxmlformats.org/drawingml/2006/main">
              <a:ext uri="{FF2B5EF4-FFF2-40B4-BE49-F238E27FC236}">
                <a16:creationId xmlns:a16="http://schemas.microsoft.com/office/drawing/2014/main" id="{DE7FEC8F-FBA1-4F78-9C3E-9DEF2539317D}"/>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HSK2-17</a:t>
            </a:r>
          </a:p>
        </p:txBody>
      </p:sp>
      <p:sp>
        <p:nvSpPr>
          <p:cNvPr id="2" name="heading">
            <a:extLst xmlns:a="http://schemas.openxmlformats.org/drawingml/2006/main">
              <a:ext uri="{FF2B5EF4-FFF2-40B4-BE49-F238E27FC236}">
                <a16:creationId xmlns:a16="http://schemas.microsoft.com/office/drawing/2014/main" id="{0C5BB3EB-0E24-469C-934E-060EC9FC307A}"/>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và cụm từ trọng tâm</a:t>
            </a:r>
          </a:p>
        </p:txBody>
      </p:sp>
      <p:sp>
        <p:nvSpPr>
          <p:cNvPr id="3" name="page">
            <a:extLst xmlns:a="http://schemas.openxmlformats.org/drawingml/2006/main">
              <a:ext uri="{FF2B5EF4-FFF2-40B4-BE49-F238E27FC236}">
                <a16:creationId xmlns:a16="http://schemas.microsoft.com/office/drawing/2014/main" id="{52B23CC6-B911-4767-90C5-8CC0888ED91F}"/>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3</a:t>
            </a:r>
          </a:p>
        </p:txBody>
      </p:sp>
      <p:sp>
        <p:nvSpPr>
          <p:cNvPr id="4" name="zh0">
            <a:extLst xmlns:a="http://schemas.openxmlformats.org/drawingml/2006/main">
              <a:ext uri="{FF2B5EF4-FFF2-40B4-BE49-F238E27FC236}">
                <a16:creationId xmlns:a16="http://schemas.microsoft.com/office/drawing/2014/main" id="{559A480C-024F-4AF4-8883-E547033C0834}"/>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眼睛</a:t>
            </a:r>
          </a:p>
        </p:txBody>
      </p:sp>
      <p:sp>
        <p:nvSpPr>
          <p:cNvPr id="5" name="py0">
            <a:extLst xmlns:a="http://schemas.openxmlformats.org/drawingml/2006/main">
              <a:ext uri="{FF2B5EF4-FFF2-40B4-BE49-F238E27FC236}">
                <a16:creationId xmlns:a16="http://schemas.microsoft.com/office/drawing/2014/main" id="{3AE7CE65-A95D-4FC8-985E-2306BC2B0A63}"/>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yǎnjing</a:t>
            </a:r>
          </a:p>
        </p:txBody>
      </p:sp>
      <p:sp>
        <p:nvSpPr>
          <p:cNvPr id="6" name="vi0">
            <a:extLst xmlns:a="http://schemas.openxmlformats.org/drawingml/2006/main">
              <a:ext uri="{FF2B5EF4-FFF2-40B4-BE49-F238E27FC236}">
                <a16:creationId xmlns:a16="http://schemas.microsoft.com/office/drawing/2014/main" id="{7EFDEB11-1A55-4A50-A04A-468CC45196B3}"/>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mắt</a:t>
            </a:r>
          </a:p>
        </p:txBody>
      </p:sp>
      <p:sp>
        <p:nvSpPr>
          <p:cNvPr id="7" name="zh1">
            <a:extLst xmlns:a="http://schemas.openxmlformats.org/drawingml/2006/main">
              <a:ext uri="{FF2B5EF4-FFF2-40B4-BE49-F238E27FC236}">
                <a16:creationId xmlns:a16="http://schemas.microsoft.com/office/drawing/2014/main" id="{98CE484D-D165-4AE0-A0A7-430BABACB6F3}"/>
              </a:ext>
            </a:extLst>
          </p:cNvPr>
          <p:cNvSpPr>
            <a:spLocks xmlns:a="http://schemas.openxmlformats.org/drawingml/2006/main" noGrp="1"/>
          </p:cNvSpPr>
          <p:nvPr/>
        </p:nvSpPr>
        <p:spPr>
          <a:xfrm xmlns:a="http://schemas.openxmlformats.org/drawingml/2006/main">
            <a:off x="619125" y="22098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肚子</a:t>
            </a:r>
          </a:p>
        </p:txBody>
      </p:sp>
      <p:sp>
        <p:nvSpPr>
          <p:cNvPr id="8" name="py1">
            <a:extLst xmlns:a="http://schemas.openxmlformats.org/drawingml/2006/main">
              <a:ext uri="{FF2B5EF4-FFF2-40B4-BE49-F238E27FC236}">
                <a16:creationId xmlns:a16="http://schemas.microsoft.com/office/drawing/2014/main" id="{0DE86583-AA2A-4746-A7AC-93B9C85F61D8}"/>
              </a:ext>
            </a:extLst>
          </p:cNvPr>
          <p:cNvSpPr>
            <a:spLocks xmlns:a="http://schemas.openxmlformats.org/drawingml/2006/main" noGrp="1"/>
          </p:cNvSpPr>
          <p:nvPr/>
        </p:nvSpPr>
        <p:spPr>
          <a:xfrm xmlns:a="http://schemas.openxmlformats.org/drawingml/2006/main">
            <a:off x="3571875" y="22383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dǔ zi</a:t>
            </a:r>
          </a:p>
        </p:txBody>
      </p:sp>
      <p:sp>
        <p:nvSpPr>
          <p:cNvPr id="9" name="vi1">
            <a:extLst xmlns:a="http://schemas.openxmlformats.org/drawingml/2006/main">
              <a:ext uri="{FF2B5EF4-FFF2-40B4-BE49-F238E27FC236}">
                <a16:creationId xmlns:a16="http://schemas.microsoft.com/office/drawing/2014/main" id="{4D61B696-195C-4225-BC19-984B842DE919}"/>
              </a:ext>
            </a:extLst>
          </p:cNvPr>
          <p:cNvSpPr>
            <a:spLocks xmlns:a="http://schemas.openxmlformats.org/drawingml/2006/main" noGrp="1"/>
          </p:cNvSpPr>
          <p:nvPr/>
        </p:nvSpPr>
        <p:spPr>
          <a:xfrm xmlns:a="http://schemas.openxmlformats.org/drawingml/2006/main">
            <a:off x="7096125" y="22383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bụng</a:t>
            </a:r>
          </a:p>
        </p:txBody>
      </p:sp>
      <p:sp>
        <p:nvSpPr>
          <p:cNvPr id="10" name="zh2">
            <a:extLst xmlns:a="http://schemas.openxmlformats.org/drawingml/2006/main">
              <a:ext uri="{FF2B5EF4-FFF2-40B4-BE49-F238E27FC236}">
                <a16:creationId xmlns:a16="http://schemas.microsoft.com/office/drawing/2014/main" id="{62A85D2C-0C60-4542-9E93-13AB8540CAF2}"/>
              </a:ext>
            </a:extLst>
          </p:cNvPr>
          <p:cNvSpPr>
            <a:spLocks xmlns:a="http://schemas.openxmlformats.org/drawingml/2006/main" noGrp="1"/>
          </p:cNvSpPr>
          <p:nvPr/>
        </p:nvSpPr>
        <p:spPr>
          <a:xfrm xmlns:a="http://schemas.openxmlformats.org/drawingml/2006/main">
            <a:off x="619125" y="284797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发烧</a:t>
            </a:r>
          </a:p>
        </p:txBody>
      </p:sp>
      <p:sp>
        <p:nvSpPr>
          <p:cNvPr id="11" name="py2">
            <a:extLst xmlns:a="http://schemas.openxmlformats.org/drawingml/2006/main">
              <a:ext uri="{FF2B5EF4-FFF2-40B4-BE49-F238E27FC236}">
                <a16:creationId xmlns:a16="http://schemas.microsoft.com/office/drawing/2014/main" id="{7A1BE93D-EAAA-49C9-89CD-BCFAA3EC6BC9}"/>
              </a:ext>
            </a:extLst>
          </p:cNvPr>
          <p:cNvSpPr>
            <a:spLocks xmlns:a="http://schemas.openxmlformats.org/drawingml/2006/main" noGrp="1"/>
          </p:cNvSpPr>
          <p:nvPr/>
        </p:nvSpPr>
        <p:spPr>
          <a:xfrm xmlns:a="http://schemas.openxmlformats.org/drawingml/2006/main">
            <a:off x="3571875" y="287655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fā shāo</a:t>
            </a:r>
          </a:p>
        </p:txBody>
      </p:sp>
      <p:sp>
        <p:nvSpPr>
          <p:cNvPr id="12" name="vi2">
            <a:extLst xmlns:a="http://schemas.openxmlformats.org/drawingml/2006/main">
              <a:ext uri="{FF2B5EF4-FFF2-40B4-BE49-F238E27FC236}">
                <a16:creationId xmlns:a16="http://schemas.microsoft.com/office/drawing/2014/main" id="{7985C4F3-3E38-4ABA-B36E-7941AD599BC7}"/>
              </a:ext>
            </a:extLst>
          </p:cNvPr>
          <p:cNvSpPr>
            <a:spLocks xmlns:a="http://schemas.openxmlformats.org/drawingml/2006/main" noGrp="1"/>
          </p:cNvSpPr>
          <p:nvPr/>
        </p:nvSpPr>
        <p:spPr>
          <a:xfrm xmlns:a="http://schemas.openxmlformats.org/drawingml/2006/main">
            <a:off x="7096125" y="287655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sốt</a:t>
            </a:r>
          </a:p>
        </p:txBody>
      </p:sp>
      <p:sp>
        <p:nvSpPr>
          <p:cNvPr id="13" name="zh3">
            <a:extLst xmlns:a="http://schemas.openxmlformats.org/drawingml/2006/main">
              <a:ext uri="{FF2B5EF4-FFF2-40B4-BE49-F238E27FC236}">
                <a16:creationId xmlns:a16="http://schemas.microsoft.com/office/drawing/2014/main" id="{183550C7-4253-44F5-A624-FF1A5CC461AD}"/>
              </a:ext>
            </a:extLst>
          </p:cNvPr>
          <p:cNvSpPr>
            <a:spLocks xmlns:a="http://schemas.openxmlformats.org/drawingml/2006/main" noGrp="1"/>
          </p:cNvSpPr>
          <p:nvPr/>
        </p:nvSpPr>
        <p:spPr>
          <a:xfrm xmlns:a="http://schemas.openxmlformats.org/drawingml/2006/main">
            <a:off x="619125" y="348615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休息</a:t>
            </a:r>
          </a:p>
        </p:txBody>
      </p:sp>
      <p:sp>
        <p:nvSpPr>
          <p:cNvPr id="14" name="py3">
            <a:extLst xmlns:a="http://schemas.openxmlformats.org/drawingml/2006/main">
              <a:ext uri="{FF2B5EF4-FFF2-40B4-BE49-F238E27FC236}">
                <a16:creationId xmlns:a16="http://schemas.microsoft.com/office/drawing/2014/main" id="{5DCC5B38-90F4-4DFF-A373-3B8C236361B2}"/>
              </a:ext>
            </a:extLst>
          </p:cNvPr>
          <p:cNvSpPr>
            <a:spLocks xmlns:a="http://schemas.openxmlformats.org/drawingml/2006/main" noGrp="1"/>
          </p:cNvSpPr>
          <p:nvPr/>
        </p:nvSpPr>
        <p:spPr>
          <a:xfrm xmlns:a="http://schemas.openxmlformats.org/drawingml/2006/main">
            <a:off x="3571875" y="351472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xiūxi</a:t>
            </a:r>
          </a:p>
        </p:txBody>
      </p:sp>
      <p:sp>
        <p:nvSpPr>
          <p:cNvPr id="15" name="vi3">
            <a:extLst xmlns:a="http://schemas.openxmlformats.org/drawingml/2006/main">
              <a:ext uri="{FF2B5EF4-FFF2-40B4-BE49-F238E27FC236}">
                <a16:creationId xmlns:a16="http://schemas.microsoft.com/office/drawing/2014/main" id="{162C3639-60A7-4702-95B4-09CC07DD1A3D}"/>
              </a:ext>
            </a:extLst>
          </p:cNvPr>
          <p:cNvSpPr>
            <a:spLocks xmlns:a="http://schemas.openxmlformats.org/drawingml/2006/main" noGrp="1"/>
          </p:cNvSpPr>
          <p:nvPr/>
        </p:nvSpPr>
        <p:spPr>
          <a:xfrm xmlns:a="http://schemas.openxmlformats.org/drawingml/2006/main">
            <a:off x="7096125" y="351472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nghỉ ngơi</a:t>
            </a:r>
          </a:p>
        </p:txBody>
      </p:sp>
      <p:sp>
        <p:nvSpPr>
          <p:cNvPr id="16" name="zh4">
            <a:extLst xmlns:a="http://schemas.openxmlformats.org/drawingml/2006/main">
              <a:ext uri="{FF2B5EF4-FFF2-40B4-BE49-F238E27FC236}">
                <a16:creationId xmlns:a16="http://schemas.microsoft.com/office/drawing/2014/main" id="{4A4E1511-BD04-4C60-B6C7-23CBA27C6918}"/>
              </a:ext>
            </a:extLst>
          </p:cNvPr>
          <p:cNvSpPr>
            <a:spLocks xmlns:a="http://schemas.openxmlformats.org/drawingml/2006/main" noGrp="1"/>
          </p:cNvSpPr>
          <p:nvPr/>
        </p:nvSpPr>
        <p:spPr>
          <a:xfrm xmlns:a="http://schemas.openxmlformats.org/drawingml/2006/main">
            <a:off x="619125" y="41243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累</a:t>
            </a:r>
          </a:p>
        </p:txBody>
      </p:sp>
      <p:sp>
        <p:nvSpPr>
          <p:cNvPr id="17" name="py4">
            <a:extLst xmlns:a="http://schemas.openxmlformats.org/drawingml/2006/main">
              <a:ext uri="{FF2B5EF4-FFF2-40B4-BE49-F238E27FC236}">
                <a16:creationId xmlns:a16="http://schemas.microsoft.com/office/drawing/2014/main" id="{A6500132-7C50-4457-B3A3-0B61B4800688}"/>
              </a:ext>
            </a:extLst>
          </p:cNvPr>
          <p:cNvSpPr>
            <a:spLocks xmlns:a="http://schemas.openxmlformats.org/drawingml/2006/main" noGrp="1"/>
          </p:cNvSpPr>
          <p:nvPr/>
        </p:nvSpPr>
        <p:spPr>
          <a:xfrm xmlns:a="http://schemas.openxmlformats.org/drawingml/2006/main">
            <a:off x="3571875" y="41529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lèi</a:t>
            </a:r>
          </a:p>
        </p:txBody>
      </p:sp>
      <p:sp>
        <p:nvSpPr>
          <p:cNvPr id="18" name="vi4">
            <a:extLst xmlns:a="http://schemas.openxmlformats.org/drawingml/2006/main">
              <a:ext uri="{FF2B5EF4-FFF2-40B4-BE49-F238E27FC236}">
                <a16:creationId xmlns:a16="http://schemas.microsoft.com/office/drawing/2014/main" id="{7D62EF1D-F6B0-4BCB-A225-C521D2FB6CC8}"/>
              </a:ext>
            </a:extLst>
          </p:cNvPr>
          <p:cNvSpPr>
            <a:spLocks xmlns:a="http://schemas.openxmlformats.org/drawingml/2006/main" noGrp="1"/>
          </p:cNvSpPr>
          <p:nvPr/>
        </p:nvSpPr>
        <p:spPr>
          <a:xfrm xmlns:a="http://schemas.openxmlformats.org/drawingml/2006/main">
            <a:off x="7096125" y="41529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mệt</a:t>
            </a:r>
          </a:p>
        </p:txBody>
      </p:sp>
      <p:sp>
        <p:nvSpPr>
          <p:cNvPr id="19" name="zh5">
            <a:extLst xmlns:a="http://schemas.openxmlformats.org/drawingml/2006/main">
              <a:ext uri="{FF2B5EF4-FFF2-40B4-BE49-F238E27FC236}">
                <a16:creationId xmlns:a16="http://schemas.microsoft.com/office/drawing/2014/main" id="{2853E506-B6F1-4319-8A53-DF5A6BC76FB6}"/>
              </a:ext>
            </a:extLst>
          </p:cNvPr>
          <p:cNvSpPr>
            <a:spLocks xmlns:a="http://schemas.openxmlformats.org/drawingml/2006/main" noGrp="1"/>
          </p:cNvSpPr>
          <p:nvPr/>
        </p:nvSpPr>
        <p:spPr>
          <a:xfrm xmlns:a="http://schemas.openxmlformats.org/drawingml/2006/main">
            <a:off x="619125" y="47625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舒服</a:t>
            </a:r>
          </a:p>
        </p:txBody>
      </p:sp>
      <p:sp>
        <p:nvSpPr>
          <p:cNvPr id="20" name="py5">
            <a:extLst xmlns:a="http://schemas.openxmlformats.org/drawingml/2006/main">
              <a:ext uri="{FF2B5EF4-FFF2-40B4-BE49-F238E27FC236}">
                <a16:creationId xmlns:a16="http://schemas.microsoft.com/office/drawing/2014/main" id="{D3A56C60-0C63-4DF6-B9E3-F1915B84AC3C}"/>
              </a:ext>
            </a:extLst>
          </p:cNvPr>
          <p:cNvSpPr>
            <a:spLocks xmlns:a="http://schemas.openxmlformats.org/drawingml/2006/main" noGrp="1"/>
          </p:cNvSpPr>
          <p:nvPr/>
        </p:nvSpPr>
        <p:spPr>
          <a:xfrm xmlns:a="http://schemas.openxmlformats.org/drawingml/2006/main">
            <a:off x="3571875" y="47910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shūfu</a:t>
            </a:r>
          </a:p>
        </p:txBody>
      </p:sp>
      <p:sp>
        <p:nvSpPr>
          <p:cNvPr id="21" name="vi5">
            <a:extLst xmlns:a="http://schemas.openxmlformats.org/drawingml/2006/main">
              <a:ext uri="{FF2B5EF4-FFF2-40B4-BE49-F238E27FC236}">
                <a16:creationId xmlns:a16="http://schemas.microsoft.com/office/drawing/2014/main" id="{3F4CA4D6-8B3A-4E20-AEFA-7655C5DA37DA}"/>
              </a:ext>
            </a:extLst>
          </p:cNvPr>
          <p:cNvSpPr>
            <a:spLocks xmlns:a="http://schemas.openxmlformats.org/drawingml/2006/main" noGrp="1"/>
          </p:cNvSpPr>
          <p:nvPr/>
        </p:nvSpPr>
        <p:spPr>
          <a:xfrm xmlns:a="http://schemas.openxmlformats.org/drawingml/2006/main">
            <a:off x="7096125" y="47910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dễ chịu</a:t>
            </a:r>
          </a:p>
        </p:txBody>
      </p:sp>
    </p:spTree>
    <p:extLst>
      <p:ext uri="{BB962C8B-B14F-4D97-AF65-F5344CB8AC3E}">
        <p14:creationId xmlns:p14="http://schemas.microsoft.com/office/powerpoint/2010/main" val="1107157250"/>
      </p:ext>
    </p:extLst>
  </p:cSld>
</p:sld>
</file>

<file path=ppt/slides/slide18.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13" name="course">
            <a:extLst xmlns:a="http://schemas.openxmlformats.org/drawingml/2006/main">
              <a:ext uri="{FF2B5EF4-FFF2-40B4-BE49-F238E27FC236}">
                <a16:creationId xmlns:a16="http://schemas.microsoft.com/office/drawing/2014/main" id="{D9903D7A-AE91-4C0A-947B-2C2794414372}"/>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HSK2-17</a:t>
            </a:r>
          </a:p>
        </p:txBody>
      </p:sp>
      <p:sp>
        <p:nvSpPr>
          <p:cNvPr id="2" name="heading">
            <a:extLst xmlns:a="http://schemas.openxmlformats.org/drawingml/2006/main">
              <a:ext uri="{FF2B5EF4-FFF2-40B4-BE49-F238E27FC236}">
                <a16:creationId xmlns:a16="http://schemas.microsoft.com/office/drawing/2014/main" id="{4C9A8323-7C51-4309-9215-3568619423DC}"/>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bổ sung và thử thách trí nhớ</a:t>
            </a:r>
          </a:p>
        </p:txBody>
      </p:sp>
      <p:sp>
        <p:nvSpPr>
          <p:cNvPr id="3" name="page">
            <a:extLst xmlns:a="http://schemas.openxmlformats.org/drawingml/2006/main">
              <a:ext uri="{FF2B5EF4-FFF2-40B4-BE49-F238E27FC236}">
                <a16:creationId xmlns:a16="http://schemas.microsoft.com/office/drawing/2014/main" id="{52B12F3A-03ED-4A28-A869-AF7C7AA2A000}"/>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4</a:t>
            </a:r>
          </a:p>
        </p:txBody>
      </p:sp>
      <p:sp>
        <p:nvSpPr>
          <p:cNvPr id="4" name="zh0">
            <a:extLst xmlns:a="http://schemas.openxmlformats.org/drawingml/2006/main">
              <a:ext uri="{FF2B5EF4-FFF2-40B4-BE49-F238E27FC236}">
                <a16:creationId xmlns:a16="http://schemas.microsoft.com/office/drawing/2014/main" id="{D32A313D-F4BB-4EEB-A8B8-8B5C0A76D28D}"/>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从小</a:t>
            </a:r>
          </a:p>
        </p:txBody>
      </p:sp>
      <p:sp>
        <p:nvSpPr>
          <p:cNvPr id="5" name="py0">
            <a:extLst xmlns:a="http://schemas.openxmlformats.org/drawingml/2006/main">
              <a:ext uri="{FF2B5EF4-FFF2-40B4-BE49-F238E27FC236}">
                <a16:creationId xmlns:a16="http://schemas.microsoft.com/office/drawing/2014/main" id="{ED6EA587-BD85-4B10-972D-DAFF2A413B27}"/>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cóngxiǎo</a:t>
            </a:r>
          </a:p>
        </p:txBody>
      </p:sp>
      <p:sp>
        <p:nvSpPr>
          <p:cNvPr id="6" name="vi0">
            <a:extLst xmlns:a="http://schemas.openxmlformats.org/drawingml/2006/main">
              <a:ext uri="{FF2B5EF4-FFF2-40B4-BE49-F238E27FC236}">
                <a16:creationId xmlns:a16="http://schemas.microsoft.com/office/drawing/2014/main" id="{D7C62EB7-8FA1-4408-B20F-EDC69DBA3106}"/>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từ nhỏ</a:t>
            </a:r>
          </a:p>
        </p:txBody>
      </p:sp>
      <p:sp>
        <p:nvSpPr>
          <p:cNvPr id="7" name="zh1">
            <a:extLst xmlns:a="http://schemas.openxmlformats.org/drawingml/2006/main">
              <a:ext uri="{FF2B5EF4-FFF2-40B4-BE49-F238E27FC236}">
                <a16:creationId xmlns:a16="http://schemas.microsoft.com/office/drawing/2014/main" id="{3B93C62B-79BB-4C32-8FDB-121D1CE616B6}"/>
              </a:ext>
            </a:extLst>
          </p:cNvPr>
          <p:cNvSpPr>
            <a:spLocks xmlns:a="http://schemas.openxmlformats.org/drawingml/2006/main" noGrp="1"/>
          </p:cNvSpPr>
          <p:nvPr/>
        </p:nvSpPr>
        <p:spPr>
          <a:xfrm xmlns:a="http://schemas.openxmlformats.org/drawingml/2006/main">
            <a:off x="619125" y="22098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篮球</a:t>
            </a:r>
          </a:p>
        </p:txBody>
      </p:sp>
      <p:sp>
        <p:nvSpPr>
          <p:cNvPr id="8" name="py1">
            <a:extLst xmlns:a="http://schemas.openxmlformats.org/drawingml/2006/main">
              <a:ext uri="{FF2B5EF4-FFF2-40B4-BE49-F238E27FC236}">
                <a16:creationId xmlns:a16="http://schemas.microsoft.com/office/drawing/2014/main" id="{39A6B5A6-7A7D-453A-8283-79E0BEF9D1E1}"/>
              </a:ext>
            </a:extLst>
          </p:cNvPr>
          <p:cNvSpPr>
            <a:spLocks xmlns:a="http://schemas.openxmlformats.org/drawingml/2006/main" noGrp="1"/>
          </p:cNvSpPr>
          <p:nvPr/>
        </p:nvSpPr>
        <p:spPr>
          <a:xfrm xmlns:a="http://schemas.openxmlformats.org/drawingml/2006/main">
            <a:off x="3571875" y="22383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lánqiú</a:t>
            </a:r>
          </a:p>
        </p:txBody>
      </p:sp>
      <p:sp>
        <p:nvSpPr>
          <p:cNvPr id="9" name="vi1">
            <a:extLst xmlns:a="http://schemas.openxmlformats.org/drawingml/2006/main">
              <a:ext uri="{FF2B5EF4-FFF2-40B4-BE49-F238E27FC236}">
                <a16:creationId xmlns:a16="http://schemas.microsoft.com/office/drawing/2014/main" id="{A767B4AD-FDD8-4035-A2F3-107D4890EE9B}"/>
              </a:ext>
            </a:extLst>
          </p:cNvPr>
          <p:cNvSpPr>
            <a:spLocks xmlns:a="http://schemas.openxmlformats.org/drawingml/2006/main" noGrp="1"/>
          </p:cNvSpPr>
          <p:nvPr/>
        </p:nvSpPr>
        <p:spPr>
          <a:xfrm xmlns:a="http://schemas.openxmlformats.org/drawingml/2006/main">
            <a:off x="7096125" y="22383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bóng rổ</a:t>
            </a:r>
          </a:p>
        </p:txBody>
      </p:sp>
      <p:sp>
        <p:nvSpPr>
          <p:cNvPr id="10" name="zh2">
            <a:extLst xmlns:a="http://schemas.openxmlformats.org/drawingml/2006/main">
              <a:ext uri="{FF2B5EF4-FFF2-40B4-BE49-F238E27FC236}">
                <a16:creationId xmlns:a16="http://schemas.microsoft.com/office/drawing/2014/main" id="{F6D2D59B-4043-470E-9A0C-AB6A9CF594F5}"/>
              </a:ext>
            </a:extLst>
          </p:cNvPr>
          <p:cNvSpPr>
            <a:spLocks xmlns:a="http://schemas.openxmlformats.org/drawingml/2006/main" noGrp="1"/>
          </p:cNvSpPr>
          <p:nvPr/>
        </p:nvSpPr>
        <p:spPr>
          <a:xfrm xmlns:a="http://schemas.openxmlformats.org/drawingml/2006/main">
            <a:off x="619125" y="284797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完</a:t>
            </a:r>
          </a:p>
        </p:txBody>
      </p:sp>
      <p:sp>
        <p:nvSpPr>
          <p:cNvPr id="11" name="py2">
            <a:extLst xmlns:a="http://schemas.openxmlformats.org/drawingml/2006/main">
              <a:ext uri="{FF2B5EF4-FFF2-40B4-BE49-F238E27FC236}">
                <a16:creationId xmlns:a16="http://schemas.microsoft.com/office/drawing/2014/main" id="{57C27ECD-3C4A-4BB8-8C45-0DC380D4DAC8}"/>
              </a:ext>
            </a:extLst>
          </p:cNvPr>
          <p:cNvSpPr>
            <a:spLocks xmlns:a="http://schemas.openxmlformats.org/drawingml/2006/main" noGrp="1"/>
          </p:cNvSpPr>
          <p:nvPr/>
        </p:nvSpPr>
        <p:spPr>
          <a:xfrm xmlns:a="http://schemas.openxmlformats.org/drawingml/2006/main">
            <a:off x="3571875" y="287655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wán</a:t>
            </a:r>
          </a:p>
        </p:txBody>
      </p:sp>
      <p:sp>
        <p:nvSpPr>
          <p:cNvPr id="12" name="vi2">
            <a:extLst xmlns:a="http://schemas.openxmlformats.org/drawingml/2006/main">
              <a:ext uri="{FF2B5EF4-FFF2-40B4-BE49-F238E27FC236}">
                <a16:creationId xmlns:a16="http://schemas.microsoft.com/office/drawing/2014/main" id="{565493D9-FA5A-41B1-8879-ED920DB76D2A}"/>
              </a:ext>
            </a:extLst>
          </p:cNvPr>
          <p:cNvSpPr>
            <a:spLocks xmlns:a="http://schemas.openxmlformats.org/drawingml/2006/main" noGrp="1"/>
          </p:cNvSpPr>
          <p:nvPr/>
        </p:nvSpPr>
        <p:spPr>
          <a:xfrm xmlns:a="http://schemas.openxmlformats.org/drawingml/2006/main">
            <a:off x="7096125" y="287655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xong</a:t>
            </a:r>
          </a:p>
        </p:txBody>
      </p:sp>
    </p:spTree>
    <p:extLst>
      <p:ext uri="{BB962C8B-B14F-4D97-AF65-F5344CB8AC3E}">
        <p14:creationId xmlns:p14="http://schemas.microsoft.com/office/powerpoint/2010/main" val="663555288"/>
      </p:ext>
    </p:extLst>
  </p:cSld>
</p:sld>
</file>

<file path=ppt/slides/slide19.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F0C6F134-7740-4D4B-9741-CC1475D516B3}"/>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HSK2-17</a:t>
            </a:r>
          </a:p>
        </p:txBody>
      </p:sp>
      <p:sp>
        <p:nvSpPr>
          <p:cNvPr id="2" name="heading">
            <a:extLst xmlns:a="http://schemas.openxmlformats.org/drawingml/2006/main">
              <a:ext uri="{FF2B5EF4-FFF2-40B4-BE49-F238E27FC236}">
                <a16:creationId xmlns:a16="http://schemas.microsoft.com/office/drawing/2014/main" id="{7C3E3BC7-8844-4D23-A9BF-3770898506D4}"/>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Cấu trúc trong tình huống</a:t>
            </a:r>
          </a:p>
        </p:txBody>
      </p:sp>
      <p:sp>
        <p:nvSpPr>
          <p:cNvPr id="3" name="page">
            <a:extLst xmlns:a="http://schemas.openxmlformats.org/drawingml/2006/main">
              <a:ext uri="{FF2B5EF4-FFF2-40B4-BE49-F238E27FC236}">
                <a16:creationId xmlns:a16="http://schemas.microsoft.com/office/drawing/2014/main" id="{EEA068A5-44A5-43DB-ADB7-DE63D8AFF0DA}"/>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5</a:t>
            </a:r>
          </a:p>
        </p:txBody>
      </p:sp>
      <p:sp>
        <p:nvSpPr>
          <p:cNvPr id="4" name="pattern">
            <a:extLst xmlns:a="http://schemas.openxmlformats.org/drawingml/2006/main">
              <a:ext uri="{FF2B5EF4-FFF2-40B4-BE49-F238E27FC236}">
                <a16:creationId xmlns:a16="http://schemas.microsoft.com/office/drawing/2014/main" id="{981FC469-05AB-43BA-A843-F3088D5B4FD3}"/>
              </a:ext>
            </a:extLst>
          </p:cNvPr>
          <p:cNvSpPr>
            <a:spLocks xmlns:a="http://schemas.openxmlformats.org/drawingml/2006/main" noGrp="1"/>
          </p:cNvSpPr>
          <p:nvPr/>
        </p:nvSpPr>
        <p:spPr>
          <a:xfrm xmlns:a="http://schemas.openxmlformats.org/drawingml/2006/main">
            <a:off x="619125" y="171450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3300" b="1">
                <a:solidFill>
                  <a:srgbClr val="07569C"/>
                </a:solidFill>
                <a:latin typeface="Noto Sans CJK SC"/>
                <a:ea typeface="Noto Sans CJK SC"/>
                <a:cs typeface="Noto Sans CJK SC"/>
              </a:defRPr>
            </a:defPPr>
            <a:lvl1pPr>
              <a:defRPr sz="3300" b="1">
                <a:solidFill>
                  <a:srgbClr val="07569C"/>
                </a:solidFill>
                <a:latin typeface="Noto Sans CJK SC"/>
                <a:ea typeface="Noto Sans CJK SC"/>
                <a:cs typeface="Noto Sans CJK SC"/>
              </a:defRPr>
            </a:lvl1pPr>
            <a:lvl2pPr>
              <a:defRPr sz="3300" b="1">
                <a:solidFill>
                  <a:srgbClr val="07569C"/>
                </a:solidFill>
                <a:latin typeface="Noto Sans CJK SC"/>
                <a:ea typeface="Noto Sans CJK SC"/>
                <a:cs typeface="Noto Sans CJK SC"/>
              </a:defRPr>
            </a:lvl2pPr>
            <a:lvl3pPr>
              <a:defRPr sz="3300" b="1">
                <a:solidFill>
                  <a:srgbClr val="07569C"/>
                </a:solidFill>
                <a:latin typeface="Noto Sans CJK SC"/>
                <a:ea typeface="Noto Sans CJK SC"/>
                <a:cs typeface="Noto Sans CJK SC"/>
              </a:defRPr>
            </a:lvl3pPr>
            <a:lvl4pPr>
              <a:defRPr sz="3300" b="1">
                <a:solidFill>
                  <a:srgbClr val="07569C"/>
                </a:solidFill>
                <a:latin typeface="Noto Sans CJK SC"/>
                <a:ea typeface="Noto Sans CJK SC"/>
                <a:cs typeface="Noto Sans CJK SC"/>
              </a:defRPr>
            </a:lvl4pPr>
            <a:lvl5pPr>
              <a:defRPr sz="3300" b="1">
                <a:solidFill>
                  <a:srgbClr val="07569C"/>
                </a:solidFill>
                <a:latin typeface="Noto Sans CJK SC"/>
                <a:ea typeface="Noto Sans CJK SC"/>
                <a:cs typeface="Noto Sans CJK SC"/>
              </a:defRPr>
            </a:lvl5pPr>
            <a:lvl6pPr>
              <a:defRPr sz="3300" b="1">
                <a:solidFill>
                  <a:srgbClr val="07569C"/>
                </a:solidFill>
                <a:latin typeface="Noto Sans CJK SC"/>
                <a:ea typeface="Noto Sans CJK SC"/>
                <a:cs typeface="Noto Sans CJK SC"/>
              </a:defRPr>
            </a:lvl6pPr>
            <a:lvl7pPr>
              <a:defRPr sz="3300" b="1">
                <a:solidFill>
                  <a:srgbClr val="07569C"/>
                </a:solidFill>
                <a:latin typeface="Noto Sans CJK SC"/>
                <a:ea typeface="Noto Sans CJK SC"/>
                <a:cs typeface="Noto Sans CJK SC"/>
              </a:defRPr>
            </a:lvl7pPr>
            <a:lvl8pPr>
              <a:defRPr sz="3300" b="1">
                <a:solidFill>
                  <a:srgbClr val="07569C"/>
                </a:solidFill>
                <a:latin typeface="Noto Sans CJK SC"/>
                <a:ea typeface="Noto Sans CJK SC"/>
                <a:cs typeface="Noto Sans CJK SC"/>
              </a:defRPr>
            </a:lvl8pPr>
            <a:lvl9pPr>
              <a:defRPr sz="3300" b="1">
                <a:solidFill>
                  <a:srgbClr val="07569C"/>
                </a:solidFill>
                <a:latin typeface="Noto Sans CJK SC"/>
                <a:ea typeface="Noto Sans CJK SC"/>
                <a:cs typeface="Noto Sans CJK SC"/>
              </a:defRPr>
            </a:lvl9pPr>
          </a:lstStyle>
          <a:p xmlns:a="http://schemas.openxmlformats.org/drawingml/2006/main">
            <a:pPr>
              <a:defRPr sz="3300" b="1">
                <a:solidFill>
                  <a:srgbClr val="07569C"/>
                </a:solidFill>
                <a:latin typeface="Noto Sans CJK SC"/>
                <a:ea typeface="Noto Sans CJK SC"/>
                <a:cs typeface="Noto Sans CJK SC"/>
              </a:defRPr>
            </a:pPr>
            <a:r>
              <a:rPr sz="3300" b="1">
                <a:solidFill>
                  <a:srgbClr val="07569C"/>
                </a:solidFill>
                <a:latin typeface="Noto Sans CJK SC"/>
                <a:ea typeface="Noto Sans CJK SC"/>
                <a:cs typeface="Noto Sans CJK SC"/>
              </a:rPr>
              <a:t>应该</a:t>
            </a:r>
          </a:p>
        </p:txBody>
      </p:sp>
      <p:sp>
        <p:nvSpPr>
          <p:cNvPr id="5" name="rule">
            <a:extLst xmlns:a="http://schemas.openxmlformats.org/drawingml/2006/main">
              <a:ext uri="{FF2B5EF4-FFF2-40B4-BE49-F238E27FC236}">
                <a16:creationId xmlns:a16="http://schemas.microsoft.com/office/drawing/2014/main" id="{5DC4B796-99ED-4279-A9D6-D540CF04E1FA}"/>
              </a:ext>
            </a:extLst>
          </p:cNvPr>
          <p:cNvSpPr>
            <a:spLocks xmlns:a="http://schemas.openxmlformats.org/drawingml/2006/main" noGrp="1"/>
          </p:cNvSpPr>
          <p:nvPr/>
        </p:nvSpPr>
        <p:spPr>
          <a:xfrm xmlns:a="http://schemas.openxmlformats.org/drawingml/2006/main">
            <a:off x="619125" y="2952750"/>
            <a:ext cx="10572750" cy="53816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0">
                <a:solidFill>
                  <a:srgbClr val="123453"/>
                </a:solidFill>
                <a:latin typeface="Noto Sans CJK SC"/>
                <a:ea typeface="Noto Sans CJK SC"/>
                <a:cs typeface="Noto Sans CJK SC"/>
              </a:defRPr>
            </a:defPPr>
            <a:lvl1pPr>
              <a:defRPr sz="2325" b="0">
                <a:solidFill>
                  <a:srgbClr val="123453"/>
                </a:solidFill>
                <a:latin typeface="Noto Sans CJK SC"/>
                <a:ea typeface="Noto Sans CJK SC"/>
                <a:cs typeface="Noto Sans CJK SC"/>
              </a:defRPr>
            </a:lvl1pPr>
            <a:lvl2pPr>
              <a:defRPr sz="2325" b="0">
                <a:solidFill>
                  <a:srgbClr val="123453"/>
                </a:solidFill>
                <a:latin typeface="Noto Sans CJK SC"/>
                <a:ea typeface="Noto Sans CJK SC"/>
                <a:cs typeface="Noto Sans CJK SC"/>
              </a:defRPr>
            </a:lvl2pPr>
            <a:lvl3pPr>
              <a:defRPr sz="2325" b="0">
                <a:solidFill>
                  <a:srgbClr val="123453"/>
                </a:solidFill>
                <a:latin typeface="Noto Sans CJK SC"/>
                <a:ea typeface="Noto Sans CJK SC"/>
                <a:cs typeface="Noto Sans CJK SC"/>
              </a:defRPr>
            </a:lvl3pPr>
            <a:lvl4pPr>
              <a:defRPr sz="2325" b="0">
                <a:solidFill>
                  <a:srgbClr val="123453"/>
                </a:solidFill>
                <a:latin typeface="Noto Sans CJK SC"/>
                <a:ea typeface="Noto Sans CJK SC"/>
                <a:cs typeface="Noto Sans CJK SC"/>
              </a:defRPr>
            </a:lvl4pPr>
            <a:lvl5pPr>
              <a:defRPr sz="2325" b="0">
                <a:solidFill>
                  <a:srgbClr val="123453"/>
                </a:solidFill>
                <a:latin typeface="Noto Sans CJK SC"/>
                <a:ea typeface="Noto Sans CJK SC"/>
                <a:cs typeface="Noto Sans CJK SC"/>
              </a:defRPr>
            </a:lvl5pPr>
            <a:lvl6pPr>
              <a:defRPr sz="2325" b="0">
                <a:solidFill>
                  <a:srgbClr val="123453"/>
                </a:solidFill>
                <a:latin typeface="Noto Sans CJK SC"/>
                <a:ea typeface="Noto Sans CJK SC"/>
                <a:cs typeface="Noto Sans CJK SC"/>
              </a:defRPr>
            </a:lvl6pPr>
            <a:lvl7pPr>
              <a:defRPr sz="2325" b="0">
                <a:solidFill>
                  <a:srgbClr val="123453"/>
                </a:solidFill>
                <a:latin typeface="Noto Sans CJK SC"/>
                <a:ea typeface="Noto Sans CJK SC"/>
                <a:cs typeface="Noto Sans CJK SC"/>
              </a:defRPr>
            </a:lvl7pPr>
            <a:lvl8pPr>
              <a:defRPr sz="2325" b="0">
                <a:solidFill>
                  <a:srgbClr val="123453"/>
                </a:solidFill>
                <a:latin typeface="Noto Sans CJK SC"/>
                <a:ea typeface="Noto Sans CJK SC"/>
                <a:cs typeface="Noto Sans CJK SC"/>
              </a:defRPr>
            </a:lvl8pPr>
            <a:lvl9pPr>
              <a:defRPr sz="2325" b="0">
                <a:solidFill>
                  <a:srgbClr val="123453"/>
                </a:solidFill>
                <a:latin typeface="Noto Sans CJK SC"/>
                <a:ea typeface="Noto Sans CJK SC"/>
                <a:cs typeface="Noto Sans CJK SC"/>
              </a:defRPr>
            </a:lvl9pPr>
          </a:lstStyle>
          <a:p xmlns:a="http://schemas.openxmlformats.org/drawingml/2006/main">
            <a:pPr>
              <a:defRPr sz="2325" b="0">
                <a:solidFill>
                  <a:srgbClr val="123453"/>
                </a:solidFill>
                <a:latin typeface="Noto Sans CJK SC"/>
                <a:ea typeface="Noto Sans CJK SC"/>
                <a:cs typeface="Noto Sans CJK SC"/>
              </a:defRPr>
            </a:pPr>
            <a:r>
              <a:rPr sz="2325" b="0">
                <a:solidFill>
                  <a:srgbClr val="123453"/>
                </a:solidFill>
                <a:latin typeface="Noto Sans CJK SC"/>
                <a:ea typeface="Noto Sans CJK SC"/>
                <a:cs typeface="Noto Sans CJK SC"/>
              </a:rPr>
              <a:t>你应该休息。 Bạn nên nghỉ ngơi.</a:t>
            </a:r>
          </a:p>
        </p:txBody>
      </p:sp>
    </p:spTree>
    <p:extLst>
      <p:ext uri="{BB962C8B-B14F-4D97-AF65-F5344CB8AC3E}">
        <p14:creationId xmlns:p14="http://schemas.microsoft.com/office/powerpoint/2010/main" val="1536104059"/>
      </p:ext>
    </p:extLst>
  </p:cSld>
</p:sld>
</file>

<file path=ppt/slides/slide20.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8C5197AA-D9BB-4E92-9131-B19825A7C92F}"/>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HSK2-17</a:t>
            </a:r>
          </a:p>
        </p:txBody>
      </p:sp>
      <p:sp>
        <p:nvSpPr>
          <p:cNvPr id="2" name="heading">
            <a:extLst xmlns:a="http://schemas.openxmlformats.org/drawingml/2006/main">
              <a:ext uri="{FF2B5EF4-FFF2-40B4-BE49-F238E27FC236}">
                <a16:creationId xmlns:a16="http://schemas.microsoft.com/office/drawing/2014/main" id="{F16AE3C4-3079-4F0C-A53D-3E0465309089}"/>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Nghe và tìm thông tin</a:t>
            </a:r>
          </a:p>
        </p:txBody>
      </p:sp>
      <p:sp>
        <p:nvSpPr>
          <p:cNvPr id="3" name="page">
            <a:extLst xmlns:a="http://schemas.openxmlformats.org/drawingml/2006/main">
              <a:ext uri="{FF2B5EF4-FFF2-40B4-BE49-F238E27FC236}">
                <a16:creationId xmlns:a16="http://schemas.microsoft.com/office/drawing/2014/main" id="{9B4B5C36-4545-493E-B543-93B66959E866}"/>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6</a:t>
            </a:r>
          </a:p>
        </p:txBody>
      </p:sp>
      <p:sp>
        <p:nvSpPr>
          <p:cNvPr id="4" name="audio_model">
            <a:extLst xmlns:a="http://schemas.openxmlformats.org/drawingml/2006/main">
              <a:ext uri="{FF2B5EF4-FFF2-40B4-BE49-F238E27FC236}">
                <a16:creationId xmlns:a16="http://schemas.microsoft.com/office/drawing/2014/main" id="{03FEF9F5-ADEC-4B6B-A1D9-94C7BC010979}"/>
              </a:ext>
            </a:extLst>
            <ns0:hlinkClick xmlns:ns0="http://schemas.openxmlformats.org/drawingml/2006/main" xmlns:ns1="http://schemas.openxmlformats.org/officeDocument/2006/relationships" ns1:id="rIdInteractive3">
              <ns0:snd ns1:embed="rIdEmbeddedAudio4" name="HSK2-17_MODEL.mp3"/>
            </ns0:hlinkClick>
          </p:cNvPr>
          <p:cNvSpPr>
            <a:spLocks xmlns:a="http://schemas.openxmlformats.org/drawingml/2006/main" noGrp="1"/>
          </p:cNvSpPr>
          <p:nvPr/>
        </p:nvSpPr>
        <p:spPr>
          <a:xfrm xmlns:a="http://schemas.openxmlformats.org/drawingml/2006/main">
            <a:off x="619125" y="1714500"/>
            <a:ext cx="106680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1">
                <a:solidFill>
                  <a:srgbClr val="07569C"/>
                </a:solidFill>
                <a:latin typeface="Noto Sans CJK SC"/>
                <a:ea typeface="Noto Sans CJK SC"/>
                <a:cs typeface="Noto Sans CJK SC"/>
              </a:defRPr>
            </a:defPPr>
            <a:lvl1pPr>
              <a:defRPr sz="2700" b="1">
                <a:solidFill>
                  <a:srgbClr val="07569C"/>
                </a:solidFill>
                <a:latin typeface="Noto Sans CJK SC"/>
                <a:ea typeface="Noto Sans CJK SC"/>
                <a:cs typeface="Noto Sans CJK SC"/>
              </a:defRPr>
            </a:lvl1pPr>
            <a:lvl2pPr>
              <a:defRPr sz="2700" b="1">
                <a:solidFill>
                  <a:srgbClr val="07569C"/>
                </a:solidFill>
                <a:latin typeface="Noto Sans CJK SC"/>
                <a:ea typeface="Noto Sans CJK SC"/>
                <a:cs typeface="Noto Sans CJK SC"/>
              </a:defRPr>
            </a:lvl2pPr>
            <a:lvl3pPr>
              <a:defRPr sz="2700" b="1">
                <a:solidFill>
                  <a:srgbClr val="07569C"/>
                </a:solidFill>
                <a:latin typeface="Noto Sans CJK SC"/>
                <a:ea typeface="Noto Sans CJK SC"/>
                <a:cs typeface="Noto Sans CJK SC"/>
              </a:defRPr>
            </a:lvl3pPr>
            <a:lvl4pPr>
              <a:defRPr sz="2700" b="1">
                <a:solidFill>
                  <a:srgbClr val="07569C"/>
                </a:solidFill>
                <a:latin typeface="Noto Sans CJK SC"/>
                <a:ea typeface="Noto Sans CJK SC"/>
                <a:cs typeface="Noto Sans CJK SC"/>
              </a:defRPr>
            </a:lvl4pPr>
            <a:lvl5pPr>
              <a:defRPr sz="2700" b="1">
                <a:solidFill>
                  <a:srgbClr val="07569C"/>
                </a:solidFill>
                <a:latin typeface="Noto Sans CJK SC"/>
                <a:ea typeface="Noto Sans CJK SC"/>
                <a:cs typeface="Noto Sans CJK SC"/>
              </a:defRPr>
            </a:lvl5pPr>
            <a:lvl6pPr>
              <a:defRPr sz="2700" b="1">
                <a:solidFill>
                  <a:srgbClr val="07569C"/>
                </a:solidFill>
                <a:latin typeface="Noto Sans CJK SC"/>
                <a:ea typeface="Noto Sans CJK SC"/>
                <a:cs typeface="Noto Sans CJK SC"/>
              </a:defRPr>
            </a:lvl6pPr>
            <a:lvl7pPr>
              <a:defRPr sz="2700" b="1">
                <a:solidFill>
                  <a:srgbClr val="07569C"/>
                </a:solidFill>
                <a:latin typeface="Noto Sans CJK SC"/>
                <a:ea typeface="Noto Sans CJK SC"/>
                <a:cs typeface="Noto Sans CJK SC"/>
              </a:defRPr>
            </a:lvl7pPr>
            <a:lvl8pPr>
              <a:defRPr sz="2700" b="1">
                <a:solidFill>
                  <a:srgbClr val="07569C"/>
                </a:solidFill>
                <a:latin typeface="Noto Sans CJK SC"/>
                <a:ea typeface="Noto Sans CJK SC"/>
                <a:cs typeface="Noto Sans CJK SC"/>
              </a:defRPr>
            </a:lvl8pPr>
            <a:lvl9pPr>
              <a:defRPr sz="2700" b="1">
                <a:solidFill>
                  <a:srgbClr val="07569C"/>
                </a:solidFill>
                <a:latin typeface="Noto Sans CJK SC"/>
                <a:ea typeface="Noto Sans CJK SC"/>
                <a:cs typeface="Noto Sans CJK SC"/>
              </a:defRPr>
            </a:lvl9pPr>
          </a:lstStyle>
          <a:p xmlns:a="http://schemas.openxmlformats.org/drawingml/2006/main">
            <a:pPr>
              <a:defRPr sz="2700" b="1">
                <a:solidFill>
                  <a:srgbClr val="07569C"/>
                </a:solidFill>
                <a:latin typeface="Noto Sans CJK SC"/>
                <a:ea typeface="Noto Sans CJK SC"/>
                <a:cs typeface="Noto Sans CJK SC"/>
              </a:defRPr>
            </a:pPr>
            <a:r>
              <a:rPr sz="2700" b="1">
                <a:solidFill>
                  <a:srgbClr val="07569C"/>
                </a:solidFill>
                <a:latin typeface="Noto Sans CJK SC"/>
                <a:ea typeface="Noto Sans CJK SC"/>
                <a:cs typeface="Noto Sans CJK SC"/>
                <a:hlinkClick xmlns:ns2="http://schemas.openxmlformats.org/officeDocument/2006/relationships" ns2:id="rIdInteractive3"/>
              </a:rPr>
              <a:t>▶  NGHE AUDIO MODEL</a:t>
            </a:r>
          </a:p>
        </p:txBody>
      </p:sp>
      <p:sp>
        <p:nvSpPr>
          <p:cNvPr id="5" name="listen1">
            <a:extLst xmlns:a="http://schemas.openxmlformats.org/drawingml/2006/main">
              <a:ext uri="{FF2B5EF4-FFF2-40B4-BE49-F238E27FC236}">
                <a16:creationId xmlns:a16="http://schemas.microsoft.com/office/drawing/2014/main" id="{1A8317FE-BD73-4B1D-BF86-DE9F8A3D380D}"/>
              </a:ext>
            </a:extLst>
          </p:cNvPr>
          <p:cNvSpPr>
            <a:spLocks xmlns:a="http://schemas.openxmlformats.org/drawingml/2006/main" noGrp="1"/>
          </p:cNvSpPr>
          <p:nvPr/>
        </p:nvSpPr>
        <p:spPr>
          <a:xfrm xmlns:a="http://schemas.openxmlformats.org/drawingml/2006/main">
            <a:off x="619125" y="290512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1: nghe không nhìn bài, xác định tình huống và từ quen</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thuộc.</a:t>
            </a:r>
          </a:p>
        </p:txBody>
      </p:sp>
      <p:sp>
        <p:nvSpPr>
          <p:cNvPr id="6" name="listen2">
            <a:extLst xmlns:a="http://schemas.openxmlformats.org/drawingml/2006/main">
              <a:ext uri="{FF2B5EF4-FFF2-40B4-BE49-F238E27FC236}">
                <a16:creationId xmlns:a16="http://schemas.microsoft.com/office/drawing/2014/main" id="{D3334213-12DC-4587-A242-17B9038ADCF5}"/>
              </a:ext>
            </a:extLst>
          </p:cNvPr>
          <p:cNvSpPr>
            <a:spLocks xmlns:a="http://schemas.openxmlformats.org/drawingml/2006/main" noGrp="1"/>
          </p:cNvSpPr>
          <p:nvPr/>
        </p:nvSpPr>
        <p:spPr>
          <a:xfrm xmlns:a="http://schemas.openxmlformats.org/drawingml/2006/main">
            <a:off x="619125" y="409575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2: ghi hai thông tin. So sánh với bạn rồi nghe lại để</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kiểm tra.</a:t>
            </a:r>
          </a:p>
        </p:txBody>
      </p:sp>
    </p:spTree>
    <p:extLst>
      <p:ext uri="{BB962C8B-B14F-4D97-AF65-F5344CB8AC3E}">
        <p14:creationId xmlns:p14="http://schemas.microsoft.com/office/powerpoint/2010/main" val="298469083"/>
      </p:ext>
    </p:extLst>
  </p:cSld>
</p:sld>
</file>

<file path=ppt/slides/slide21.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E81883AD-4039-476E-BCF8-2F54613F84E3}"/>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HSK2-17</a:t>
            </a:r>
          </a:p>
        </p:txBody>
      </p:sp>
      <p:sp>
        <p:nvSpPr>
          <p:cNvPr id="2" name="heading">
            <a:extLst xmlns:a="http://schemas.openxmlformats.org/drawingml/2006/main">
              <a:ext uri="{FF2B5EF4-FFF2-40B4-BE49-F238E27FC236}">
                <a16:creationId xmlns:a16="http://schemas.microsoft.com/office/drawing/2014/main" id="{C3CF5D11-ED40-4863-B7AA-CACB36E251BE}"/>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Đọc và tìm bằng chứng</a:t>
            </a:r>
          </a:p>
        </p:txBody>
      </p:sp>
      <p:sp>
        <p:nvSpPr>
          <p:cNvPr id="3" name="page">
            <a:extLst xmlns:a="http://schemas.openxmlformats.org/drawingml/2006/main">
              <a:ext uri="{FF2B5EF4-FFF2-40B4-BE49-F238E27FC236}">
                <a16:creationId xmlns:a16="http://schemas.microsoft.com/office/drawing/2014/main" id="{778F1AC4-7750-4115-AE2D-357DAD858422}"/>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7</a:t>
            </a:r>
          </a:p>
        </p:txBody>
      </p:sp>
      <p:sp>
        <p:nvSpPr>
          <p:cNvPr id="4" name="reading">
            <a:extLst xmlns:a="http://schemas.openxmlformats.org/drawingml/2006/main">
              <a:ext uri="{FF2B5EF4-FFF2-40B4-BE49-F238E27FC236}">
                <a16:creationId xmlns:a16="http://schemas.microsoft.com/office/drawing/2014/main" id="{CDF17568-7224-4B51-97AF-2CA83387C824}"/>
              </a:ext>
            </a:extLst>
          </p:cNvPr>
          <p:cNvSpPr>
            <a:spLocks xmlns:a="http://schemas.openxmlformats.org/drawingml/2006/main" noGrp="1"/>
          </p:cNvSpPr>
          <p:nvPr/>
        </p:nvSpPr>
        <p:spPr>
          <a:xfrm xmlns:a="http://schemas.openxmlformats.org/drawingml/2006/main">
            <a:off x="619125" y="1571625"/>
            <a:ext cx="105727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小林今天很累，头有点儿疼。他不去打球了，打算回家休息。小安想帮助他。</a:t>
            </a:r>
          </a:p>
        </p:txBody>
      </p:sp>
      <p:sp>
        <p:nvSpPr>
          <p:cNvPr id="5" name="q0">
            <a:extLst xmlns:a="http://schemas.openxmlformats.org/drawingml/2006/main">
              <a:ext uri="{FF2B5EF4-FFF2-40B4-BE49-F238E27FC236}">
                <a16:creationId xmlns:a16="http://schemas.microsoft.com/office/drawing/2014/main" id="{DFBCD011-4230-4FE2-90D7-64ECA998C993}"/>
              </a:ext>
            </a:extLst>
          </p:cNvPr>
          <p:cNvSpPr>
            <a:spLocks xmlns:a="http://schemas.openxmlformats.org/drawingml/2006/main" noGrp="1"/>
          </p:cNvSpPr>
          <p:nvPr/>
        </p:nvSpPr>
        <p:spPr>
          <a:xfrm xmlns:a="http://schemas.openxmlformats.org/drawingml/2006/main">
            <a:off x="619125" y="2228850"/>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1. 小林今天去打球吗？</a:t>
            </a:r>
          </a:p>
        </p:txBody>
      </p:sp>
      <p:sp>
        <p:nvSpPr>
          <p:cNvPr id="6" name="q1">
            <a:extLst xmlns:a="http://schemas.openxmlformats.org/drawingml/2006/main">
              <a:ext uri="{FF2B5EF4-FFF2-40B4-BE49-F238E27FC236}">
                <a16:creationId xmlns:a16="http://schemas.microsoft.com/office/drawing/2014/main" id="{3864C2A7-E7DF-4E23-BCEC-2BB566097395}"/>
              </a:ext>
            </a:extLst>
          </p:cNvPr>
          <p:cNvSpPr>
            <a:spLocks xmlns:a="http://schemas.openxmlformats.org/drawingml/2006/main" noGrp="1"/>
          </p:cNvSpPr>
          <p:nvPr/>
        </p:nvSpPr>
        <p:spPr>
          <a:xfrm xmlns:a="http://schemas.openxmlformats.org/drawingml/2006/main">
            <a:off x="619125" y="2843213"/>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2. 他打算做什么？</a:t>
            </a:r>
          </a:p>
        </p:txBody>
      </p:sp>
    </p:spTree>
    <p:extLst>
      <p:ext uri="{BB962C8B-B14F-4D97-AF65-F5344CB8AC3E}">
        <p14:creationId xmlns:p14="http://schemas.microsoft.com/office/powerpoint/2010/main" val="1326331401"/>
      </p:ext>
    </p:extLst>
  </p:cSld>
</p:sld>
</file>

<file path=ppt/slides/slide22.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9" name="course">
            <a:extLst xmlns:a="http://schemas.openxmlformats.org/drawingml/2006/main">
              <a:ext uri="{FF2B5EF4-FFF2-40B4-BE49-F238E27FC236}">
                <a16:creationId xmlns:a16="http://schemas.microsoft.com/office/drawing/2014/main" id="{7B832310-2835-49D3-BC34-EE49E1EA76AC}"/>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HSK2-17</a:t>
            </a:r>
          </a:p>
        </p:txBody>
      </p:sp>
      <p:sp>
        <p:nvSpPr>
          <p:cNvPr id="2" name="heading">
            <a:extLst xmlns:a="http://schemas.openxmlformats.org/drawingml/2006/main">
              <a:ext uri="{FF2B5EF4-FFF2-40B4-BE49-F238E27FC236}">
                <a16:creationId xmlns:a16="http://schemas.microsoft.com/office/drawing/2014/main" id="{47F353BA-8095-4575-A9EB-8DA2935BDE98}"/>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Mini game chọn đáp án</a:t>
            </a:r>
          </a:p>
        </p:txBody>
      </p:sp>
      <p:sp>
        <p:nvSpPr>
          <p:cNvPr id="3" name="page">
            <a:extLst xmlns:a="http://schemas.openxmlformats.org/drawingml/2006/main">
              <a:ext uri="{FF2B5EF4-FFF2-40B4-BE49-F238E27FC236}">
                <a16:creationId xmlns:a16="http://schemas.microsoft.com/office/drawing/2014/main" id="{E04896AC-BA91-4BFF-9A97-D77E5D63BD75}"/>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8</a:t>
            </a:r>
          </a:p>
        </p:txBody>
      </p:sp>
      <p:sp>
        <p:nvSpPr>
          <p:cNvPr id="4" name="game_prompt">
            <a:extLst xmlns:a="http://schemas.openxmlformats.org/drawingml/2006/main">
              <a:ext uri="{FF2B5EF4-FFF2-40B4-BE49-F238E27FC236}">
                <a16:creationId xmlns:a16="http://schemas.microsoft.com/office/drawing/2014/main" id="{69EF8CD1-125F-490E-9F13-6D9AC2C76D8E}"/>
              </a:ext>
            </a:extLst>
          </p:cNvPr>
          <p:cNvSpPr>
            <a:spLocks xmlns:a="http://schemas.openxmlformats.org/drawingml/2006/main" noGrp="1"/>
          </p:cNvSpPr>
          <p:nvPr/>
        </p:nvSpPr>
        <p:spPr>
          <a:xfrm xmlns:a="http://schemas.openxmlformats.org/drawingml/2006/main">
            <a:off x="619125" y="1571625"/>
            <a:ext cx="10572750" cy="581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他打算做什么？</a:t>
            </a:r>
          </a:p>
        </p:txBody>
      </p:sp>
      <p:sp>
        <p:nvSpPr>
          <p:cNvPr id="5" name="audio_game">
            <a:extLst xmlns:a="http://schemas.openxmlformats.org/drawingml/2006/main">
              <a:ext uri="{FF2B5EF4-FFF2-40B4-BE49-F238E27FC236}">
                <a16:creationId xmlns:a16="http://schemas.microsoft.com/office/drawing/2014/main" id="{D0F5394C-03A6-4D89-8024-6F4253EEA36A}"/>
              </a:ext>
            </a:extLst>
            <ns0:hlinkClick xmlns:ns0="http://schemas.openxmlformats.org/drawingml/2006/main" xmlns:ns1="http://schemas.openxmlformats.org/officeDocument/2006/relationships" ns1:id="rIdInteractive3">
              <ns0:snd ns1:embed="rIdEmbeddedAudio4" name="HSK2-17_GAME.mp3"/>
            </ns0:hlinkClick>
          </p:cNvPr>
          <p:cNvSpPr>
            <a:spLocks xmlns:a="http://schemas.openxmlformats.org/drawingml/2006/main" noGrp="1"/>
          </p:cNvSpPr>
          <p:nvPr/>
        </p:nvSpPr>
        <p:spPr>
          <a:xfrm xmlns:a="http://schemas.openxmlformats.org/drawingml/2006/main">
            <a:off x="619125" y="2390775"/>
            <a:ext cx="105727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1">
                <a:solidFill>
                  <a:srgbClr val="F5CA35"/>
                </a:solidFill>
                <a:latin typeface="Noto Sans CJK SC"/>
                <a:ea typeface="Noto Sans CJK SC"/>
                <a:cs typeface="Noto Sans CJK SC"/>
              </a:defRPr>
            </a:defPPr>
            <a:lvl1pPr>
              <a:defRPr sz="2025" b="1">
                <a:solidFill>
                  <a:srgbClr val="F5CA35"/>
                </a:solidFill>
                <a:latin typeface="Noto Sans CJK SC"/>
                <a:ea typeface="Noto Sans CJK SC"/>
                <a:cs typeface="Noto Sans CJK SC"/>
              </a:defRPr>
            </a:lvl1pPr>
            <a:lvl2pPr>
              <a:defRPr sz="2025" b="1">
                <a:solidFill>
                  <a:srgbClr val="F5CA35"/>
                </a:solidFill>
                <a:latin typeface="Noto Sans CJK SC"/>
                <a:ea typeface="Noto Sans CJK SC"/>
                <a:cs typeface="Noto Sans CJK SC"/>
              </a:defRPr>
            </a:lvl2pPr>
            <a:lvl3pPr>
              <a:defRPr sz="2025" b="1">
                <a:solidFill>
                  <a:srgbClr val="F5CA35"/>
                </a:solidFill>
                <a:latin typeface="Noto Sans CJK SC"/>
                <a:ea typeface="Noto Sans CJK SC"/>
                <a:cs typeface="Noto Sans CJK SC"/>
              </a:defRPr>
            </a:lvl3pPr>
            <a:lvl4pPr>
              <a:defRPr sz="2025" b="1">
                <a:solidFill>
                  <a:srgbClr val="F5CA35"/>
                </a:solidFill>
                <a:latin typeface="Noto Sans CJK SC"/>
                <a:ea typeface="Noto Sans CJK SC"/>
                <a:cs typeface="Noto Sans CJK SC"/>
              </a:defRPr>
            </a:lvl4pPr>
            <a:lvl5pPr>
              <a:defRPr sz="2025" b="1">
                <a:solidFill>
                  <a:srgbClr val="F5CA35"/>
                </a:solidFill>
                <a:latin typeface="Noto Sans CJK SC"/>
                <a:ea typeface="Noto Sans CJK SC"/>
                <a:cs typeface="Noto Sans CJK SC"/>
              </a:defRPr>
            </a:lvl5pPr>
            <a:lvl6pPr>
              <a:defRPr sz="2025" b="1">
                <a:solidFill>
                  <a:srgbClr val="F5CA35"/>
                </a:solidFill>
                <a:latin typeface="Noto Sans CJK SC"/>
                <a:ea typeface="Noto Sans CJK SC"/>
                <a:cs typeface="Noto Sans CJK SC"/>
              </a:defRPr>
            </a:lvl6pPr>
            <a:lvl7pPr>
              <a:defRPr sz="2025" b="1">
                <a:solidFill>
                  <a:srgbClr val="F5CA35"/>
                </a:solidFill>
                <a:latin typeface="Noto Sans CJK SC"/>
                <a:ea typeface="Noto Sans CJK SC"/>
                <a:cs typeface="Noto Sans CJK SC"/>
              </a:defRPr>
            </a:lvl7pPr>
            <a:lvl8pPr>
              <a:defRPr sz="2025" b="1">
                <a:solidFill>
                  <a:srgbClr val="F5CA35"/>
                </a:solidFill>
                <a:latin typeface="Noto Sans CJK SC"/>
                <a:ea typeface="Noto Sans CJK SC"/>
                <a:cs typeface="Noto Sans CJK SC"/>
              </a:defRPr>
            </a:lvl8pPr>
            <a:lvl9pPr>
              <a:defRPr sz="2025" b="1">
                <a:solidFill>
                  <a:srgbClr val="F5CA35"/>
                </a:solidFill>
                <a:latin typeface="Noto Sans CJK SC"/>
                <a:ea typeface="Noto Sans CJK SC"/>
                <a:cs typeface="Noto Sans CJK SC"/>
              </a:defRPr>
            </a:lvl9pPr>
          </a:lstStyle>
          <a:p xmlns:a="http://schemas.openxmlformats.org/drawingml/2006/main">
            <a:pPr>
              <a:defRPr sz="2025" b="1">
                <a:solidFill>
                  <a:srgbClr val="F5CA35"/>
                </a:solidFill>
                <a:latin typeface="Noto Sans CJK SC"/>
                <a:ea typeface="Noto Sans CJK SC"/>
                <a:cs typeface="Noto Sans CJK SC"/>
              </a:defRPr>
            </a:pPr>
            <a:r>
              <a:rPr sz="2025" b="1">
                <a:solidFill>
                  <a:srgbClr val="F5CA35"/>
                </a:solidFill>
                <a:latin typeface="Noto Sans CJK SC"/>
                <a:ea typeface="Noto Sans CJK SC"/>
                <a:cs typeface="Noto Sans CJK SC"/>
                <a:hlinkClick xmlns:ns2="http://schemas.openxmlformats.org/officeDocument/2006/relationships" ns2:id="rIdInteractive3"/>
              </a:rPr>
              <a:t>▶  NGHE AUDIO GAME</a:t>
            </a:r>
          </a:p>
        </p:txBody>
      </p:sp>
      <p:sp>
        <p:nvSpPr>
          <p:cNvPr id="6" name="choice_0">
            <a:extLst xmlns:a="http://schemas.openxmlformats.org/drawingml/2006/main">
              <a:ext uri="{FF2B5EF4-FFF2-40B4-BE49-F238E27FC236}">
                <a16:creationId xmlns:a16="http://schemas.microsoft.com/office/drawing/2014/main" id="{D054DECA-1F71-4BA2-BD47-2E574AB6ADCB}"/>
              </a:ext>
            </a:extLst>
            <ns0:hlinkClick xmlns:ns0="http://schemas.openxmlformats.org/drawingml/2006/main" xmlns:ns1="http://schemas.openxmlformats.org/officeDocument/2006/relationships" ns1:id="rIdInteractive5" action="ppaction://hlinksldjump"/>
          </p:cNvPr>
          <p:cNvSpPr>
            <a:spLocks xmlns:a="http://schemas.openxmlformats.org/drawingml/2006/main" noGrp="1"/>
          </p:cNvSpPr>
          <p:nvPr/>
        </p:nvSpPr>
        <p:spPr>
          <a:xfrm xmlns:a="http://schemas.openxmlformats.org/drawingml/2006/main">
            <a:off x="809625" y="315277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5" action="ppaction://hlinksldjump"/>
              </a:rPr>
              <a:t>A. 文中没有说明。</a:t>
            </a:r>
          </a:p>
        </p:txBody>
      </p:sp>
      <p:sp>
        <p:nvSpPr>
          <p:cNvPr id="7" name="choice_1">
            <a:extLst xmlns:a="http://schemas.openxmlformats.org/drawingml/2006/main">
              <a:ext uri="{FF2B5EF4-FFF2-40B4-BE49-F238E27FC236}">
                <a16:creationId xmlns:a16="http://schemas.microsoft.com/office/drawing/2014/main" id="{74B6DFFD-5692-4C3C-B900-7C55314FD619}"/>
              </a:ext>
            </a:extLst>
            <ns0:hlinkClick xmlns:ns0="http://schemas.openxmlformats.org/drawingml/2006/main" xmlns:ns1="http://schemas.openxmlformats.org/officeDocument/2006/relationships" ns1:id="rIdInteractive6" action="ppaction://hlinksldjump"/>
          </p:cNvPr>
          <p:cNvSpPr>
            <a:spLocks xmlns:a="http://schemas.openxmlformats.org/drawingml/2006/main" noGrp="1"/>
          </p:cNvSpPr>
          <p:nvPr/>
        </p:nvSpPr>
        <p:spPr>
          <a:xfrm xmlns:a="http://schemas.openxmlformats.org/drawingml/2006/main">
            <a:off x="809625" y="3867150"/>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6" action="ppaction://hlinksldjump"/>
              </a:rPr>
              <a:t>B. 回家休息。</a:t>
            </a:r>
          </a:p>
        </p:txBody>
      </p:sp>
      <p:sp>
        <p:nvSpPr>
          <p:cNvPr id="8" name="choice_2">
            <a:extLst xmlns:a="http://schemas.openxmlformats.org/drawingml/2006/main">
              <a:ext uri="{FF2B5EF4-FFF2-40B4-BE49-F238E27FC236}">
                <a16:creationId xmlns:a16="http://schemas.microsoft.com/office/drawing/2014/main" id="{0F637A5B-60EF-4F61-81A0-E6B2DC48750B}"/>
              </a:ext>
            </a:extLst>
            <ns0:hlinkClick xmlns:ns0="http://schemas.openxmlformats.org/drawingml/2006/main" xmlns:ns1="http://schemas.openxmlformats.org/officeDocument/2006/relationships" ns1:id="rIdInteractive7" action="ppaction://hlinksldjump"/>
          </p:cNvPr>
          <p:cNvSpPr>
            <a:spLocks xmlns:a="http://schemas.openxmlformats.org/drawingml/2006/main" noGrp="1"/>
          </p:cNvSpPr>
          <p:nvPr/>
        </p:nvSpPr>
        <p:spPr>
          <a:xfrm xmlns:a="http://schemas.openxmlformats.org/drawingml/2006/main">
            <a:off x="809625" y="458152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7" action="ppaction://hlinksldjump"/>
              </a:rPr>
              <a:t>C. 不去。</a:t>
            </a:r>
          </a:p>
        </p:txBody>
      </p:sp>
    </p:spTree>
    <p:extLst>
      <p:ext uri="{BB962C8B-B14F-4D97-AF65-F5344CB8AC3E}">
        <p14:creationId xmlns:p14="http://schemas.microsoft.com/office/powerpoint/2010/main" val="48165048"/>
      </p:ext>
    </p:extLst>
  </p:cSld>
</p:sld>
</file>

<file path=ppt/slides/slide23.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D205BF46-615B-43DA-A4BC-8B8063C29634}"/>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HSK2-17</a:t>
            </a:r>
          </a:p>
        </p:txBody>
      </p:sp>
      <p:sp>
        <p:nvSpPr>
          <p:cNvPr id="2" name="heading">
            <a:extLst xmlns:a="http://schemas.openxmlformats.org/drawingml/2006/main">
              <a:ext uri="{FF2B5EF4-FFF2-40B4-BE49-F238E27FC236}">
                <a16:creationId xmlns:a16="http://schemas.microsoft.com/office/drawing/2014/main" id="{F78AC20C-2D71-4C77-A176-E31EE701C292}"/>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Đúng rồi</a:t>
            </a:r>
          </a:p>
        </p:txBody>
      </p:sp>
      <p:sp>
        <p:nvSpPr>
          <p:cNvPr id="3" name="page">
            <a:extLst xmlns:a="http://schemas.openxmlformats.org/drawingml/2006/main">
              <a:ext uri="{FF2B5EF4-FFF2-40B4-BE49-F238E27FC236}">
                <a16:creationId xmlns:a16="http://schemas.microsoft.com/office/drawing/2014/main" id="{45B0F5DD-94AD-40D6-AF7D-44E19A8B0AD5}"/>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9</a:t>
            </a:r>
          </a:p>
        </p:txBody>
      </p:sp>
      <p:sp>
        <p:nvSpPr>
          <p:cNvPr id="4" name="feedback">
            <a:extLst xmlns:a="http://schemas.openxmlformats.org/drawingml/2006/main">
              <a:ext uri="{FF2B5EF4-FFF2-40B4-BE49-F238E27FC236}">
                <a16:creationId xmlns:a16="http://schemas.microsoft.com/office/drawing/2014/main" id="{560F6977-E556-403D-93AD-859803F4CF8C}"/>
              </a:ext>
            </a:extLst>
          </p:cNvPr>
          <p:cNvSpPr>
            <a:spLocks xmlns:a="http://schemas.openxmlformats.org/drawingml/2006/main" noGrp="1"/>
          </p:cNvSpPr>
          <p:nvPr/>
        </p:nvSpPr>
        <p:spPr>
          <a:xfrm xmlns:a="http://schemas.openxmlformats.org/drawingml/2006/main">
            <a:off x="619125" y="1857375"/>
            <a:ext cx="10572750" cy="11525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75" b="1">
                <a:solidFill>
                  <a:srgbClr val="07569C"/>
                </a:solidFill>
                <a:latin typeface="Noto Sans CJK SC"/>
                <a:ea typeface="Noto Sans CJK SC"/>
                <a:cs typeface="Noto Sans CJK SC"/>
              </a:defRPr>
            </a:defPPr>
            <a:lvl1pPr>
              <a:defRPr sz="2775" b="1">
                <a:solidFill>
                  <a:srgbClr val="07569C"/>
                </a:solidFill>
                <a:latin typeface="Noto Sans CJK SC"/>
                <a:ea typeface="Noto Sans CJK SC"/>
                <a:cs typeface="Noto Sans CJK SC"/>
              </a:defRPr>
            </a:lvl1pPr>
            <a:lvl2pPr>
              <a:defRPr sz="2775" b="1">
                <a:solidFill>
                  <a:srgbClr val="07569C"/>
                </a:solidFill>
                <a:latin typeface="Noto Sans CJK SC"/>
                <a:ea typeface="Noto Sans CJK SC"/>
                <a:cs typeface="Noto Sans CJK SC"/>
              </a:defRPr>
            </a:lvl2pPr>
            <a:lvl3pPr>
              <a:defRPr sz="2775" b="1">
                <a:solidFill>
                  <a:srgbClr val="07569C"/>
                </a:solidFill>
                <a:latin typeface="Noto Sans CJK SC"/>
                <a:ea typeface="Noto Sans CJK SC"/>
                <a:cs typeface="Noto Sans CJK SC"/>
              </a:defRPr>
            </a:lvl3pPr>
            <a:lvl4pPr>
              <a:defRPr sz="2775" b="1">
                <a:solidFill>
                  <a:srgbClr val="07569C"/>
                </a:solidFill>
                <a:latin typeface="Noto Sans CJK SC"/>
                <a:ea typeface="Noto Sans CJK SC"/>
                <a:cs typeface="Noto Sans CJK SC"/>
              </a:defRPr>
            </a:lvl4pPr>
            <a:lvl5pPr>
              <a:defRPr sz="2775" b="1">
                <a:solidFill>
                  <a:srgbClr val="07569C"/>
                </a:solidFill>
                <a:latin typeface="Noto Sans CJK SC"/>
                <a:ea typeface="Noto Sans CJK SC"/>
                <a:cs typeface="Noto Sans CJK SC"/>
              </a:defRPr>
            </a:lvl5pPr>
            <a:lvl6pPr>
              <a:defRPr sz="2775" b="1">
                <a:solidFill>
                  <a:srgbClr val="07569C"/>
                </a:solidFill>
                <a:latin typeface="Noto Sans CJK SC"/>
                <a:ea typeface="Noto Sans CJK SC"/>
                <a:cs typeface="Noto Sans CJK SC"/>
              </a:defRPr>
            </a:lvl6pPr>
            <a:lvl7pPr>
              <a:defRPr sz="2775" b="1">
                <a:solidFill>
                  <a:srgbClr val="07569C"/>
                </a:solidFill>
                <a:latin typeface="Noto Sans CJK SC"/>
                <a:ea typeface="Noto Sans CJK SC"/>
                <a:cs typeface="Noto Sans CJK SC"/>
              </a:defRPr>
            </a:lvl7pPr>
            <a:lvl8pPr>
              <a:defRPr sz="2775" b="1">
                <a:solidFill>
                  <a:srgbClr val="07569C"/>
                </a:solidFill>
                <a:latin typeface="Noto Sans CJK SC"/>
                <a:ea typeface="Noto Sans CJK SC"/>
                <a:cs typeface="Noto Sans CJK SC"/>
              </a:defRPr>
            </a:lvl8pPr>
            <a:lvl9pPr>
              <a:defRPr sz="2775" b="1">
                <a:solidFill>
                  <a:srgbClr val="07569C"/>
                </a:solidFill>
                <a:latin typeface="Noto Sans CJK SC"/>
                <a:ea typeface="Noto Sans CJK SC"/>
                <a:cs typeface="Noto Sans CJK SC"/>
              </a:defRPr>
            </a:lvl9pPr>
          </a:lstStyle>
          <a:p xmlns:a="http://schemas.openxmlformats.org/drawingml/2006/main">
            <a:pPr>
              <a:defRPr sz="2775" b="1">
                <a:solidFill>
                  <a:srgbClr val="07569C"/>
                </a:solidFill>
                <a:latin typeface="Noto Sans CJK SC"/>
                <a:ea typeface="Noto Sans CJK SC"/>
                <a:cs typeface="Noto Sans CJK SC"/>
              </a:defRPr>
            </a:pPr>
            <a:r>
              <a:rPr sz="2775" b="1">
                <a:solidFill>
                  <a:srgbClr val="07569C"/>
                </a:solidFill>
                <a:latin typeface="Noto Sans CJK SC"/>
                <a:ea typeface="Noto Sans CJK SC"/>
                <a:cs typeface="Noto Sans CJK SC"/>
              </a:rPr>
              <a:t>Đáp án: 回家休息。 Đối chiếu bài đọc để nêu bằng</a:t>
            </a:r>
          </a:p>
          <a:p xmlns:a="http://schemas.openxmlformats.org/drawingml/2006/main">
            <a:pPr>
              <a:defRPr sz="2775" b="1">
                <a:solidFill>
                  <a:srgbClr val="07569C"/>
                </a:solidFill>
                <a:latin typeface="Noto Sans CJK SC"/>
                <a:ea typeface="Noto Sans CJK SC"/>
                <a:cs typeface="Noto Sans CJK SC"/>
              </a:defRPr>
            </a:pPr>
            <a:r>
              <a:rPr sz="2775" b="1">
                <a:solidFill>
                  <a:srgbClr val="07569C"/>
                </a:solidFill>
                <a:latin typeface="Noto Sans CJK SC"/>
                <a:ea typeface="Noto Sans CJK SC"/>
                <a:cs typeface="Noto Sans CJK SC"/>
              </a:rPr>
              <a:t>chứng.</a:t>
            </a:r>
          </a:p>
        </p:txBody>
      </p:sp>
      <p:sp>
        <p:nvSpPr>
          <p:cNvPr id="5" name="stretch">
            <a:extLst xmlns:a="http://schemas.openxmlformats.org/drawingml/2006/main">
              <a:ext uri="{FF2B5EF4-FFF2-40B4-BE49-F238E27FC236}">
                <a16:creationId xmlns:a16="http://schemas.microsoft.com/office/drawing/2014/main" id="{60458874-DD05-4BB9-950D-ADCC45C93F67}"/>
              </a:ext>
            </a:extLst>
          </p:cNvPr>
          <p:cNvSpPr>
            <a:spLocks xmlns:a="http://schemas.openxmlformats.org/drawingml/2006/main" noGrp="1"/>
          </p:cNvSpPr>
          <p:nvPr/>
        </p:nvSpPr>
        <p:spPr>
          <a:xfrm xmlns:a="http://schemas.openxmlformats.org/drawingml/2006/main">
            <a:off x="619125" y="323850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Thêm một điểm: đọc đáp án và dùng trong một câu hoặc nêu</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bằng chứng từ bài đọc.</a:t>
            </a:r>
          </a:p>
        </p:txBody>
      </p:sp>
      <p:sp>
        <p:nvSpPr>
          <p:cNvPr id="6" name="continue">
            <a:extLst xmlns:a="http://schemas.openxmlformats.org/drawingml/2006/main">
              <a:ext uri="{FF2B5EF4-FFF2-40B4-BE49-F238E27FC236}">
                <a16:creationId xmlns:a16="http://schemas.microsoft.com/office/drawing/2014/main" id="{A0E2B979-1F26-4F63-B675-CB8B90588CA1}"/>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381625"/>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1">
                <a:solidFill>
                  <a:srgbClr val="07569C"/>
                </a:solidFill>
                <a:latin typeface="Noto Sans CJK SC"/>
                <a:ea typeface="Noto Sans CJK SC"/>
                <a:cs typeface="Noto Sans CJK SC"/>
              </a:defRPr>
            </a:defPPr>
            <a:lvl1pPr>
              <a:defRPr sz="2250" b="1">
                <a:solidFill>
                  <a:srgbClr val="07569C"/>
                </a:solidFill>
                <a:latin typeface="Noto Sans CJK SC"/>
                <a:ea typeface="Noto Sans CJK SC"/>
                <a:cs typeface="Noto Sans CJK SC"/>
              </a:defRPr>
            </a:lvl1pPr>
            <a:lvl2pPr>
              <a:defRPr sz="2250" b="1">
                <a:solidFill>
                  <a:srgbClr val="07569C"/>
                </a:solidFill>
                <a:latin typeface="Noto Sans CJK SC"/>
                <a:ea typeface="Noto Sans CJK SC"/>
                <a:cs typeface="Noto Sans CJK SC"/>
              </a:defRPr>
            </a:lvl2pPr>
            <a:lvl3pPr>
              <a:defRPr sz="2250" b="1">
                <a:solidFill>
                  <a:srgbClr val="07569C"/>
                </a:solidFill>
                <a:latin typeface="Noto Sans CJK SC"/>
                <a:ea typeface="Noto Sans CJK SC"/>
                <a:cs typeface="Noto Sans CJK SC"/>
              </a:defRPr>
            </a:lvl3pPr>
            <a:lvl4pPr>
              <a:defRPr sz="2250" b="1">
                <a:solidFill>
                  <a:srgbClr val="07569C"/>
                </a:solidFill>
                <a:latin typeface="Noto Sans CJK SC"/>
                <a:ea typeface="Noto Sans CJK SC"/>
                <a:cs typeface="Noto Sans CJK SC"/>
              </a:defRPr>
            </a:lvl4pPr>
            <a:lvl5pPr>
              <a:defRPr sz="2250" b="1">
                <a:solidFill>
                  <a:srgbClr val="07569C"/>
                </a:solidFill>
                <a:latin typeface="Noto Sans CJK SC"/>
                <a:ea typeface="Noto Sans CJK SC"/>
                <a:cs typeface="Noto Sans CJK SC"/>
              </a:defRPr>
            </a:lvl5pPr>
            <a:lvl6pPr>
              <a:defRPr sz="2250" b="1">
                <a:solidFill>
                  <a:srgbClr val="07569C"/>
                </a:solidFill>
                <a:latin typeface="Noto Sans CJK SC"/>
                <a:ea typeface="Noto Sans CJK SC"/>
                <a:cs typeface="Noto Sans CJK SC"/>
              </a:defRPr>
            </a:lvl6pPr>
            <a:lvl7pPr>
              <a:defRPr sz="2250" b="1">
                <a:solidFill>
                  <a:srgbClr val="07569C"/>
                </a:solidFill>
                <a:latin typeface="Noto Sans CJK SC"/>
                <a:ea typeface="Noto Sans CJK SC"/>
                <a:cs typeface="Noto Sans CJK SC"/>
              </a:defRPr>
            </a:lvl7pPr>
            <a:lvl8pPr>
              <a:defRPr sz="2250" b="1">
                <a:solidFill>
                  <a:srgbClr val="07569C"/>
                </a:solidFill>
                <a:latin typeface="Noto Sans CJK SC"/>
                <a:ea typeface="Noto Sans CJK SC"/>
                <a:cs typeface="Noto Sans CJK SC"/>
              </a:defRPr>
            </a:lvl8pPr>
            <a:lvl9pPr>
              <a:defRPr sz="2250" b="1">
                <a:solidFill>
                  <a:srgbClr val="07569C"/>
                </a:solidFill>
                <a:latin typeface="Noto Sans CJK SC"/>
                <a:ea typeface="Noto Sans CJK SC"/>
                <a:cs typeface="Noto Sans CJK SC"/>
              </a:defRPr>
            </a:lvl9pPr>
          </a:lstStyle>
          <a:p xmlns:a="http://schemas.openxmlformats.org/drawingml/2006/main">
            <a:pPr>
              <a:defRPr sz="2250" b="1">
                <a:solidFill>
                  <a:srgbClr val="07569C"/>
                </a:solidFill>
                <a:latin typeface="Noto Sans CJK SC"/>
                <a:ea typeface="Noto Sans CJK SC"/>
                <a:cs typeface="Noto Sans CJK SC"/>
              </a:defRPr>
            </a:pPr>
            <a:r>
              <a:rPr sz="2250" b="1">
                <a:solidFill>
                  <a:srgbClr val="07569C"/>
                </a:solidFill>
                <a:latin typeface="Noto Sans CJK SC"/>
                <a:ea typeface="Noto Sans CJK SC"/>
                <a:cs typeface="Noto Sans CJK SC"/>
                <a:hlinkClick xmlns:ns2="http://schemas.openxmlformats.org/officeDocument/2006/relationships" ns2:id="rIdInteractive3" action="ppaction://hlinksldjump"/>
              </a:rPr>
              <a:t>TIẾP TỤC</a:t>
            </a:r>
          </a:p>
        </p:txBody>
      </p:sp>
    </p:spTree>
    <p:extLst>
      <p:ext uri="{BB962C8B-B14F-4D97-AF65-F5344CB8AC3E}">
        <p14:creationId xmlns:p14="http://schemas.microsoft.com/office/powerpoint/2010/main" val="1839195199"/>
      </p:ext>
    </p:extLst>
  </p:cSld>
</p:sld>
</file>

<file path=ppt/slides/slide24.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15344F2F-CAE6-47F7-9B9B-126295808671}"/>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HSK2-17</a:t>
            </a:r>
          </a:p>
        </p:txBody>
      </p:sp>
      <p:sp>
        <p:nvSpPr>
          <p:cNvPr id="2" name="heading">
            <a:extLst xmlns:a="http://schemas.openxmlformats.org/drawingml/2006/main">
              <a:ext uri="{FF2B5EF4-FFF2-40B4-BE49-F238E27FC236}">
                <a16:creationId xmlns:a16="http://schemas.microsoft.com/office/drawing/2014/main" id="{628A2BE7-37AC-41B6-94EE-51C9FB3E179E}"/>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Thử lại một lần nữa</a:t>
            </a:r>
          </a:p>
        </p:txBody>
      </p:sp>
      <p:sp>
        <p:nvSpPr>
          <p:cNvPr id="3" name="page">
            <a:extLst xmlns:a="http://schemas.openxmlformats.org/drawingml/2006/main">
              <a:ext uri="{FF2B5EF4-FFF2-40B4-BE49-F238E27FC236}">
                <a16:creationId xmlns:a16="http://schemas.microsoft.com/office/drawing/2014/main" id="{60E6406C-55BE-4D2D-871C-8DA75A408A3C}"/>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10</a:t>
            </a:r>
          </a:p>
        </p:txBody>
      </p:sp>
      <p:sp>
        <p:nvSpPr>
          <p:cNvPr id="4" name="retryhint">
            <a:extLst xmlns:a="http://schemas.openxmlformats.org/drawingml/2006/main">
              <a:ext uri="{FF2B5EF4-FFF2-40B4-BE49-F238E27FC236}">
                <a16:creationId xmlns:a16="http://schemas.microsoft.com/office/drawing/2014/main" id="{360E0729-3EE2-4EE9-87C6-3CC0D07F5290}"/>
              </a:ext>
            </a:extLst>
          </p:cNvPr>
          <p:cNvSpPr>
            <a:spLocks xmlns:a="http://schemas.openxmlformats.org/drawingml/2006/main" noGrp="1"/>
          </p:cNvSpPr>
          <p:nvPr/>
        </p:nvSpPr>
        <p:spPr>
          <a:xfrm xmlns:a="http://schemas.openxmlformats.org/drawingml/2006/main">
            <a:off x="619125" y="1905000"/>
            <a:ext cx="105727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0">
                <a:solidFill>
                  <a:srgbClr val="123453"/>
                </a:solidFill>
                <a:latin typeface="Noto Sans CJK SC"/>
                <a:ea typeface="Noto Sans CJK SC"/>
                <a:cs typeface="Noto Sans CJK SC"/>
              </a:defRPr>
            </a:defPPr>
            <a:lvl1pPr>
              <a:defRPr sz="2700" b="0">
                <a:solidFill>
                  <a:srgbClr val="123453"/>
                </a:solidFill>
                <a:latin typeface="Noto Sans CJK SC"/>
                <a:ea typeface="Noto Sans CJK SC"/>
                <a:cs typeface="Noto Sans CJK SC"/>
              </a:defRPr>
            </a:lvl1pPr>
            <a:lvl2pPr>
              <a:defRPr sz="2700" b="0">
                <a:solidFill>
                  <a:srgbClr val="123453"/>
                </a:solidFill>
                <a:latin typeface="Noto Sans CJK SC"/>
                <a:ea typeface="Noto Sans CJK SC"/>
                <a:cs typeface="Noto Sans CJK SC"/>
              </a:defRPr>
            </a:lvl2pPr>
            <a:lvl3pPr>
              <a:defRPr sz="2700" b="0">
                <a:solidFill>
                  <a:srgbClr val="123453"/>
                </a:solidFill>
                <a:latin typeface="Noto Sans CJK SC"/>
                <a:ea typeface="Noto Sans CJK SC"/>
                <a:cs typeface="Noto Sans CJK SC"/>
              </a:defRPr>
            </a:lvl3pPr>
            <a:lvl4pPr>
              <a:defRPr sz="2700" b="0">
                <a:solidFill>
                  <a:srgbClr val="123453"/>
                </a:solidFill>
                <a:latin typeface="Noto Sans CJK SC"/>
                <a:ea typeface="Noto Sans CJK SC"/>
                <a:cs typeface="Noto Sans CJK SC"/>
              </a:defRPr>
            </a:lvl4pPr>
            <a:lvl5pPr>
              <a:defRPr sz="2700" b="0">
                <a:solidFill>
                  <a:srgbClr val="123453"/>
                </a:solidFill>
                <a:latin typeface="Noto Sans CJK SC"/>
                <a:ea typeface="Noto Sans CJK SC"/>
                <a:cs typeface="Noto Sans CJK SC"/>
              </a:defRPr>
            </a:lvl5pPr>
            <a:lvl6pPr>
              <a:defRPr sz="2700" b="0">
                <a:solidFill>
                  <a:srgbClr val="123453"/>
                </a:solidFill>
                <a:latin typeface="Noto Sans CJK SC"/>
                <a:ea typeface="Noto Sans CJK SC"/>
                <a:cs typeface="Noto Sans CJK SC"/>
              </a:defRPr>
            </a:lvl6pPr>
            <a:lvl7pPr>
              <a:defRPr sz="2700" b="0">
                <a:solidFill>
                  <a:srgbClr val="123453"/>
                </a:solidFill>
                <a:latin typeface="Noto Sans CJK SC"/>
                <a:ea typeface="Noto Sans CJK SC"/>
                <a:cs typeface="Noto Sans CJK SC"/>
              </a:defRPr>
            </a:lvl7pPr>
            <a:lvl8pPr>
              <a:defRPr sz="2700" b="0">
                <a:solidFill>
                  <a:srgbClr val="123453"/>
                </a:solidFill>
                <a:latin typeface="Noto Sans CJK SC"/>
                <a:ea typeface="Noto Sans CJK SC"/>
                <a:cs typeface="Noto Sans CJK SC"/>
              </a:defRPr>
            </a:lvl8pPr>
            <a:lvl9pPr>
              <a:defRPr sz="2700" b="0">
                <a:solidFill>
                  <a:srgbClr val="123453"/>
                </a:solidFill>
                <a:latin typeface="Noto Sans CJK SC"/>
                <a:ea typeface="Noto Sans CJK SC"/>
                <a:cs typeface="Noto Sans CJK SC"/>
              </a:defRPr>
            </a:lvl9pPr>
          </a:lstStyle>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Nghe lại hoặc tìm chi tiết trong bài. Hai bạn giải</a:t>
            </a:r>
          </a:p>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thích lựa chọn với nhau trước khi chọn lại.</a:t>
            </a:r>
          </a:p>
        </p:txBody>
      </p:sp>
      <p:sp>
        <p:nvSpPr>
          <p:cNvPr id="5" name="retry">
            <a:extLst xmlns:a="http://schemas.openxmlformats.org/drawingml/2006/main">
              <a:ext uri="{FF2B5EF4-FFF2-40B4-BE49-F238E27FC236}">
                <a16:creationId xmlns:a16="http://schemas.microsoft.com/office/drawing/2014/main" id="{3F9D37CC-5068-4996-A549-432AF3AB508C}"/>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048250"/>
            <a:ext cx="104775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hlinkClick xmlns:ns2="http://schemas.openxmlformats.org/officeDocument/2006/relationships" ns2:id="rIdInteractive3" action="ppaction://hlinksldjump"/>
              </a:rPr>
              <a:t>QUAY LẠI CÂU HỎI</a:t>
            </a:r>
          </a:p>
        </p:txBody>
      </p:sp>
    </p:spTree>
    <p:extLst>
      <p:ext uri="{BB962C8B-B14F-4D97-AF65-F5344CB8AC3E}">
        <p14:creationId xmlns:p14="http://schemas.microsoft.com/office/powerpoint/2010/main" val="1616184349"/>
      </p:ext>
    </p:extLst>
  </p:cSld>
</p:sld>
</file>

<file path=ppt/slides/slide25.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6CEA3CC0-7701-4D69-ACE1-70C70F219E78}"/>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HSK2-17</a:t>
            </a:r>
          </a:p>
        </p:txBody>
      </p:sp>
      <p:sp>
        <p:nvSpPr>
          <p:cNvPr id="2" name="heading">
            <a:extLst xmlns:a="http://schemas.openxmlformats.org/drawingml/2006/main">
              <a:ext uri="{FF2B5EF4-FFF2-40B4-BE49-F238E27FC236}">
                <a16:creationId xmlns:a16="http://schemas.microsoft.com/office/drawing/2014/main" id="{51AC6A4B-BDD1-47C7-B9D7-39768EF07D8A}"/>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Nhiệm vụ giao tiếp theo cặp</a:t>
            </a:r>
          </a:p>
        </p:txBody>
      </p:sp>
      <p:sp>
        <p:nvSpPr>
          <p:cNvPr id="3" name="page">
            <a:extLst xmlns:a="http://schemas.openxmlformats.org/drawingml/2006/main">
              <a:ext uri="{FF2B5EF4-FFF2-40B4-BE49-F238E27FC236}">
                <a16:creationId xmlns:a16="http://schemas.microsoft.com/office/drawing/2014/main" id="{5BE17617-6A19-43E1-BAA1-857055DEF8F5}"/>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11</a:t>
            </a:r>
          </a:p>
        </p:txBody>
      </p:sp>
      <p:sp>
        <p:nvSpPr>
          <p:cNvPr id="4" name="task">
            <a:extLst xmlns:a="http://schemas.openxmlformats.org/drawingml/2006/main">
              <a:ext uri="{FF2B5EF4-FFF2-40B4-BE49-F238E27FC236}">
                <a16:creationId xmlns:a16="http://schemas.microsoft.com/office/drawing/2014/main" id="{AE285D5B-2B3A-4BB6-9AD8-64114FB1B801}"/>
              </a:ext>
            </a:extLst>
          </p:cNvPr>
          <p:cNvSpPr>
            <a:spLocks xmlns:a="http://schemas.openxmlformats.org/drawingml/2006/main" noGrp="1"/>
          </p:cNvSpPr>
          <p:nvPr/>
        </p:nvSpPr>
        <p:spPr>
          <a:xfrm xmlns:a="http://schemas.openxmlformats.org/drawingml/2006/main">
            <a:off x="619125" y="1666875"/>
            <a:ext cx="10572750" cy="10382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Đóng vai thông báo không thể tham gia hoạt động vì mệt.</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Bạn hỏi thăm và đề nghị giúp đỡ, không đưa chẩn đoán.</a:t>
            </a:r>
          </a:p>
        </p:txBody>
      </p:sp>
      <p:sp>
        <p:nvSpPr>
          <p:cNvPr id="5" name="taskrule">
            <a:extLst xmlns:a="http://schemas.openxmlformats.org/drawingml/2006/main">
              <a:ext uri="{FF2B5EF4-FFF2-40B4-BE49-F238E27FC236}">
                <a16:creationId xmlns:a16="http://schemas.microsoft.com/office/drawing/2014/main" id="{A9CFC622-6589-445F-8A42-7593834ACD6E}"/>
              </a:ext>
            </a:extLst>
          </p:cNvPr>
          <p:cNvSpPr>
            <a:spLocks xmlns:a="http://schemas.openxmlformats.org/drawingml/2006/main" noGrp="1"/>
          </p:cNvSpPr>
          <p:nvPr/>
        </p:nvSpPr>
        <p:spPr>
          <a:xfrm xmlns:a="http://schemas.openxmlformats.org/drawingml/2006/main">
            <a:off x="619125" y="3762375"/>
            <a:ext cx="10572750" cy="923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75" b="0">
                <a:solidFill>
                  <a:srgbClr val="123453"/>
                </a:solidFill>
                <a:latin typeface="Noto Sans CJK SC"/>
                <a:ea typeface="Noto Sans CJK SC"/>
                <a:cs typeface="Noto Sans CJK SC"/>
              </a:defRPr>
            </a:defPPr>
            <a:lvl1pPr>
              <a:defRPr sz="2175" b="0">
                <a:solidFill>
                  <a:srgbClr val="123453"/>
                </a:solidFill>
                <a:latin typeface="Noto Sans CJK SC"/>
                <a:ea typeface="Noto Sans CJK SC"/>
                <a:cs typeface="Noto Sans CJK SC"/>
              </a:defRPr>
            </a:lvl1pPr>
            <a:lvl2pPr>
              <a:defRPr sz="2175" b="0">
                <a:solidFill>
                  <a:srgbClr val="123453"/>
                </a:solidFill>
                <a:latin typeface="Noto Sans CJK SC"/>
                <a:ea typeface="Noto Sans CJK SC"/>
                <a:cs typeface="Noto Sans CJK SC"/>
              </a:defRPr>
            </a:lvl2pPr>
            <a:lvl3pPr>
              <a:defRPr sz="2175" b="0">
                <a:solidFill>
                  <a:srgbClr val="123453"/>
                </a:solidFill>
                <a:latin typeface="Noto Sans CJK SC"/>
                <a:ea typeface="Noto Sans CJK SC"/>
                <a:cs typeface="Noto Sans CJK SC"/>
              </a:defRPr>
            </a:lvl3pPr>
            <a:lvl4pPr>
              <a:defRPr sz="2175" b="0">
                <a:solidFill>
                  <a:srgbClr val="123453"/>
                </a:solidFill>
                <a:latin typeface="Noto Sans CJK SC"/>
                <a:ea typeface="Noto Sans CJK SC"/>
                <a:cs typeface="Noto Sans CJK SC"/>
              </a:defRPr>
            </a:lvl4pPr>
            <a:lvl5pPr>
              <a:defRPr sz="2175" b="0">
                <a:solidFill>
                  <a:srgbClr val="123453"/>
                </a:solidFill>
                <a:latin typeface="Noto Sans CJK SC"/>
                <a:ea typeface="Noto Sans CJK SC"/>
                <a:cs typeface="Noto Sans CJK SC"/>
              </a:defRPr>
            </a:lvl5pPr>
            <a:lvl6pPr>
              <a:defRPr sz="2175" b="0">
                <a:solidFill>
                  <a:srgbClr val="123453"/>
                </a:solidFill>
                <a:latin typeface="Noto Sans CJK SC"/>
                <a:ea typeface="Noto Sans CJK SC"/>
                <a:cs typeface="Noto Sans CJK SC"/>
              </a:defRPr>
            </a:lvl6pPr>
            <a:lvl7pPr>
              <a:defRPr sz="2175" b="0">
                <a:solidFill>
                  <a:srgbClr val="123453"/>
                </a:solidFill>
                <a:latin typeface="Noto Sans CJK SC"/>
                <a:ea typeface="Noto Sans CJK SC"/>
                <a:cs typeface="Noto Sans CJK SC"/>
              </a:defRPr>
            </a:lvl7pPr>
            <a:lvl8pPr>
              <a:defRPr sz="2175" b="0">
                <a:solidFill>
                  <a:srgbClr val="123453"/>
                </a:solidFill>
                <a:latin typeface="Noto Sans CJK SC"/>
                <a:ea typeface="Noto Sans CJK SC"/>
                <a:cs typeface="Noto Sans CJK SC"/>
              </a:defRPr>
            </a:lvl8pPr>
            <a:lvl9pPr>
              <a:defRPr sz="2175" b="0">
                <a:solidFill>
                  <a:srgbClr val="123453"/>
                </a:solidFill>
                <a:latin typeface="Noto Sans CJK SC"/>
                <a:ea typeface="Noto Sans CJK SC"/>
                <a:cs typeface="Noto Sans CJK SC"/>
              </a:defRPr>
            </a:lvl9pPr>
          </a:lstStyle>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Một người hỏi, một người trả lời. Đổi vai. Lần hai thay ít nhất</a:t>
            </a:r>
          </a:p>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hai thông tin và thêm một câu hỏi tiếp nối.</a:t>
            </a:r>
          </a:p>
        </p:txBody>
      </p:sp>
    </p:spTree>
    <p:extLst>
      <p:ext uri="{BB962C8B-B14F-4D97-AF65-F5344CB8AC3E}">
        <p14:creationId xmlns:p14="http://schemas.microsoft.com/office/powerpoint/2010/main" val="1141706131"/>
      </p:ext>
    </p:extLst>
  </p:cSld>
</p:sld>
</file>

<file path=ppt/slides/slide26.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21E379E6-A0F1-452F-9114-2455F58C0CD3}"/>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HSK2-17</a:t>
            </a:r>
          </a:p>
        </p:txBody>
      </p:sp>
      <p:sp>
        <p:nvSpPr>
          <p:cNvPr id="2" name="heading">
            <a:extLst xmlns:a="http://schemas.openxmlformats.org/drawingml/2006/main">
              <a:ext uri="{FF2B5EF4-FFF2-40B4-BE49-F238E27FC236}">
                <a16:creationId xmlns:a16="http://schemas.microsoft.com/office/drawing/2014/main" id="{58A7BEF7-1B70-4523-86F1-CBECCD3ABC0A}"/>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Luyện viết và nhớ chữ</a:t>
            </a:r>
          </a:p>
        </p:txBody>
      </p:sp>
      <p:sp>
        <p:nvSpPr>
          <p:cNvPr id="3" name="page">
            <a:extLst xmlns:a="http://schemas.openxmlformats.org/drawingml/2006/main">
              <a:ext uri="{FF2B5EF4-FFF2-40B4-BE49-F238E27FC236}">
                <a16:creationId xmlns:a16="http://schemas.microsoft.com/office/drawing/2014/main" id="{FDD9A643-DF29-45AA-AE08-4C72F0091EEE}"/>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12</a:t>
            </a:r>
          </a:p>
        </p:txBody>
      </p:sp>
      <p:pic>
        <p:nvPicPr>
          <p:cNvPr id="7" name="stroke_眼"/>
          <p:cNvPicPr>
            <ns1:picLocks xmlns:ns1="http://schemas.openxmlformats.org/drawingml/2006/main" noChangeAspect="1"/>
          </p:cNvPicPr>
          <p:nvPr/>
        </p:nvPicPr>
        <p:blipFill>
          <ns2:blip xmlns:ns2="http://schemas.openxmlformats.org/drawingml/2006/main" xmlns:ns3="http://schemas.openxmlformats.org/officeDocument/2006/relationships" ns3:embed="rIdGif3"/>
          <ns4:stretch xmlns:ns4="http://schemas.openxmlformats.org/drawingml/2006/main">
            <ns4:fillRect/>
          </ns4:stretch>
        </p:blipFill>
        <p:spPr>
          <ns5:xfrm xmlns:ns5="http://schemas.openxmlformats.org/drawingml/2006/main">
            <ns5:off x="952500" y="1571625"/>
            <ns5:ext cx="2047875" cy="2047875"/>
          </ns5:xfrm>
          <ns6:prstGeom xmlns:ns6="http://schemas.openxmlformats.org/drawingml/2006/main" prst="rect">
            <ns6:avLst/>
          </ns6:prstGeom>
        </p:spPr>
      </p:pic>
      <p:pic>
        <p:nvPicPr>
          <p:cNvPr id="8" name="stroke_睛"/>
          <p:cNvPicPr>
            <ns1:picLocks xmlns:ns1="http://schemas.openxmlformats.org/drawingml/2006/main" noChangeAspect="1"/>
          </p:cNvPicPr>
          <p:nvPr/>
        </p:nvPicPr>
        <p:blipFill>
          <ns2:blip xmlns:ns2="http://schemas.openxmlformats.org/drawingml/2006/main" xmlns:ns3="http://schemas.openxmlformats.org/officeDocument/2006/relationships" ns3:embed="rIdGif4"/>
          <ns4:stretch xmlns:ns4="http://schemas.openxmlformats.org/drawingml/2006/main">
            <ns4:fillRect/>
          </ns4:stretch>
        </p:blipFill>
        <p:spPr>
          <ns5:xfrm xmlns:ns5="http://schemas.openxmlformats.org/drawingml/2006/main">
            <ns5:off x="4762500" y="1571625"/>
            <ns5:ext cx="2047875" cy="2047875"/>
          </ns5:xfrm>
          <ns6:prstGeom xmlns:ns6="http://schemas.openxmlformats.org/drawingml/2006/main" prst="rect">
            <ns6:avLst/>
          </ns6:prstGeom>
        </p:spPr>
      </p:pic>
      <p:pic>
        <p:nvPicPr>
          <p:cNvPr id="9" name="stroke_肚"/>
          <p:cNvPicPr>
            <ns1:picLocks xmlns:ns1="http://schemas.openxmlformats.org/drawingml/2006/main" noChangeAspect="1"/>
          </p:cNvPicPr>
          <p:nvPr/>
        </p:nvPicPr>
        <p:blipFill>
          <ns2:blip xmlns:ns2="http://schemas.openxmlformats.org/drawingml/2006/main" xmlns:ns3="http://schemas.openxmlformats.org/officeDocument/2006/relationships" ns3:embed="rIdGif5"/>
          <ns4:stretch xmlns:ns4="http://schemas.openxmlformats.org/drawingml/2006/main">
            <ns4:fillRect/>
          </ns4:stretch>
        </p:blipFill>
        <p:spPr>
          <ns5:xfrm xmlns:ns5="http://schemas.openxmlformats.org/drawingml/2006/main">
            <ns5:off x="8572500" y="1571625"/>
            <ns5:ext cx="2047875" cy="2047875"/>
          </ns5:xfrm>
          <ns6:prstGeom xmlns:ns6="http://schemas.openxmlformats.org/drawingml/2006/main" prst="rect">
            <ns6:avLst/>
          </ns6:prstGeom>
        </p:spPr>
      </p:pic>
      <p:pic>
        <p:nvPicPr>
          <p:cNvPr id="10" name="stroke_子"/>
          <p:cNvPicPr>
            <ns1:picLocks xmlns:ns1="http://schemas.openxmlformats.org/drawingml/2006/main" noChangeAspect="1"/>
          </p:cNvPicPr>
          <p:nvPr/>
        </p:nvPicPr>
        <p:blipFill>
          <ns2:blip xmlns:ns2="http://schemas.openxmlformats.org/drawingml/2006/main" xmlns:ns3="http://schemas.openxmlformats.org/officeDocument/2006/relationships" ns3:embed="rIdGif6"/>
          <ns4:stretch xmlns:ns4="http://schemas.openxmlformats.org/drawingml/2006/main">
            <ns4:fillRect/>
          </ns4:stretch>
        </p:blipFill>
        <p:spPr>
          <ns5:xfrm xmlns:ns5="http://schemas.openxmlformats.org/drawingml/2006/main">
            <ns5:off x="952500" y="3857625"/>
            <ns5:ext cx="2047875" cy="2047875"/>
          </ns5:xfrm>
          <ns6:prstGeom xmlns:ns6="http://schemas.openxmlformats.org/drawingml/2006/main" prst="rect">
            <ns6:avLst/>
          </ns6:prstGeom>
        </p:spPr>
      </p:pic>
      <p:pic>
        <p:nvPicPr>
          <p:cNvPr id="11" name="stroke_发"/>
          <p:cNvPicPr>
            <ns1:picLocks xmlns:ns1="http://schemas.openxmlformats.org/drawingml/2006/main" noChangeAspect="1"/>
          </p:cNvPicPr>
          <p:nvPr/>
        </p:nvPicPr>
        <p:blipFill>
          <ns2:blip xmlns:ns2="http://schemas.openxmlformats.org/drawingml/2006/main" xmlns:ns3="http://schemas.openxmlformats.org/officeDocument/2006/relationships" ns3:embed="rIdGif7"/>
          <ns4:stretch xmlns:ns4="http://schemas.openxmlformats.org/drawingml/2006/main">
            <ns4:fillRect/>
          </ns4:stretch>
        </p:blipFill>
        <p:spPr>
          <ns5:xfrm xmlns:ns5="http://schemas.openxmlformats.org/drawingml/2006/main">
            <ns5:off x="4762500" y="3857625"/>
            <ns5:ext cx="2047875" cy="2047875"/>
          </ns5:xfrm>
          <ns6:prstGeom xmlns:ns6="http://schemas.openxmlformats.org/drawingml/2006/main" prst="rect">
            <ns6:avLst/>
          </ns6:prstGeom>
        </p:spPr>
      </p:pic>
      <p:pic>
        <p:nvPicPr>
          <p:cNvPr id="12" name="stroke_烧"/>
          <p:cNvPicPr>
            <ns1:picLocks xmlns:ns1="http://schemas.openxmlformats.org/drawingml/2006/main" noChangeAspect="1"/>
          </p:cNvPicPr>
          <p:nvPr/>
        </p:nvPicPr>
        <p:blipFill>
          <ns2:blip xmlns:ns2="http://schemas.openxmlformats.org/drawingml/2006/main" xmlns:ns3="http://schemas.openxmlformats.org/officeDocument/2006/relationships" ns3:embed="rIdGif8"/>
          <ns4:stretch xmlns:ns4="http://schemas.openxmlformats.org/drawingml/2006/main">
            <ns4:fillRect/>
          </ns4:stretch>
        </p:blipFill>
        <p:spPr>
          <ns5:xfrm xmlns:ns5="http://schemas.openxmlformats.org/drawingml/2006/main">
            <ns5:off x="8572500" y="3857625"/>
            <ns5:ext cx="2047875" cy="2047875"/>
          </ns5:xfrm>
          <ns6:prstGeom xmlns:ns6="http://schemas.openxmlformats.org/drawingml/2006/main" prst="rect">
            <ns6:avLst/>
          </ns6:prstGeom>
        </p:spPr>
      </p:pic>
    </p:spTree>
    <p:extLst>
      <p:ext uri="{BB962C8B-B14F-4D97-AF65-F5344CB8AC3E}">
        <p14:creationId xmlns:p14="http://schemas.microsoft.com/office/powerpoint/2010/main" val="109148741"/>
      </p:ext>
    </p:extLst>
  </p:cSld>
</p:sld>
</file>

<file path=ppt/slides/slide27.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DC5C011C-D290-4A94-8FF3-C53534D71C7D}"/>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HSK2-17</a:t>
            </a:r>
          </a:p>
        </p:txBody>
      </p:sp>
      <p:sp>
        <p:nvSpPr>
          <p:cNvPr id="2" name="heading">
            <a:extLst xmlns:a="http://schemas.openxmlformats.org/drawingml/2006/main">
              <a:ext uri="{FF2B5EF4-FFF2-40B4-BE49-F238E27FC236}">
                <a16:creationId xmlns:a16="http://schemas.microsoft.com/office/drawing/2014/main" id="{D3C23D99-4D70-4A09-AA40-5BE53862F03D}"/>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Tự học sau buổi này</a:t>
            </a:r>
          </a:p>
        </p:txBody>
      </p:sp>
      <p:sp>
        <p:nvSpPr>
          <p:cNvPr id="3" name="page">
            <a:extLst xmlns:a="http://schemas.openxmlformats.org/drawingml/2006/main">
              <a:ext uri="{FF2B5EF4-FFF2-40B4-BE49-F238E27FC236}">
                <a16:creationId xmlns:a16="http://schemas.microsoft.com/office/drawing/2014/main" id="{3B983122-99E2-46BF-ABF9-537F0F9BAA84}"/>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13</a:t>
            </a:r>
          </a:p>
        </p:txBody>
      </p:sp>
      <p:sp>
        <p:nvSpPr>
          <p:cNvPr id="4" name="home">
            <a:extLst xmlns:a="http://schemas.openxmlformats.org/drawingml/2006/main">
              <a:ext uri="{FF2B5EF4-FFF2-40B4-BE49-F238E27FC236}">
                <a16:creationId xmlns:a16="http://schemas.microsoft.com/office/drawing/2014/main" id="{3E61FE06-73E2-4A19-B739-F025927614B0}"/>
              </a:ext>
            </a:extLst>
          </p:cNvPr>
          <p:cNvSpPr>
            <a:spLocks xmlns:a="http://schemas.openxmlformats.org/drawingml/2006/main" noGrp="1"/>
          </p:cNvSpPr>
          <p:nvPr/>
        </p:nvSpPr>
        <p:spPr>
          <a:xfrm xmlns:a="http://schemas.openxmlformats.org/drawingml/2006/main">
            <a:off x="619125" y="1762125"/>
            <a:ext cx="10572750" cy="15097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Nghe MODEL hai lượt. Hoàn thành bài tập và trang luyện</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viết cùng mã buổi. Thu giọng nói 30–60 giây rồi tự sửa một</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lỗi.</a:t>
            </a:r>
          </a:p>
        </p:txBody>
      </p:sp>
      <p:sp>
        <p:nvSpPr>
          <p:cNvPr id="5" name="bank">
            <a:extLst xmlns:a="http://schemas.openxmlformats.org/drawingml/2006/main">
              <a:ext uri="{FF2B5EF4-FFF2-40B4-BE49-F238E27FC236}">
                <a16:creationId xmlns:a16="http://schemas.microsoft.com/office/drawing/2014/main" id="{BD550DAE-8D77-4A32-82B2-FA60D5011A22}"/>
              </a:ext>
            </a:extLst>
          </p:cNvPr>
          <p:cNvSpPr>
            <a:spLocks xmlns:a="http://schemas.openxmlformats.org/drawingml/2006/main" noGrp="1"/>
          </p:cNvSpPr>
          <p:nvPr/>
        </p:nvSpPr>
        <p:spPr>
          <a:xfrm xmlns:a="http://schemas.openxmlformats.org/drawingml/2006/main">
            <a:off x="619125" y="3810000"/>
            <a:ext cx="10572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Ôn cả từ trọng tâm và từ bổ sung. Ghi lại từ còn nhầm để kiểm</a:t>
            </a:r>
          </a:p>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tra đầu buổi sau.</a:t>
            </a:r>
          </a:p>
        </p:txBody>
      </p:sp>
      <p:sp>
        <p:nvSpPr>
          <p:cNvPr id="6" name="audio_model">
            <a:extLst xmlns:a="http://schemas.openxmlformats.org/drawingml/2006/main">
              <a:ext uri="{FF2B5EF4-FFF2-40B4-BE49-F238E27FC236}">
                <a16:creationId xmlns:a16="http://schemas.microsoft.com/office/drawing/2014/main" id="{B0F8FB84-8BD0-4FC5-86E3-AAE5FC9D9006}"/>
              </a:ext>
            </a:extLst>
            <ns0:hlinkClick xmlns:ns0="http://schemas.openxmlformats.org/drawingml/2006/main" xmlns:ns1="http://schemas.openxmlformats.org/officeDocument/2006/relationships" ns1:id="rIdInteractive3">
              <ns0:snd ns1:embed="rIdEmbeddedAudio4" name="HSK2-17_MODEL.mp3"/>
            </ns0:hlinkClick>
          </p:cNvPr>
          <p:cNvSpPr>
            <a:spLocks xmlns:a="http://schemas.openxmlformats.org/drawingml/2006/main" noGrp="1"/>
          </p:cNvSpPr>
          <p:nvPr/>
        </p:nvSpPr>
        <p:spPr>
          <a:xfrm xmlns:a="http://schemas.openxmlformats.org/drawingml/2006/main">
            <a:off x="619125" y="5476875"/>
            <a:ext cx="1047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00" b="1">
                <a:solidFill>
                  <a:srgbClr val="07569C"/>
                </a:solidFill>
                <a:latin typeface="Noto Sans CJK SC"/>
                <a:ea typeface="Noto Sans CJK SC"/>
                <a:cs typeface="Noto Sans CJK SC"/>
              </a:defRPr>
            </a:defPPr>
            <a:lvl1pPr>
              <a:defRPr sz="2100" b="1">
                <a:solidFill>
                  <a:srgbClr val="07569C"/>
                </a:solidFill>
                <a:latin typeface="Noto Sans CJK SC"/>
                <a:ea typeface="Noto Sans CJK SC"/>
                <a:cs typeface="Noto Sans CJK SC"/>
              </a:defRPr>
            </a:lvl1pPr>
            <a:lvl2pPr>
              <a:defRPr sz="2100" b="1">
                <a:solidFill>
                  <a:srgbClr val="07569C"/>
                </a:solidFill>
                <a:latin typeface="Noto Sans CJK SC"/>
                <a:ea typeface="Noto Sans CJK SC"/>
                <a:cs typeface="Noto Sans CJK SC"/>
              </a:defRPr>
            </a:lvl2pPr>
            <a:lvl3pPr>
              <a:defRPr sz="2100" b="1">
                <a:solidFill>
                  <a:srgbClr val="07569C"/>
                </a:solidFill>
                <a:latin typeface="Noto Sans CJK SC"/>
                <a:ea typeface="Noto Sans CJK SC"/>
                <a:cs typeface="Noto Sans CJK SC"/>
              </a:defRPr>
            </a:lvl3pPr>
            <a:lvl4pPr>
              <a:defRPr sz="2100" b="1">
                <a:solidFill>
                  <a:srgbClr val="07569C"/>
                </a:solidFill>
                <a:latin typeface="Noto Sans CJK SC"/>
                <a:ea typeface="Noto Sans CJK SC"/>
                <a:cs typeface="Noto Sans CJK SC"/>
              </a:defRPr>
            </a:lvl4pPr>
            <a:lvl5pPr>
              <a:defRPr sz="2100" b="1">
                <a:solidFill>
                  <a:srgbClr val="07569C"/>
                </a:solidFill>
                <a:latin typeface="Noto Sans CJK SC"/>
                <a:ea typeface="Noto Sans CJK SC"/>
                <a:cs typeface="Noto Sans CJK SC"/>
              </a:defRPr>
            </a:lvl5pPr>
            <a:lvl6pPr>
              <a:defRPr sz="2100" b="1">
                <a:solidFill>
                  <a:srgbClr val="07569C"/>
                </a:solidFill>
                <a:latin typeface="Noto Sans CJK SC"/>
                <a:ea typeface="Noto Sans CJK SC"/>
                <a:cs typeface="Noto Sans CJK SC"/>
              </a:defRPr>
            </a:lvl6pPr>
            <a:lvl7pPr>
              <a:defRPr sz="2100" b="1">
                <a:solidFill>
                  <a:srgbClr val="07569C"/>
                </a:solidFill>
                <a:latin typeface="Noto Sans CJK SC"/>
                <a:ea typeface="Noto Sans CJK SC"/>
                <a:cs typeface="Noto Sans CJK SC"/>
              </a:defRPr>
            </a:lvl7pPr>
            <a:lvl8pPr>
              <a:defRPr sz="2100" b="1">
                <a:solidFill>
                  <a:srgbClr val="07569C"/>
                </a:solidFill>
                <a:latin typeface="Noto Sans CJK SC"/>
                <a:ea typeface="Noto Sans CJK SC"/>
                <a:cs typeface="Noto Sans CJK SC"/>
              </a:defRPr>
            </a:lvl8pPr>
            <a:lvl9pPr>
              <a:defRPr sz="2100" b="1">
                <a:solidFill>
                  <a:srgbClr val="07569C"/>
                </a:solidFill>
                <a:latin typeface="Noto Sans CJK SC"/>
                <a:ea typeface="Noto Sans CJK SC"/>
                <a:cs typeface="Noto Sans CJK SC"/>
              </a:defRPr>
            </a:lvl9pPr>
          </a:lstStyle>
          <a:p xmlns:a="http://schemas.openxmlformats.org/drawingml/2006/main">
            <a:pPr>
              <a:defRPr sz="2100" b="1">
                <a:solidFill>
                  <a:srgbClr val="07569C"/>
                </a:solidFill>
                <a:latin typeface="Noto Sans CJK SC"/>
                <a:ea typeface="Noto Sans CJK SC"/>
                <a:cs typeface="Noto Sans CJK SC"/>
              </a:defRPr>
            </a:pPr>
            <a:r>
              <a:rPr sz="2100" b="1">
                <a:solidFill>
                  <a:srgbClr val="07569C"/>
                </a:solidFill>
                <a:latin typeface="Noto Sans CJK SC"/>
                <a:ea typeface="Noto Sans CJK SC"/>
                <a:cs typeface="Noto Sans CJK SC"/>
                <a:hlinkClick xmlns:ns2="http://schemas.openxmlformats.org/officeDocument/2006/relationships" ns2:id="rIdInteractive3"/>
              </a:rPr>
              <a:t>▶  NGHE LẠI AUDIO</a:t>
            </a:r>
          </a:p>
        </p:txBody>
      </p:sp>
    </p:spTree>
    <p:extLst>
      <p:ext uri="{BB962C8B-B14F-4D97-AF65-F5344CB8AC3E}">
        <p14:creationId xmlns:p14="http://schemas.microsoft.com/office/powerpoint/2010/main" val="2054043504"/>
      </p:ext>
    </p:extLst>
  </p:cSld>
</p:sld>
</file>

<file path=ppt/slides/slide28.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A06CA33C-8FBE-4020-AC4C-66B95922A352}"/>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HSK2-17</a:t>
            </a:r>
          </a:p>
        </p:txBody>
      </p:sp>
      <p:sp>
        <p:nvSpPr>
          <p:cNvPr id="2" name="heading">
            <a:extLst xmlns:a="http://schemas.openxmlformats.org/drawingml/2006/main">
              <a:ext uri="{FF2B5EF4-FFF2-40B4-BE49-F238E27FC236}">
                <a16:creationId xmlns:a16="http://schemas.microsoft.com/office/drawing/2014/main" id="{76864D90-2970-434B-9344-D9BF1BA1DD5E}"/>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Phiếu cuối buổi</a:t>
            </a:r>
          </a:p>
        </p:txBody>
      </p:sp>
      <p:sp>
        <p:nvSpPr>
          <p:cNvPr id="3" name="page">
            <a:extLst xmlns:a="http://schemas.openxmlformats.org/drawingml/2006/main">
              <a:ext uri="{FF2B5EF4-FFF2-40B4-BE49-F238E27FC236}">
                <a16:creationId xmlns:a16="http://schemas.microsoft.com/office/drawing/2014/main" id="{D760D7FE-59DF-4A4E-BCF7-201239043A32}"/>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14</a:t>
            </a:r>
          </a:p>
        </p:txBody>
      </p:sp>
      <p:sp>
        <p:nvSpPr>
          <p:cNvPr id="4" name="exit">
            <a:extLst xmlns:a="http://schemas.openxmlformats.org/drawingml/2006/main">
              <a:ext uri="{FF2B5EF4-FFF2-40B4-BE49-F238E27FC236}">
                <a16:creationId xmlns:a16="http://schemas.microsoft.com/office/drawing/2014/main" id="{5FF18D6C-CBC1-4482-B3F8-E0C48A7612E4}"/>
              </a:ext>
            </a:extLst>
          </p:cNvPr>
          <p:cNvSpPr>
            <a:spLocks xmlns:a="http://schemas.openxmlformats.org/drawingml/2006/main" noGrp="1"/>
          </p:cNvSpPr>
          <p:nvPr/>
        </p:nvSpPr>
        <p:spPr>
          <a:xfrm xmlns:a="http://schemas.openxmlformats.org/drawingml/2006/main">
            <a:off x="619125" y="1905000"/>
            <a:ext cx="10572750" cy="1766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925" b="0">
                <a:solidFill>
                  <a:srgbClr val="FFFFFF"/>
                </a:solidFill>
                <a:latin typeface="Noto Sans CJK SC"/>
                <a:ea typeface="Noto Sans CJK SC"/>
                <a:cs typeface="Noto Sans CJK SC"/>
              </a:defRPr>
            </a:defPPr>
            <a:lvl1pPr>
              <a:defRPr sz="2925" b="0">
                <a:solidFill>
                  <a:srgbClr val="FFFFFF"/>
                </a:solidFill>
                <a:latin typeface="Noto Sans CJK SC"/>
                <a:ea typeface="Noto Sans CJK SC"/>
                <a:cs typeface="Noto Sans CJK SC"/>
              </a:defRPr>
            </a:lvl1pPr>
            <a:lvl2pPr>
              <a:defRPr sz="2925" b="0">
                <a:solidFill>
                  <a:srgbClr val="FFFFFF"/>
                </a:solidFill>
                <a:latin typeface="Noto Sans CJK SC"/>
                <a:ea typeface="Noto Sans CJK SC"/>
                <a:cs typeface="Noto Sans CJK SC"/>
              </a:defRPr>
            </a:lvl2pPr>
            <a:lvl3pPr>
              <a:defRPr sz="2925" b="0">
                <a:solidFill>
                  <a:srgbClr val="FFFFFF"/>
                </a:solidFill>
                <a:latin typeface="Noto Sans CJK SC"/>
                <a:ea typeface="Noto Sans CJK SC"/>
                <a:cs typeface="Noto Sans CJK SC"/>
              </a:defRPr>
            </a:lvl3pPr>
            <a:lvl4pPr>
              <a:defRPr sz="2925" b="0">
                <a:solidFill>
                  <a:srgbClr val="FFFFFF"/>
                </a:solidFill>
                <a:latin typeface="Noto Sans CJK SC"/>
                <a:ea typeface="Noto Sans CJK SC"/>
                <a:cs typeface="Noto Sans CJK SC"/>
              </a:defRPr>
            </a:lvl4pPr>
            <a:lvl5pPr>
              <a:defRPr sz="2925" b="0">
                <a:solidFill>
                  <a:srgbClr val="FFFFFF"/>
                </a:solidFill>
                <a:latin typeface="Noto Sans CJK SC"/>
                <a:ea typeface="Noto Sans CJK SC"/>
                <a:cs typeface="Noto Sans CJK SC"/>
              </a:defRPr>
            </a:lvl5pPr>
            <a:lvl6pPr>
              <a:defRPr sz="2925" b="0">
                <a:solidFill>
                  <a:srgbClr val="FFFFFF"/>
                </a:solidFill>
                <a:latin typeface="Noto Sans CJK SC"/>
                <a:ea typeface="Noto Sans CJK SC"/>
                <a:cs typeface="Noto Sans CJK SC"/>
              </a:defRPr>
            </a:lvl6pPr>
            <a:lvl7pPr>
              <a:defRPr sz="2925" b="0">
                <a:solidFill>
                  <a:srgbClr val="FFFFFF"/>
                </a:solidFill>
                <a:latin typeface="Noto Sans CJK SC"/>
                <a:ea typeface="Noto Sans CJK SC"/>
                <a:cs typeface="Noto Sans CJK SC"/>
              </a:defRPr>
            </a:lvl7pPr>
            <a:lvl8pPr>
              <a:defRPr sz="2925" b="0">
                <a:solidFill>
                  <a:srgbClr val="FFFFFF"/>
                </a:solidFill>
                <a:latin typeface="Noto Sans CJK SC"/>
                <a:ea typeface="Noto Sans CJK SC"/>
                <a:cs typeface="Noto Sans CJK SC"/>
              </a:defRPr>
            </a:lvl8pPr>
            <a:lvl9pPr>
              <a:defRPr sz="2925" b="0">
                <a:solidFill>
                  <a:srgbClr val="FFFFFF"/>
                </a:solidFill>
                <a:latin typeface="Noto Sans CJK SC"/>
                <a:ea typeface="Noto Sans CJK SC"/>
                <a:cs typeface="Noto Sans CJK SC"/>
              </a:defRPr>
            </a:lvl9pPr>
          </a:lstStyle>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Nói một câu mới. Viết một từ không nhìn mẫu. Nêu</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một thông tin vừa nghe và một điểm cần luyện</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tiếp.</a:t>
            </a:r>
          </a:p>
        </p:txBody>
      </p:sp>
      <p:sp>
        <p:nvSpPr>
          <p:cNvPr id="5" name="exit_small">
            <a:extLst xmlns:a="http://schemas.openxmlformats.org/drawingml/2006/main">
              <a:ext uri="{FF2B5EF4-FFF2-40B4-BE49-F238E27FC236}">
                <a16:creationId xmlns:a16="http://schemas.microsoft.com/office/drawing/2014/main" id="{8C0A7F00-5BCD-4C37-968E-794656E95F3C}"/>
              </a:ext>
            </a:extLst>
          </p:cNvPr>
          <p:cNvSpPr>
            <a:spLocks xmlns:a="http://schemas.openxmlformats.org/drawingml/2006/main" noGrp="1"/>
          </p:cNvSpPr>
          <p:nvPr/>
        </p:nvSpPr>
        <p:spPr>
          <a:xfrm xmlns:a="http://schemas.openxmlformats.org/drawingml/2006/main">
            <a:off x="619125" y="5286375"/>
            <a:ext cx="106680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875" b="0">
                <a:solidFill>
                  <a:srgbClr val="F5CA35"/>
                </a:solidFill>
                <a:latin typeface="Noto Sans CJK SC"/>
                <a:ea typeface="Noto Sans CJK SC"/>
                <a:cs typeface="Noto Sans CJK SC"/>
              </a:defRPr>
            </a:defPPr>
            <a:lvl1pPr>
              <a:defRPr sz="1875" b="0">
                <a:solidFill>
                  <a:srgbClr val="F5CA35"/>
                </a:solidFill>
                <a:latin typeface="Noto Sans CJK SC"/>
                <a:ea typeface="Noto Sans CJK SC"/>
                <a:cs typeface="Noto Sans CJK SC"/>
              </a:defRPr>
            </a:lvl1pPr>
            <a:lvl2pPr>
              <a:defRPr sz="1875" b="0">
                <a:solidFill>
                  <a:srgbClr val="F5CA35"/>
                </a:solidFill>
                <a:latin typeface="Noto Sans CJK SC"/>
                <a:ea typeface="Noto Sans CJK SC"/>
                <a:cs typeface="Noto Sans CJK SC"/>
              </a:defRPr>
            </a:lvl2pPr>
            <a:lvl3pPr>
              <a:defRPr sz="1875" b="0">
                <a:solidFill>
                  <a:srgbClr val="F5CA35"/>
                </a:solidFill>
                <a:latin typeface="Noto Sans CJK SC"/>
                <a:ea typeface="Noto Sans CJK SC"/>
                <a:cs typeface="Noto Sans CJK SC"/>
              </a:defRPr>
            </a:lvl3pPr>
            <a:lvl4pPr>
              <a:defRPr sz="1875" b="0">
                <a:solidFill>
                  <a:srgbClr val="F5CA35"/>
                </a:solidFill>
                <a:latin typeface="Noto Sans CJK SC"/>
                <a:ea typeface="Noto Sans CJK SC"/>
                <a:cs typeface="Noto Sans CJK SC"/>
              </a:defRPr>
            </a:lvl4pPr>
            <a:lvl5pPr>
              <a:defRPr sz="1875" b="0">
                <a:solidFill>
                  <a:srgbClr val="F5CA35"/>
                </a:solidFill>
                <a:latin typeface="Noto Sans CJK SC"/>
                <a:ea typeface="Noto Sans CJK SC"/>
                <a:cs typeface="Noto Sans CJK SC"/>
              </a:defRPr>
            </a:lvl5pPr>
            <a:lvl6pPr>
              <a:defRPr sz="1875" b="0">
                <a:solidFill>
                  <a:srgbClr val="F5CA35"/>
                </a:solidFill>
                <a:latin typeface="Noto Sans CJK SC"/>
                <a:ea typeface="Noto Sans CJK SC"/>
                <a:cs typeface="Noto Sans CJK SC"/>
              </a:defRPr>
            </a:lvl6pPr>
            <a:lvl7pPr>
              <a:defRPr sz="1875" b="0">
                <a:solidFill>
                  <a:srgbClr val="F5CA35"/>
                </a:solidFill>
                <a:latin typeface="Noto Sans CJK SC"/>
                <a:ea typeface="Noto Sans CJK SC"/>
                <a:cs typeface="Noto Sans CJK SC"/>
              </a:defRPr>
            </a:lvl7pPr>
            <a:lvl8pPr>
              <a:defRPr sz="1875" b="0">
                <a:solidFill>
                  <a:srgbClr val="F5CA35"/>
                </a:solidFill>
                <a:latin typeface="Noto Sans CJK SC"/>
                <a:ea typeface="Noto Sans CJK SC"/>
                <a:cs typeface="Noto Sans CJK SC"/>
              </a:defRPr>
            </a:lvl8pPr>
            <a:lvl9pPr>
              <a:defRPr sz="1875" b="0">
                <a:solidFill>
                  <a:srgbClr val="F5CA35"/>
                </a:solidFill>
                <a:latin typeface="Noto Sans CJK SC"/>
                <a:ea typeface="Noto Sans CJK SC"/>
                <a:cs typeface="Noto Sans CJK SC"/>
              </a:defRPr>
            </a:lvl9pPr>
          </a:lstStyle>
          <a:p xmlns:a="http://schemas.openxmlformats.org/drawingml/2006/main">
            <a:pPr>
              <a:defRPr sz="1875" b="0">
                <a:solidFill>
                  <a:srgbClr val="F5CA35"/>
                </a:solidFill>
                <a:latin typeface="Noto Sans CJK SC"/>
                <a:ea typeface="Noto Sans CJK SC"/>
                <a:cs typeface="Noto Sans CJK SC"/>
              </a:defRPr>
            </a:pPr>
            <a:r>
              <a:rPr sz="1875" b="0">
                <a:solidFill>
                  <a:srgbClr val="F5CA35"/>
                </a:solidFill>
                <a:latin typeface="Noto Sans CJK SC"/>
                <a:ea typeface="Noto Sans CJK SC"/>
                <a:cs typeface="Noto Sans CJK SC"/>
              </a:rPr>
              <a:t>Tự đánh giá  1 cần trợ giúp   2 làm được   3 dùng độc lập</a:t>
            </a:r>
          </a:p>
        </p:txBody>
      </p:sp>
    </p:spTree>
    <p:extLst>
      <p:ext uri="{BB962C8B-B14F-4D97-AF65-F5344CB8AC3E}">
        <p14:creationId xmlns:p14="http://schemas.microsoft.com/office/powerpoint/2010/main" val="90817267"/>
      </p:ext>
    </p:extLst>
  </p:cSld>
</p:sld>
</file>

<file path=ppt/slides/slide29.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34A28B54-158D-480D-9CE2-41BC62E2861D}"/>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HSK2-18</a:t>
            </a:r>
          </a:p>
        </p:txBody>
      </p:sp>
      <p:sp>
        <p:nvSpPr>
          <p:cNvPr id="2" name="heading">
            <a:extLst xmlns:a="http://schemas.openxmlformats.org/drawingml/2006/main">
              <a:ext uri="{FF2B5EF4-FFF2-40B4-BE49-F238E27FC236}">
                <a16:creationId xmlns:a16="http://schemas.microsoft.com/office/drawing/2014/main" id="{6C0FF440-9831-4EA0-A8A0-0E2C85F17743}"/>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Sức khỏe và lời khuyên</a:t>
            </a:r>
          </a:p>
        </p:txBody>
      </p:sp>
      <p:sp>
        <p:nvSpPr>
          <p:cNvPr id="3" name="page">
            <a:extLst xmlns:a="http://schemas.openxmlformats.org/drawingml/2006/main">
              <a:ext uri="{FF2B5EF4-FFF2-40B4-BE49-F238E27FC236}">
                <a16:creationId xmlns:a16="http://schemas.microsoft.com/office/drawing/2014/main" id="{1455E783-508B-49C4-86BF-66867FF8F7C6}"/>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a:t>
            </a:r>
          </a:p>
        </p:txBody>
      </p:sp>
      <p:sp>
        <p:nvSpPr>
          <p:cNvPr id="4" name="goal">
            <a:extLst xmlns:a="http://schemas.openxmlformats.org/drawingml/2006/main">
              <a:ext uri="{FF2B5EF4-FFF2-40B4-BE49-F238E27FC236}">
                <a16:creationId xmlns:a16="http://schemas.microsoft.com/office/drawing/2014/main" id="{25269B01-4BB4-47ED-8A2B-DCA677FB8E7A}"/>
              </a:ext>
            </a:extLst>
          </p:cNvPr>
          <p:cNvSpPr>
            <a:spLocks xmlns:a="http://schemas.openxmlformats.org/drawingml/2006/main" noGrp="1"/>
          </p:cNvSpPr>
          <p:nvPr/>
        </p:nvSpPr>
        <p:spPr>
          <a:xfrm xmlns:a="http://schemas.openxmlformats.org/drawingml/2006/main">
            <a:off x="619125" y="2095500"/>
            <a:ext cx="105727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Hoàn thành nhiệm vụ giao tiếp về sức khỏe và lời khuyên</a:t>
            </a:r>
          </a:p>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và viết sản phẩm ngắn.</a:t>
            </a:r>
          </a:p>
        </p:txBody>
      </p:sp>
      <p:sp>
        <p:nvSpPr>
          <p:cNvPr id="5" name="duration">
            <a:extLst xmlns:a="http://schemas.openxmlformats.org/drawingml/2006/main">
              <a:ext uri="{FF2B5EF4-FFF2-40B4-BE49-F238E27FC236}">
                <a16:creationId xmlns:a16="http://schemas.microsoft.com/office/drawing/2014/main" id="{6B1B51DA-2112-44E6-8248-8687285C5E30}"/>
              </a:ext>
            </a:extLst>
          </p:cNvPr>
          <p:cNvSpPr>
            <a:spLocks xmlns:a="http://schemas.openxmlformats.org/drawingml/2006/main" noGrp="1"/>
          </p:cNvSpPr>
          <p:nvPr/>
        </p:nvSpPr>
        <p:spPr>
          <a:xfrm xmlns:a="http://schemas.openxmlformats.org/drawingml/2006/main">
            <a:off x="619125" y="5429250"/>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F5CA35"/>
                </a:solidFill>
                <a:latin typeface="Noto Sans CJK SC"/>
                <a:ea typeface="Noto Sans CJK SC"/>
                <a:cs typeface="Noto Sans CJK SC"/>
              </a:defRPr>
            </a:defPPr>
            <a:lvl1pPr>
              <a:defRPr sz="2025" b="0">
                <a:solidFill>
                  <a:srgbClr val="F5CA35"/>
                </a:solidFill>
                <a:latin typeface="Noto Sans CJK SC"/>
                <a:ea typeface="Noto Sans CJK SC"/>
                <a:cs typeface="Noto Sans CJK SC"/>
              </a:defRPr>
            </a:lvl1pPr>
            <a:lvl2pPr>
              <a:defRPr sz="2025" b="0">
                <a:solidFill>
                  <a:srgbClr val="F5CA35"/>
                </a:solidFill>
                <a:latin typeface="Noto Sans CJK SC"/>
                <a:ea typeface="Noto Sans CJK SC"/>
                <a:cs typeface="Noto Sans CJK SC"/>
              </a:defRPr>
            </a:lvl2pPr>
            <a:lvl3pPr>
              <a:defRPr sz="2025" b="0">
                <a:solidFill>
                  <a:srgbClr val="F5CA35"/>
                </a:solidFill>
                <a:latin typeface="Noto Sans CJK SC"/>
                <a:ea typeface="Noto Sans CJK SC"/>
                <a:cs typeface="Noto Sans CJK SC"/>
              </a:defRPr>
            </a:lvl3pPr>
            <a:lvl4pPr>
              <a:defRPr sz="2025" b="0">
                <a:solidFill>
                  <a:srgbClr val="F5CA35"/>
                </a:solidFill>
                <a:latin typeface="Noto Sans CJK SC"/>
                <a:ea typeface="Noto Sans CJK SC"/>
                <a:cs typeface="Noto Sans CJK SC"/>
              </a:defRPr>
            </a:lvl4pPr>
            <a:lvl5pPr>
              <a:defRPr sz="2025" b="0">
                <a:solidFill>
                  <a:srgbClr val="F5CA35"/>
                </a:solidFill>
                <a:latin typeface="Noto Sans CJK SC"/>
                <a:ea typeface="Noto Sans CJK SC"/>
                <a:cs typeface="Noto Sans CJK SC"/>
              </a:defRPr>
            </a:lvl5pPr>
            <a:lvl6pPr>
              <a:defRPr sz="2025" b="0">
                <a:solidFill>
                  <a:srgbClr val="F5CA35"/>
                </a:solidFill>
                <a:latin typeface="Noto Sans CJK SC"/>
                <a:ea typeface="Noto Sans CJK SC"/>
                <a:cs typeface="Noto Sans CJK SC"/>
              </a:defRPr>
            </a:lvl6pPr>
            <a:lvl7pPr>
              <a:defRPr sz="2025" b="0">
                <a:solidFill>
                  <a:srgbClr val="F5CA35"/>
                </a:solidFill>
                <a:latin typeface="Noto Sans CJK SC"/>
                <a:ea typeface="Noto Sans CJK SC"/>
                <a:cs typeface="Noto Sans CJK SC"/>
              </a:defRPr>
            </a:lvl7pPr>
            <a:lvl8pPr>
              <a:defRPr sz="2025" b="0">
                <a:solidFill>
                  <a:srgbClr val="F5CA35"/>
                </a:solidFill>
                <a:latin typeface="Noto Sans CJK SC"/>
                <a:ea typeface="Noto Sans CJK SC"/>
                <a:cs typeface="Noto Sans CJK SC"/>
              </a:defRPr>
            </a:lvl8pPr>
            <a:lvl9pPr>
              <a:defRPr sz="2025" b="0">
                <a:solidFill>
                  <a:srgbClr val="F5CA35"/>
                </a:solidFill>
                <a:latin typeface="Noto Sans CJK SC"/>
                <a:ea typeface="Noto Sans CJK SC"/>
                <a:cs typeface="Noto Sans CJK SC"/>
              </a:defRPr>
            </a:lvl9pPr>
          </a:lstStyle>
          <a:p xmlns:a="http://schemas.openxmlformats.org/drawingml/2006/main">
            <a:pPr>
              <a:defRPr sz="2025" b="0">
                <a:solidFill>
                  <a:srgbClr val="F5CA35"/>
                </a:solidFill>
                <a:latin typeface="Noto Sans CJK SC"/>
                <a:ea typeface="Noto Sans CJK SC"/>
                <a:cs typeface="Noto Sans CJK SC"/>
              </a:defRPr>
            </a:pPr>
            <a:r>
              <a:rPr sz="2025" b="0">
                <a:solidFill>
                  <a:srgbClr val="F5CA35"/>
                </a:solidFill>
                <a:latin typeface="Noto Sans CJK SC"/>
                <a:ea typeface="Noto Sans CJK SC"/>
                <a:cs typeface="Noto Sans CJK SC"/>
              </a:rPr>
              <a:t>90 phút   Nghe  Nói  Đọc  Viết</a:t>
            </a:r>
          </a:p>
        </p:txBody>
      </p:sp>
    </p:spTree>
    <p:extLst>
      <p:ext uri="{BB962C8B-B14F-4D97-AF65-F5344CB8AC3E}">
        <p14:creationId xmlns:p14="http://schemas.microsoft.com/office/powerpoint/2010/main" val="2042864140"/>
      </p:ext>
    </p:extLst>
  </p:cSld>
</p:sld>
</file>

<file path=ppt/slides/slide30.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D2FCE081-DA07-457D-958F-BFFE4B835B29}"/>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HSK2-18</a:t>
            </a:r>
          </a:p>
        </p:txBody>
      </p:sp>
      <p:sp>
        <p:nvSpPr>
          <p:cNvPr id="2" name="heading">
            <a:extLst xmlns:a="http://schemas.openxmlformats.org/drawingml/2006/main">
              <a:ext uri="{FF2B5EF4-FFF2-40B4-BE49-F238E27FC236}">
                <a16:creationId xmlns:a16="http://schemas.microsoft.com/office/drawing/2014/main" id="{EDF39272-18E6-4E9B-8FA1-0E7EABF23FFD}"/>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Ôn nhanh trước buổi học</a:t>
            </a:r>
          </a:p>
        </p:txBody>
      </p:sp>
      <p:sp>
        <p:nvSpPr>
          <p:cNvPr id="3" name="page">
            <a:extLst xmlns:a="http://schemas.openxmlformats.org/drawingml/2006/main">
              <a:ext uri="{FF2B5EF4-FFF2-40B4-BE49-F238E27FC236}">
                <a16:creationId xmlns:a16="http://schemas.microsoft.com/office/drawing/2014/main" id="{CBE9CF49-2DB0-4224-A8AF-2D173EC96B96}"/>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2</a:t>
            </a:r>
          </a:p>
        </p:txBody>
      </p:sp>
      <p:sp>
        <p:nvSpPr>
          <p:cNvPr id="4" name="review">
            <a:extLst xmlns:a="http://schemas.openxmlformats.org/drawingml/2006/main">
              <a:ext uri="{FF2B5EF4-FFF2-40B4-BE49-F238E27FC236}">
                <a16:creationId xmlns:a16="http://schemas.microsoft.com/office/drawing/2014/main" id="{70CB8414-3375-485D-B671-756480BCF967}"/>
              </a:ext>
            </a:extLst>
          </p:cNvPr>
          <p:cNvSpPr>
            <a:spLocks xmlns:a="http://schemas.openxmlformats.org/drawingml/2006/main" noGrp="1"/>
          </p:cNvSpPr>
          <p:nvPr/>
        </p:nvSpPr>
        <p:spPr>
          <a:xfrm xmlns:a="http://schemas.openxmlformats.org/drawingml/2006/main">
            <a:off x="619125" y="180975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4350" b="1">
                <a:solidFill>
                  <a:srgbClr val="07569C"/>
                </a:solidFill>
                <a:latin typeface="Noto Sans CJK SC"/>
                <a:ea typeface="Noto Sans CJK SC"/>
                <a:cs typeface="Noto Sans CJK SC"/>
              </a:defRPr>
            </a:defPPr>
            <a:lvl1pPr>
              <a:defRPr sz="4350" b="1">
                <a:solidFill>
                  <a:srgbClr val="07569C"/>
                </a:solidFill>
                <a:latin typeface="Noto Sans CJK SC"/>
                <a:ea typeface="Noto Sans CJK SC"/>
                <a:cs typeface="Noto Sans CJK SC"/>
              </a:defRPr>
            </a:lvl1pPr>
            <a:lvl2pPr>
              <a:defRPr sz="4350" b="1">
                <a:solidFill>
                  <a:srgbClr val="07569C"/>
                </a:solidFill>
                <a:latin typeface="Noto Sans CJK SC"/>
                <a:ea typeface="Noto Sans CJK SC"/>
                <a:cs typeface="Noto Sans CJK SC"/>
              </a:defRPr>
            </a:lvl2pPr>
            <a:lvl3pPr>
              <a:defRPr sz="4350" b="1">
                <a:solidFill>
                  <a:srgbClr val="07569C"/>
                </a:solidFill>
                <a:latin typeface="Noto Sans CJK SC"/>
                <a:ea typeface="Noto Sans CJK SC"/>
                <a:cs typeface="Noto Sans CJK SC"/>
              </a:defRPr>
            </a:lvl3pPr>
            <a:lvl4pPr>
              <a:defRPr sz="4350" b="1">
                <a:solidFill>
                  <a:srgbClr val="07569C"/>
                </a:solidFill>
                <a:latin typeface="Noto Sans CJK SC"/>
                <a:ea typeface="Noto Sans CJK SC"/>
                <a:cs typeface="Noto Sans CJK SC"/>
              </a:defRPr>
            </a:lvl4pPr>
            <a:lvl5pPr>
              <a:defRPr sz="4350" b="1">
                <a:solidFill>
                  <a:srgbClr val="07569C"/>
                </a:solidFill>
                <a:latin typeface="Noto Sans CJK SC"/>
                <a:ea typeface="Noto Sans CJK SC"/>
                <a:cs typeface="Noto Sans CJK SC"/>
              </a:defRPr>
            </a:lvl5pPr>
            <a:lvl6pPr>
              <a:defRPr sz="4350" b="1">
                <a:solidFill>
                  <a:srgbClr val="07569C"/>
                </a:solidFill>
                <a:latin typeface="Noto Sans CJK SC"/>
                <a:ea typeface="Noto Sans CJK SC"/>
                <a:cs typeface="Noto Sans CJK SC"/>
              </a:defRPr>
            </a:lvl6pPr>
            <a:lvl7pPr>
              <a:defRPr sz="4350" b="1">
                <a:solidFill>
                  <a:srgbClr val="07569C"/>
                </a:solidFill>
                <a:latin typeface="Noto Sans CJK SC"/>
                <a:ea typeface="Noto Sans CJK SC"/>
                <a:cs typeface="Noto Sans CJK SC"/>
              </a:defRPr>
            </a:lvl7pPr>
            <a:lvl8pPr>
              <a:defRPr sz="4350" b="1">
                <a:solidFill>
                  <a:srgbClr val="07569C"/>
                </a:solidFill>
                <a:latin typeface="Noto Sans CJK SC"/>
                <a:ea typeface="Noto Sans CJK SC"/>
                <a:cs typeface="Noto Sans CJK SC"/>
              </a:defRPr>
            </a:lvl8pPr>
            <a:lvl9pPr>
              <a:defRPr sz="4350" b="1">
                <a:solidFill>
                  <a:srgbClr val="07569C"/>
                </a:solidFill>
                <a:latin typeface="Noto Sans CJK SC"/>
                <a:ea typeface="Noto Sans CJK SC"/>
                <a:cs typeface="Noto Sans CJK SC"/>
              </a:defRPr>
            </a:lvl9pPr>
          </a:lstStyle>
          <a:p xmlns:a="http://schemas.openxmlformats.org/drawingml/2006/main">
            <a:pPr>
              <a:defRPr sz="4350" b="1">
                <a:solidFill>
                  <a:srgbClr val="07569C"/>
                </a:solidFill>
                <a:latin typeface="Noto Sans CJK SC"/>
                <a:ea typeface="Noto Sans CJK SC"/>
                <a:cs typeface="Noto Sans CJK SC"/>
              </a:defRPr>
            </a:pPr>
            <a:r>
              <a:rPr sz="4350" b="1">
                <a:solidFill>
                  <a:srgbClr val="07569C"/>
                </a:solidFill>
                <a:latin typeface="Noto Sans CJK SC"/>
                <a:ea typeface="Noto Sans CJK SC"/>
                <a:cs typeface="Noto Sans CJK SC"/>
              </a:rPr>
              <a:t>身体     生病     医生</a:t>
            </a:r>
          </a:p>
        </p:txBody>
      </p:sp>
      <p:sp>
        <p:nvSpPr>
          <p:cNvPr id="5" name="retrieval">
            <a:extLst xmlns:a="http://schemas.openxmlformats.org/drawingml/2006/main">
              <a:ext uri="{FF2B5EF4-FFF2-40B4-BE49-F238E27FC236}">
                <a16:creationId xmlns:a16="http://schemas.microsoft.com/office/drawing/2014/main" id="{C5ABB59A-4C16-4E8A-8E54-9ED7F61D6941}"/>
              </a:ext>
            </a:extLst>
          </p:cNvPr>
          <p:cNvSpPr>
            <a:spLocks xmlns:a="http://schemas.openxmlformats.org/drawingml/2006/main" noGrp="1"/>
          </p:cNvSpPr>
          <p:nvPr/>
        </p:nvSpPr>
        <p:spPr>
          <a:xfrm xmlns:a="http://schemas.openxmlformats.org/drawingml/2006/main">
            <a:off x="619125" y="338137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Nhìn 15 giây rồi che màn hình. Đọc lại, nêu nghĩa và dùng</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một từ trong câu. Bạn nghe kiểm tra.</a:t>
            </a:r>
          </a:p>
        </p:txBody>
      </p:sp>
    </p:spTree>
    <p:extLst>
      <p:ext uri="{BB962C8B-B14F-4D97-AF65-F5344CB8AC3E}">
        <p14:creationId xmlns:p14="http://schemas.microsoft.com/office/powerpoint/2010/main" val="1812749856"/>
      </p:ext>
    </p:extLst>
  </p:cSld>
</p:sld>
</file>

<file path=ppt/slides/slide31.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22" name="course">
            <a:extLst xmlns:a="http://schemas.openxmlformats.org/drawingml/2006/main">
              <a:ext uri="{FF2B5EF4-FFF2-40B4-BE49-F238E27FC236}">
                <a16:creationId xmlns:a16="http://schemas.microsoft.com/office/drawing/2014/main" id="{74BD4898-FFA1-4DB7-968D-2EC561053993}"/>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HSK2-18</a:t>
            </a:r>
          </a:p>
        </p:txBody>
      </p:sp>
      <p:sp>
        <p:nvSpPr>
          <p:cNvPr id="2" name="heading">
            <a:extLst xmlns:a="http://schemas.openxmlformats.org/drawingml/2006/main">
              <a:ext uri="{FF2B5EF4-FFF2-40B4-BE49-F238E27FC236}">
                <a16:creationId xmlns:a16="http://schemas.microsoft.com/office/drawing/2014/main" id="{99B2B83A-348F-46D6-808A-B4BE148850A4}"/>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và cụm từ trọng tâm</a:t>
            </a:r>
          </a:p>
        </p:txBody>
      </p:sp>
      <p:sp>
        <p:nvSpPr>
          <p:cNvPr id="3" name="page">
            <a:extLst xmlns:a="http://schemas.openxmlformats.org/drawingml/2006/main">
              <a:ext uri="{FF2B5EF4-FFF2-40B4-BE49-F238E27FC236}">
                <a16:creationId xmlns:a16="http://schemas.microsoft.com/office/drawing/2014/main" id="{C900A2F0-8A00-49BA-8212-16DF674B813C}"/>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3</a:t>
            </a:r>
          </a:p>
        </p:txBody>
      </p:sp>
      <p:sp>
        <p:nvSpPr>
          <p:cNvPr id="4" name="zh0">
            <a:extLst xmlns:a="http://schemas.openxmlformats.org/drawingml/2006/main">
              <a:ext uri="{FF2B5EF4-FFF2-40B4-BE49-F238E27FC236}">
                <a16:creationId xmlns:a16="http://schemas.microsoft.com/office/drawing/2014/main" id="{D27F3A2B-3C73-4F25-8FE8-0BD401A3E7B6}"/>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应该</a:t>
            </a:r>
          </a:p>
        </p:txBody>
      </p:sp>
      <p:sp>
        <p:nvSpPr>
          <p:cNvPr id="5" name="py0">
            <a:extLst xmlns:a="http://schemas.openxmlformats.org/drawingml/2006/main">
              <a:ext uri="{FF2B5EF4-FFF2-40B4-BE49-F238E27FC236}">
                <a16:creationId xmlns:a16="http://schemas.microsoft.com/office/drawing/2014/main" id="{C0F727FD-8F0F-4796-9209-B71642C9A017}"/>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yīng gāi</a:t>
            </a:r>
          </a:p>
        </p:txBody>
      </p:sp>
      <p:sp>
        <p:nvSpPr>
          <p:cNvPr id="6" name="vi0">
            <a:extLst xmlns:a="http://schemas.openxmlformats.org/drawingml/2006/main">
              <a:ext uri="{FF2B5EF4-FFF2-40B4-BE49-F238E27FC236}">
                <a16:creationId xmlns:a16="http://schemas.microsoft.com/office/drawing/2014/main" id="{179E59A4-725A-4B62-B8E0-B6CC440C2764}"/>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nên</a:t>
            </a:r>
          </a:p>
        </p:txBody>
      </p:sp>
      <p:sp>
        <p:nvSpPr>
          <p:cNvPr id="7" name="zh1">
            <a:extLst xmlns:a="http://schemas.openxmlformats.org/drawingml/2006/main">
              <a:ext uri="{FF2B5EF4-FFF2-40B4-BE49-F238E27FC236}">
                <a16:creationId xmlns:a16="http://schemas.microsoft.com/office/drawing/2014/main" id="{8CB1E94A-BB8E-4005-A0DA-41B1CFBE70B1}"/>
              </a:ext>
            </a:extLst>
          </p:cNvPr>
          <p:cNvSpPr>
            <a:spLocks xmlns:a="http://schemas.openxmlformats.org/drawingml/2006/main" noGrp="1"/>
          </p:cNvSpPr>
          <p:nvPr/>
        </p:nvSpPr>
        <p:spPr>
          <a:xfrm xmlns:a="http://schemas.openxmlformats.org/drawingml/2006/main">
            <a:off x="619125" y="22098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不要</a:t>
            </a:r>
          </a:p>
        </p:txBody>
      </p:sp>
      <p:sp>
        <p:nvSpPr>
          <p:cNvPr id="8" name="py1">
            <a:extLst xmlns:a="http://schemas.openxmlformats.org/drawingml/2006/main">
              <a:ext uri="{FF2B5EF4-FFF2-40B4-BE49-F238E27FC236}">
                <a16:creationId xmlns:a16="http://schemas.microsoft.com/office/drawing/2014/main" id="{1B0C6998-7ED4-4D1A-9A68-2B2DCF981B89}"/>
              </a:ext>
            </a:extLst>
          </p:cNvPr>
          <p:cNvSpPr>
            <a:spLocks xmlns:a="http://schemas.openxmlformats.org/drawingml/2006/main" noGrp="1"/>
          </p:cNvSpPr>
          <p:nvPr/>
        </p:nvSpPr>
        <p:spPr>
          <a:xfrm xmlns:a="http://schemas.openxmlformats.org/drawingml/2006/main">
            <a:off x="3571875" y="22383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búyào</a:t>
            </a:r>
          </a:p>
        </p:txBody>
      </p:sp>
      <p:sp>
        <p:nvSpPr>
          <p:cNvPr id="9" name="vi1">
            <a:extLst xmlns:a="http://schemas.openxmlformats.org/drawingml/2006/main">
              <a:ext uri="{FF2B5EF4-FFF2-40B4-BE49-F238E27FC236}">
                <a16:creationId xmlns:a16="http://schemas.microsoft.com/office/drawing/2014/main" id="{D73D3CD6-82B0-4A67-92C4-5C6D84A029A3}"/>
              </a:ext>
            </a:extLst>
          </p:cNvPr>
          <p:cNvSpPr>
            <a:spLocks xmlns:a="http://schemas.openxmlformats.org/drawingml/2006/main" noGrp="1"/>
          </p:cNvSpPr>
          <p:nvPr/>
        </p:nvSpPr>
        <p:spPr>
          <a:xfrm xmlns:a="http://schemas.openxmlformats.org/drawingml/2006/main">
            <a:off x="7096125" y="22383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đừng</a:t>
            </a:r>
          </a:p>
        </p:txBody>
      </p:sp>
      <p:sp>
        <p:nvSpPr>
          <p:cNvPr id="10" name="zh2">
            <a:extLst xmlns:a="http://schemas.openxmlformats.org/drawingml/2006/main">
              <a:ext uri="{FF2B5EF4-FFF2-40B4-BE49-F238E27FC236}">
                <a16:creationId xmlns:a16="http://schemas.microsoft.com/office/drawing/2014/main" id="{4AD5F5B8-AFCC-4AFD-9D5B-666D6CEEFAF6}"/>
              </a:ext>
            </a:extLst>
          </p:cNvPr>
          <p:cNvSpPr>
            <a:spLocks xmlns:a="http://schemas.openxmlformats.org/drawingml/2006/main" noGrp="1"/>
          </p:cNvSpPr>
          <p:nvPr/>
        </p:nvSpPr>
        <p:spPr>
          <a:xfrm xmlns:a="http://schemas.openxmlformats.org/drawingml/2006/main">
            <a:off x="619125" y="284797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注意</a:t>
            </a:r>
          </a:p>
        </p:txBody>
      </p:sp>
      <p:sp>
        <p:nvSpPr>
          <p:cNvPr id="11" name="py2">
            <a:extLst xmlns:a="http://schemas.openxmlformats.org/drawingml/2006/main">
              <a:ext uri="{FF2B5EF4-FFF2-40B4-BE49-F238E27FC236}">
                <a16:creationId xmlns:a16="http://schemas.microsoft.com/office/drawing/2014/main" id="{9275EF3A-4164-4D49-9D49-05CC8E419A45}"/>
              </a:ext>
            </a:extLst>
          </p:cNvPr>
          <p:cNvSpPr>
            <a:spLocks xmlns:a="http://schemas.openxmlformats.org/drawingml/2006/main" noGrp="1"/>
          </p:cNvSpPr>
          <p:nvPr/>
        </p:nvSpPr>
        <p:spPr>
          <a:xfrm xmlns:a="http://schemas.openxmlformats.org/drawingml/2006/main">
            <a:off x="3571875" y="287655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zhù yì</a:t>
            </a:r>
          </a:p>
        </p:txBody>
      </p:sp>
      <p:sp>
        <p:nvSpPr>
          <p:cNvPr id="12" name="vi2">
            <a:extLst xmlns:a="http://schemas.openxmlformats.org/drawingml/2006/main">
              <a:ext uri="{FF2B5EF4-FFF2-40B4-BE49-F238E27FC236}">
                <a16:creationId xmlns:a16="http://schemas.microsoft.com/office/drawing/2014/main" id="{198FCA34-A086-43F0-BABA-14D8CA038C97}"/>
              </a:ext>
            </a:extLst>
          </p:cNvPr>
          <p:cNvSpPr>
            <a:spLocks xmlns:a="http://schemas.openxmlformats.org/drawingml/2006/main" noGrp="1"/>
          </p:cNvSpPr>
          <p:nvPr/>
        </p:nvSpPr>
        <p:spPr>
          <a:xfrm xmlns:a="http://schemas.openxmlformats.org/drawingml/2006/main">
            <a:off x="7096125" y="287655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chú ý</a:t>
            </a:r>
          </a:p>
        </p:txBody>
      </p:sp>
      <p:sp>
        <p:nvSpPr>
          <p:cNvPr id="13" name="zh3">
            <a:extLst xmlns:a="http://schemas.openxmlformats.org/drawingml/2006/main">
              <a:ext uri="{FF2B5EF4-FFF2-40B4-BE49-F238E27FC236}">
                <a16:creationId xmlns:a16="http://schemas.microsoft.com/office/drawing/2014/main" id="{FE7F42FF-C257-442B-B0D4-4FE241688381}"/>
              </a:ext>
            </a:extLst>
          </p:cNvPr>
          <p:cNvSpPr>
            <a:spLocks xmlns:a="http://schemas.openxmlformats.org/drawingml/2006/main" noGrp="1"/>
          </p:cNvSpPr>
          <p:nvPr/>
        </p:nvSpPr>
        <p:spPr>
          <a:xfrm xmlns:a="http://schemas.openxmlformats.org/drawingml/2006/main">
            <a:off x="619125" y="348615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早饭</a:t>
            </a:r>
          </a:p>
        </p:txBody>
      </p:sp>
      <p:sp>
        <p:nvSpPr>
          <p:cNvPr id="14" name="py3">
            <a:extLst xmlns:a="http://schemas.openxmlformats.org/drawingml/2006/main">
              <a:ext uri="{FF2B5EF4-FFF2-40B4-BE49-F238E27FC236}">
                <a16:creationId xmlns:a16="http://schemas.microsoft.com/office/drawing/2014/main" id="{468B22C3-0EEE-428E-B769-B771D83D00EE}"/>
              </a:ext>
            </a:extLst>
          </p:cNvPr>
          <p:cNvSpPr>
            <a:spLocks xmlns:a="http://schemas.openxmlformats.org/drawingml/2006/main" noGrp="1"/>
          </p:cNvSpPr>
          <p:nvPr/>
        </p:nvSpPr>
        <p:spPr>
          <a:xfrm xmlns:a="http://schemas.openxmlformats.org/drawingml/2006/main">
            <a:off x="3571875" y="351472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zǎofàn</a:t>
            </a:r>
          </a:p>
        </p:txBody>
      </p:sp>
      <p:sp>
        <p:nvSpPr>
          <p:cNvPr id="15" name="vi3">
            <a:extLst xmlns:a="http://schemas.openxmlformats.org/drawingml/2006/main">
              <a:ext uri="{FF2B5EF4-FFF2-40B4-BE49-F238E27FC236}">
                <a16:creationId xmlns:a16="http://schemas.microsoft.com/office/drawing/2014/main" id="{35B00425-6C43-4F17-95A9-DFCDA5288E4C}"/>
              </a:ext>
            </a:extLst>
          </p:cNvPr>
          <p:cNvSpPr>
            <a:spLocks xmlns:a="http://schemas.openxmlformats.org/drawingml/2006/main" noGrp="1"/>
          </p:cNvSpPr>
          <p:nvPr/>
        </p:nvSpPr>
        <p:spPr>
          <a:xfrm xmlns:a="http://schemas.openxmlformats.org/drawingml/2006/main">
            <a:off x="7096125" y="351472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bữa sáng</a:t>
            </a:r>
          </a:p>
        </p:txBody>
      </p:sp>
      <p:sp>
        <p:nvSpPr>
          <p:cNvPr id="16" name="zh4">
            <a:extLst xmlns:a="http://schemas.openxmlformats.org/drawingml/2006/main">
              <a:ext uri="{FF2B5EF4-FFF2-40B4-BE49-F238E27FC236}">
                <a16:creationId xmlns:a16="http://schemas.microsoft.com/office/drawing/2014/main" id="{33BA25DE-8835-4D07-888D-A9350B0323E0}"/>
              </a:ext>
            </a:extLst>
          </p:cNvPr>
          <p:cNvSpPr>
            <a:spLocks xmlns:a="http://schemas.openxmlformats.org/drawingml/2006/main" noGrp="1"/>
          </p:cNvSpPr>
          <p:nvPr/>
        </p:nvSpPr>
        <p:spPr>
          <a:xfrm xmlns:a="http://schemas.openxmlformats.org/drawingml/2006/main">
            <a:off x="619125" y="41243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水果店</a:t>
            </a:r>
          </a:p>
        </p:txBody>
      </p:sp>
      <p:sp>
        <p:nvSpPr>
          <p:cNvPr id="17" name="py4">
            <a:extLst xmlns:a="http://schemas.openxmlformats.org/drawingml/2006/main">
              <a:ext uri="{FF2B5EF4-FFF2-40B4-BE49-F238E27FC236}">
                <a16:creationId xmlns:a16="http://schemas.microsoft.com/office/drawing/2014/main" id="{45AB8252-E3AC-43EC-B9D3-451CF552F00D}"/>
              </a:ext>
            </a:extLst>
          </p:cNvPr>
          <p:cNvSpPr>
            <a:spLocks xmlns:a="http://schemas.openxmlformats.org/drawingml/2006/main" noGrp="1"/>
          </p:cNvSpPr>
          <p:nvPr/>
        </p:nvSpPr>
        <p:spPr>
          <a:xfrm xmlns:a="http://schemas.openxmlformats.org/drawingml/2006/main">
            <a:off x="3571875" y="41529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shuǐ guǒ diàn</a:t>
            </a:r>
          </a:p>
        </p:txBody>
      </p:sp>
      <p:sp>
        <p:nvSpPr>
          <p:cNvPr id="18" name="vi4">
            <a:extLst xmlns:a="http://schemas.openxmlformats.org/drawingml/2006/main">
              <a:ext uri="{FF2B5EF4-FFF2-40B4-BE49-F238E27FC236}">
                <a16:creationId xmlns:a16="http://schemas.microsoft.com/office/drawing/2014/main" id="{0D5272C1-890A-49C5-B1A5-CFBF86BB8726}"/>
              </a:ext>
            </a:extLst>
          </p:cNvPr>
          <p:cNvSpPr>
            <a:spLocks xmlns:a="http://schemas.openxmlformats.org/drawingml/2006/main" noGrp="1"/>
          </p:cNvSpPr>
          <p:nvPr/>
        </p:nvSpPr>
        <p:spPr>
          <a:xfrm xmlns:a="http://schemas.openxmlformats.org/drawingml/2006/main">
            <a:off x="7096125" y="41529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cửa hàng trái cây</a:t>
            </a:r>
          </a:p>
        </p:txBody>
      </p:sp>
      <p:sp>
        <p:nvSpPr>
          <p:cNvPr id="19" name="zh5">
            <a:extLst xmlns:a="http://schemas.openxmlformats.org/drawingml/2006/main">
              <a:ext uri="{FF2B5EF4-FFF2-40B4-BE49-F238E27FC236}">
                <a16:creationId xmlns:a16="http://schemas.microsoft.com/office/drawing/2014/main" id="{6D21E2DA-3CE7-4E06-B259-D929B3F88507}"/>
              </a:ext>
            </a:extLst>
          </p:cNvPr>
          <p:cNvSpPr>
            <a:spLocks xmlns:a="http://schemas.openxmlformats.org/drawingml/2006/main" noGrp="1"/>
          </p:cNvSpPr>
          <p:nvPr/>
        </p:nvSpPr>
        <p:spPr>
          <a:xfrm xmlns:a="http://schemas.openxmlformats.org/drawingml/2006/main">
            <a:off x="619125" y="47625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帮助</a:t>
            </a:r>
          </a:p>
        </p:txBody>
      </p:sp>
      <p:sp>
        <p:nvSpPr>
          <p:cNvPr id="20" name="py5">
            <a:extLst xmlns:a="http://schemas.openxmlformats.org/drawingml/2006/main">
              <a:ext uri="{FF2B5EF4-FFF2-40B4-BE49-F238E27FC236}">
                <a16:creationId xmlns:a16="http://schemas.microsoft.com/office/drawing/2014/main" id="{7CD54E55-FF9E-41C6-950A-444E211498FD}"/>
              </a:ext>
            </a:extLst>
          </p:cNvPr>
          <p:cNvSpPr>
            <a:spLocks xmlns:a="http://schemas.openxmlformats.org/drawingml/2006/main" noGrp="1"/>
          </p:cNvSpPr>
          <p:nvPr/>
        </p:nvSpPr>
        <p:spPr>
          <a:xfrm xmlns:a="http://schemas.openxmlformats.org/drawingml/2006/main">
            <a:off x="3571875" y="47910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bāng zhù</a:t>
            </a:r>
          </a:p>
        </p:txBody>
      </p:sp>
      <p:sp>
        <p:nvSpPr>
          <p:cNvPr id="21" name="vi5">
            <a:extLst xmlns:a="http://schemas.openxmlformats.org/drawingml/2006/main">
              <a:ext uri="{FF2B5EF4-FFF2-40B4-BE49-F238E27FC236}">
                <a16:creationId xmlns:a16="http://schemas.microsoft.com/office/drawing/2014/main" id="{ED149D21-BB78-4ACA-A1E3-37953EA974CC}"/>
              </a:ext>
            </a:extLst>
          </p:cNvPr>
          <p:cNvSpPr>
            <a:spLocks xmlns:a="http://schemas.openxmlformats.org/drawingml/2006/main" noGrp="1"/>
          </p:cNvSpPr>
          <p:nvPr/>
        </p:nvSpPr>
        <p:spPr>
          <a:xfrm xmlns:a="http://schemas.openxmlformats.org/drawingml/2006/main">
            <a:off x="7096125" y="47910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giúp đỡ</a:t>
            </a:r>
          </a:p>
        </p:txBody>
      </p:sp>
    </p:spTree>
    <p:extLst>
      <p:ext uri="{BB962C8B-B14F-4D97-AF65-F5344CB8AC3E}">
        <p14:creationId xmlns:p14="http://schemas.microsoft.com/office/powerpoint/2010/main" val="1424269697"/>
      </p:ext>
    </p:extLst>
  </p:cSld>
</p:sld>
</file>

<file path=ppt/slides/slide32.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13" name="course">
            <a:extLst xmlns:a="http://schemas.openxmlformats.org/drawingml/2006/main">
              <a:ext uri="{FF2B5EF4-FFF2-40B4-BE49-F238E27FC236}">
                <a16:creationId xmlns:a16="http://schemas.microsoft.com/office/drawing/2014/main" id="{C4E3134A-666E-41EB-A023-3EB0B8067721}"/>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HSK2-18</a:t>
            </a:r>
          </a:p>
        </p:txBody>
      </p:sp>
      <p:sp>
        <p:nvSpPr>
          <p:cNvPr id="2" name="heading">
            <a:extLst xmlns:a="http://schemas.openxmlformats.org/drawingml/2006/main">
              <a:ext uri="{FF2B5EF4-FFF2-40B4-BE49-F238E27FC236}">
                <a16:creationId xmlns:a16="http://schemas.microsoft.com/office/drawing/2014/main" id="{DCF40467-3332-4252-9272-DC586954EBE2}"/>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bổ sung và thử thách trí nhớ</a:t>
            </a:r>
          </a:p>
        </p:txBody>
      </p:sp>
      <p:sp>
        <p:nvSpPr>
          <p:cNvPr id="3" name="page">
            <a:extLst xmlns:a="http://schemas.openxmlformats.org/drawingml/2006/main">
              <a:ext uri="{FF2B5EF4-FFF2-40B4-BE49-F238E27FC236}">
                <a16:creationId xmlns:a16="http://schemas.microsoft.com/office/drawing/2014/main" id="{FB00967A-8369-4489-BA61-DF5C50CBE747}"/>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4</a:t>
            </a:r>
          </a:p>
        </p:txBody>
      </p:sp>
      <p:sp>
        <p:nvSpPr>
          <p:cNvPr id="4" name="zh0">
            <a:extLst xmlns:a="http://schemas.openxmlformats.org/drawingml/2006/main">
              <a:ext uri="{FF2B5EF4-FFF2-40B4-BE49-F238E27FC236}">
                <a16:creationId xmlns:a16="http://schemas.microsoft.com/office/drawing/2014/main" id="{E4775467-29C1-45FA-A33E-DAA3F3B950EB}"/>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错</a:t>
            </a:r>
          </a:p>
        </p:txBody>
      </p:sp>
      <p:sp>
        <p:nvSpPr>
          <p:cNvPr id="5" name="py0">
            <a:extLst xmlns:a="http://schemas.openxmlformats.org/drawingml/2006/main">
              <a:ext uri="{FF2B5EF4-FFF2-40B4-BE49-F238E27FC236}">
                <a16:creationId xmlns:a16="http://schemas.microsoft.com/office/drawing/2014/main" id="{A10C6B98-8565-4C8A-A776-64ABF4FABEE0}"/>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cuò</a:t>
            </a:r>
          </a:p>
        </p:txBody>
      </p:sp>
      <p:sp>
        <p:nvSpPr>
          <p:cNvPr id="6" name="vi0">
            <a:extLst xmlns:a="http://schemas.openxmlformats.org/drawingml/2006/main">
              <a:ext uri="{FF2B5EF4-FFF2-40B4-BE49-F238E27FC236}">
                <a16:creationId xmlns:a16="http://schemas.microsoft.com/office/drawing/2014/main" id="{12DAF261-A571-4BE5-A1F8-BEA1072A255A}"/>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sai</a:t>
            </a:r>
          </a:p>
        </p:txBody>
      </p:sp>
      <p:sp>
        <p:nvSpPr>
          <p:cNvPr id="7" name="zh1">
            <a:extLst xmlns:a="http://schemas.openxmlformats.org/drawingml/2006/main">
              <a:ext uri="{FF2B5EF4-FFF2-40B4-BE49-F238E27FC236}">
                <a16:creationId xmlns:a16="http://schemas.microsoft.com/office/drawing/2014/main" id="{18E246DA-2E4C-4461-AD80-1260449FAFD1}"/>
              </a:ext>
            </a:extLst>
          </p:cNvPr>
          <p:cNvSpPr>
            <a:spLocks xmlns:a="http://schemas.openxmlformats.org/drawingml/2006/main" noGrp="1"/>
          </p:cNvSpPr>
          <p:nvPr/>
        </p:nvSpPr>
        <p:spPr>
          <a:xfrm xmlns:a="http://schemas.openxmlformats.org/drawingml/2006/main">
            <a:off x="619125" y="22098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离</a:t>
            </a:r>
          </a:p>
        </p:txBody>
      </p:sp>
      <p:sp>
        <p:nvSpPr>
          <p:cNvPr id="8" name="py1">
            <a:extLst xmlns:a="http://schemas.openxmlformats.org/drawingml/2006/main">
              <a:ext uri="{FF2B5EF4-FFF2-40B4-BE49-F238E27FC236}">
                <a16:creationId xmlns:a16="http://schemas.microsoft.com/office/drawing/2014/main" id="{DE253356-8200-45AD-A5B8-DEE47B584937}"/>
              </a:ext>
            </a:extLst>
          </p:cNvPr>
          <p:cNvSpPr>
            <a:spLocks xmlns:a="http://schemas.openxmlformats.org/drawingml/2006/main" noGrp="1"/>
          </p:cNvSpPr>
          <p:nvPr/>
        </p:nvSpPr>
        <p:spPr>
          <a:xfrm xmlns:a="http://schemas.openxmlformats.org/drawingml/2006/main">
            <a:off x="3571875" y="22383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lí</a:t>
            </a:r>
          </a:p>
        </p:txBody>
      </p:sp>
      <p:sp>
        <p:nvSpPr>
          <p:cNvPr id="9" name="vi1">
            <a:extLst xmlns:a="http://schemas.openxmlformats.org/drawingml/2006/main">
              <a:ext uri="{FF2B5EF4-FFF2-40B4-BE49-F238E27FC236}">
                <a16:creationId xmlns:a16="http://schemas.microsoft.com/office/drawing/2014/main" id="{158B0127-8784-43D9-9B69-59E158E2463D}"/>
              </a:ext>
            </a:extLst>
          </p:cNvPr>
          <p:cNvSpPr>
            <a:spLocks xmlns:a="http://schemas.openxmlformats.org/drawingml/2006/main" noGrp="1"/>
          </p:cNvSpPr>
          <p:nvPr/>
        </p:nvSpPr>
        <p:spPr>
          <a:xfrm xmlns:a="http://schemas.openxmlformats.org/drawingml/2006/main">
            <a:off x="7096125" y="22383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cách</a:t>
            </a:r>
          </a:p>
        </p:txBody>
      </p:sp>
      <p:sp>
        <p:nvSpPr>
          <p:cNvPr id="10" name="zh2">
            <a:extLst xmlns:a="http://schemas.openxmlformats.org/drawingml/2006/main">
              <a:ext uri="{FF2B5EF4-FFF2-40B4-BE49-F238E27FC236}">
                <a16:creationId xmlns:a16="http://schemas.microsoft.com/office/drawing/2014/main" id="{D563C31C-B607-4B84-9892-3CF43F4E6302}"/>
              </a:ext>
            </a:extLst>
          </p:cNvPr>
          <p:cNvSpPr>
            <a:spLocks xmlns:a="http://schemas.openxmlformats.org/drawingml/2006/main" noGrp="1"/>
          </p:cNvSpPr>
          <p:nvPr/>
        </p:nvSpPr>
        <p:spPr>
          <a:xfrm xmlns:a="http://schemas.openxmlformats.org/drawingml/2006/main">
            <a:off x="619125" y="284797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万</a:t>
            </a:r>
          </a:p>
        </p:txBody>
      </p:sp>
      <p:sp>
        <p:nvSpPr>
          <p:cNvPr id="11" name="py2">
            <a:extLst xmlns:a="http://schemas.openxmlformats.org/drawingml/2006/main">
              <a:ext uri="{FF2B5EF4-FFF2-40B4-BE49-F238E27FC236}">
                <a16:creationId xmlns:a16="http://schemas.microsoft.com/office/drawing/2014/main" id="{A35FF08B-785A-4D74-912F-4DEB5E879D38}"/>
              </a:ext>
            </a:extLst>
          </p:cNvPr>
          <p:cNvSpPr>
            <a:spLocks xmlns:a="http://schemas.openxmlformats.org/drawingml/2006/main" noGrp="1"/>
          </p:cNvSpPr>
          <p:nvPr/>
        </p:nvSpPr>
        <p:spPr>
          <a:xfrm xmlns:a="http://schemas.openxmlformats.org/drawingml/2006/main">
            <a:off x="3571875" y="287655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wàn</a:t>
            </a:r>
          </a:p>
        </p:txBody>
      </p:sp>
      <p:sp>
        <p:nvSpPr>
          <p:cNvPr id="12" name="vi2">
            <a:extLst xmlns:a="http://schemas.openxmlformats.org/drawingml/2006/main">
              <a:ext uri="{FF2B5EF4-FFF2-40B4-BE49-F238E27FC236}">
                <a16:creationId xmlns:a16="http://schemas.microsoft.com/office/drawing/2014/main" id="{B79D200A-1B8F-4F54-9A56-24ABD1BE6CD8}"/>
              </a:ext>
            </a:extLst>
          </p:cNvPr>
          <p:cNvSpPr>
            <a:spLocks xmlns:a="http://schemas.openxmlformats.org/drawingml/2006/main" noGrp="1"/>
          </p:cNvSpPr>
          <p:nvPr/>
        </p:nvSpPr>
        <p:spPr>
          <a:xfrm xmlns:a="http://schemas.openxmlformats.org/drawingml/2006/main">
            <a:off x="7096125" y="287655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vạn mười nghìn</a:t>
            </a:r>
          </a:p>
        </p:txBody>
      </p:sp>
    </p:spTree>
    <p:extLst>
      <p:ext uri="{BB962C8B-B14F-4D97-AF65-F5344CB8AC3E}">
        <p14:creationId xmlns:p14="http://schemas.microsoft.com/office/powerpoint/2010/main" val="1758883999"/>
      </p:ext>
    </p:extLst>
  </p:cSld>
</p:sld>
</file>

<file path=ppt/slides/slide33.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3AC9FBF3-8EFB-4F0F-BF48-71C18E83DA37}"/>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HSK2-18</a:t>
            </a:r>
          </a:p>
        </p:txBody>
      </p:sp>
      <p:sp>
        <p:nvSpPr>
          <p:cNvPr id="2" name="heading">
            <a:extLst xmlns:a="http://schemas.openxmlformats.org/drawingml/2006/main">
              <a:ext uri="{FF2B5EF4-FFF2-40B4-BE49-F238E27FC236}">
                <a16:creationId xmlns:a16="http://schemas.microsoft.com/office/drawing/2014/main" id="{DB1B7D21-E44D-4949-9625-2C8F8D2122B0}"/>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Cấu trúc trong tình huống</a:t>
            </a:r>
          </a:p>
        </p:txBody>
      </p:sp>
      <p:sp>
        <p:nvSpPr>
          <p:cNvPr id="3" name="page">
            <a:extLst xmlns:a="http://schemas.openxmlformats.org/drawingml/2006/main">
              <a:ext uri="{FF2B5EF4-FFF2-40B4-BE49-F238E27FC236}">
                <a16:creationId xmlns:a16="http://schemas.microsoft.com/office/drawing/2014/main" id="{10F90F6B-6CBD-48C8-BB6B-1C700BD0788D}"/>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5</a:t>
            </a:r>
          </a:p>
        </p:txBody>
      </p:sp>
      <p:sp>
        <p:nvSpPr>
          <p:cNvPr id="4" name="pattern">
            <a:extLst xmlns:a="http://schemas.openxmlformats.org/drawingml/2006/main">
              <a:ext uri="{FF2B5EF4-FFF2-40B4-BE49-F238E27FC236}">
                <a16:creationId xmlns:a16="http://schemas.microsoft.com/office/drawing/2014/main" id="{1BCF3331-7227-46E3-8D1B-07D5C2019145}"/>
              </a:ext>
            </a:extLst>
          </p:cNvPr>
          <p:cNvSpPr>
            <a:spLocks xmlns:a="http://schemas.openxmlformats.org/drawingml/2006/main" noGrp="1"/>
          </p:cNvSpPr>
          <p:nvPr/>
        </p:nvSpPr>
        <p:spPr>
          <a:xfrm xmlns:a="http://schemas.openxmlformats.org/drawingml/2006/main">
            <a:off x="619125" y="171450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3300" b="1">
                <a:solidFill>
                  <a:srgbClr val="07569C"/>
                </a:solidFill>
                <a:latin typeface="Noto Sans CJK SC"/>
                <a:ea typeface="Noto Sans CJK SC"/>
                <a:cs typeface="Noto Sans CJK SC"/>
              </a:defRPr>
            </a:defPPr>
            <a:lvl1pPr>
              <a:defRPr sz="3300" b="1">
                <a:solidFill>
                  <a:srgbClr val="07569C"/>
                </a:solidFill>
                <a:latin typeface="Noto Sans CJK SC"/>
                <a:ea typeface="Noto Sans CJK SC"/>
                <a:cs typeface="Noto Sans CJK SC"/>
              </a:defRPr>
            </a:lvl1pPr>
            <a:lvl2pPr>
              <a:defRPr sz="3300" b="1">
                <a:solidFill>
                  <a:srgbClr val="07569C"/>
                </a:solidFill>
                <a:latin typeface="Noto Sans CJK SC"/>
                <a:ea typeface="Noto Sans CJK SC"/>
                <a:cs typeface="Noto Sans CJK SC"/>
              </a:defRPr>
            </a:lvl2pPr>
            <a:lvl3pPr>
              <a:defRPr sz="3300" b="1">
                <a:solidFill>
                  <a:srgbClr val="07569C"/>
                </a:solidFill>
                <a:latin typeface="Noto Sans CJK SC"/>
                <a:ea typeface="Noto Sans CJK SC"/>
                <a:cs typeface="Noto Sans CJK SC"/>
              </a:defRPr>
            </a:lvl3pPr>
            <a:lvl4pPr>
              <a:defRPr sz="3300" b="1">
                <a:solidFill>
                  <a:srgbClr val="07569C"/>
                </a:solidFill>
                <a:latin typeface="Noto Sans CJK SC"/>
                <a:ea typeface="Noto Sans CJK SC"/>
                <a:cs typeface="Noto Sans CJK SC"/>
              </a:defRPr>
            </a:lvl4pPr>
            <a:lvl5pPr>
              <a:defRPr sz="3300" b="1">
                <a:solidFill>
                  <a:srgbClr val="07569C"/>
                </a:solidFill>
                <a:latin typeface="Noto Sans CJK SC"/>
                <a:ea typeface="Noto Sans CJK SC"/>
                <a:cs typeface="Noto Sans CJK SC"/>
              </a:defRPr>
            </a:lvl5pPr>
            <a:lvl6pPr>
              <a:defRPr sz="3300" b="1">
                <a:solidFill>
                  <a:srgbClr val="07569C"/>
                </a:solidFill>
                <a:latin typeface="Noto Sans CJK SC"/>
                <a:ea typeface="Noto Sans CJK SC"/>
                <a:cs typeface="Noto Sans CJK SC"/>
              </a:defRPr>
            </a:lvl6pPr>
            <a:lvl7pPr>
              <a:defRPr sz="3300" b="1">
                <a:solidFill>
                  <a:srgbClr val="07569C"/>
                </a:solidFill>
                <a:latin typeface="Noto Sans CJK SC"/>
                <a:ea typeface="Noto Sans CJK SC"/>
                <a:cs typeface="Noto Sans CJK SC"/>
              </a:defRPr>
            </a:lvl7pPr>
            <a:lvl8pPr>
              <a:defRPr sz="3300" b="1">
                <a:solidFill>
                  <a:srgbClr val="07569C"/>
                </a:solidFill>
                <a:latin typeface="Noto Sans CJK SC"/>
                <a:ea typeface="Noto Sans CJK SC"/>
                <a:cs typeface="Noto Sans CJK SC"/>
              </a:defRPr>
            </a:lvl8pPr>
            <a:lvl9pPr>
              <a:defRPr sz="3300" b="1">
                <a:solidFill>
                  <a:srgbClr val="07569C"/>
                </a:solidFill>
                <a:latin typeface="Noto Sans CJK SC"/>
                <a:ea typeface="Noto Sans CJK SC"/>
                <a:cs typeface="Noto Sans CJK SC"/>
              </a:defRPr>
            </a:lvl9pPr>
          </a:lstStyle>
          <a:p xmlns:a="http://schemas.openxmlformats.org/drawingml/2006/main">
            <a:pPr>
              <a:defRPr sz="3300" b="1">
                <a:solidFill>
                  <a:srgbClr val="07569C"/>
                </a:solidFill>
                <a:latin typeface="Noto Sans CJK SC"/>
                <a:ea typeface="Noto Sans CJK SC"/>
                <a:cs typeface="Noto Sans CJK SC"/>
              </a:defRPr>
            </a:pPr>
            <a:r>
              <a:rPr sz="3300" b="1">
                <a:solidFill>
                  <a:srgbClr val="07569C"/>
                </a:solidFill>
                <a:latin typeface="Noto Sans CJK SC"/>
                <a:ea typeface="Noto Sans CJK SC"/>
                <a:cs typeface="Noto Sans CJK SC"/>
              </a:rPr>
              <a:t>多 và 少</a:t>
            </a:r>
          </a:p>
        </p:txBody>
      </p:sp>
      <p:sp>
        <p:nvSpPr>
          <p:cNvPr id="5" name="rule">
            <a:extLst xmlns:a="http://schemas.openxmlformats.org/drawingml/2006/main">
              <a:ext uri="{FF2B5EF4-FFF2-40B4-BE49-F238E27FC236}">
                <a16:creationId xmlns:a16="http://schemas.microsoft.com/office/drawing/2014/main" id="{89D6F3C9-F4FA-45A2-BCD4-92E1A50DAC40}"/>
              </a:ext>
            </a:extLst>
          </p:cNvPr>
          <p:cNvSpPr>
            <a:spLocks xmlns:a="http://schemas.openxmlformats.org/drawingml/2006/main" noGrp="1"/>
          </p:cNvSpPr>
          <p:nvPr/>
        </p:nvSpPr>
        <p:spPr>
          <a:xfrm xmlns:a="http://schemas.openxmlformats.org/drawingml/2006/main">
            <a:off x="619125" y="2952750"/>
            <a:ext cx="10572750" cy="53816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0">
                <a:solidFill>
                  <a:srgbClr val="123453"/>
                </a:solidFill>
                <a:latin typeface="Noto Sans CJK SC"/>
                <a:ea typeface="Noto Sans CJK SC"/>
                <a:cs typeface="Noto Sans CJK SC"/>
              </a:defRPr>
            </a:defPPr>
            <a:lvl1pPr>
              <a:defRPr sz="2325" b="0">
                <a:solidFill>
                  <a:srgbClr val="123453"/>
                </a:solidFill>
                <a:latin typeface="Noto Sans CJK SC"/>
                <a:ea typeface="Noto Sans CJK SC"/>
                <a:cs typeface="Noto Sans CJK SC"/>
              </a:defRPr>
            </a:lvl1pPr>
            <a:lvl2pPr>
              <a:defRPr sz="2325" b="0">
                <a:solidFill>
                  <a:srgbClr val="123453"/>
                </a:solidFill>
                <a:latin typeface="Noto Sans CJK SC"/>
                <a:ea typeface="Noto Sans CJK SC"/>
                <a:cs typeface="Noto Sans CJK SC"/>
              </a:defRPr>
            </a:lvl2pPr>
            <a:lvl3pPr>
              <a:defRPr sz="2325" b="0">
                <a:solidFill>
                  <a:srgbClr val="123453"/>
                </a:solidFill>
                <a:latin typeface="Noto Sans CJK SC"/>
                <a:ea typeface="Noto Sans CJK SC"/>
                <a:cs typeface="Noto Sans CJK SC"/>
              </a:defRPr>
            </a:lvl3pPr>
            <a:lvl4pPr>
              <a:defRPr sz="2325" b="0">
                <a:solidFill>
                  <a:srgbClr val="123453"/>
                </a:solidFill>
                <a:latin typeface="Noto Sans CJK SC"/>
                <a:ea typeface="Noto Sans CJK SC"/>
                <a:cs typeface="Noto Sans CJK SC"/>
              </a:defRPr>
            </a:lvl4pPr>
            <a:lvl5pPr>
              <a:defRPr sz="2325" b="0">
                <a:solidFill>
                  <a:srgbClr val="123453"/>
                </a:solidFill>
                <a:latin typeface="Noto Sans CJK SC"/>
                <a:ea typeface="Noto Sans CJK SC"/>
                <a:cs typeface="Noto Sans CJK SC"/>
              </a:defRPr>
            </a:lvl5pPr>
            <a:lvl6pPr>
              <a:defRPr sz="2325" b="0">
                <a:solidFill>
                  <a:srgbClr val="123453"/>
                </a:solidFill>
                <a:latin typeface="Noto Sans CJK SC"/>
                <a:ea typeface="Noto Sans CJK SC"/>
                <a:cs typeface="Noto Sans CJK SC"/>
              </a:defRPr>
            </a:lvl6pPr>
            <a:lvl7pPr>
              <a:defRPr sz="2325" b="0">
                <a:solidFill>
                  <a:srgbClr val="123453"/>
                </a:solidFill>
                <a:latin typeface="Noto Sans CJK SC"/>
                <a:ea typeface="Noto Sans CJK SC"/>
                <a:cs typeface="Noto Sans CJK SC"/>
              </a:defRPr>
            </a:lvl7pPr>
            <a:lvl8pPr>
              <a:defRPr sz="2325" b="0">
                <a:solidFill>
                  <a:srgbClr val="123453"/>
                </a:solidFill>
                <a:latin typeface="Noto Sans CJK SC"/>
                <a:ea typeface="Noto Sans CJK SC"/>
                <a:cs typeface="Noto Sans CJK SC"/>
              </a:defRPr>
            </a:lvl8pPr>
            <a:lvl9pPr>
              <a:defRPr sz="2325" b="0">
                <a:solidFill>
                  <a:srgbClr val="123453"/>
                </a:solidFill>
                <a:latin typeface="Noto Sans CJK SC"/>
                <a:ea typeface="Noto Sans CJK SC"/>
                <a:cs typeface="Noto Sans CJK SC"/>
              </a:defRPr>
            </a:lvl9pPr>
          </a:lstStyle>
          <a:p xmlns:a="http://schemas.openxmlformats.org/drawingml/2006/main">
            <a:pPr>
              <a:defRPr sz="2325" b="0">
                <a:solidFill>
                  <a:srgbClr val="123453"/>
                </a:solidFill>
                <a:latin typeface="Noto Sans CJK SC"/>
                <a:ea typeface="Noto Sans CJK SC"/>
                <a:cs typeface="Noto Sans CJK SC"/>
              </a:defRPr>
            </a:pPr>
            <a:r>
              <a:rPr sz="2325" b="0">
                <a:solidFill>
                  <a:srgbClr val="123453"/>
                </a:solidFill>
                <a:latin typeface="Noto Sans CJK SC"/>
                <a:ea typeface="Noto Sans CJK SC"/>
                <a:cs typeface="Noto Sans CJK SC"/>
              </a:rPr>
              <a:t>多喝水，少看手机。 Uống thêm nước, bớt xem điện thoại.</a:t>
            </a:r>
          </a:p>
        </p:txBody>
      </p:sp>
    </p:spTree>
    <p:extLst>
      <p:ext uri="{BB962C8B-B14F-4D97-AF65-F5344CB8AC3E}">
        <p14:creationId xmlns:p14="http://schemas.microsoft.com/office/powerpoint/2010/main" val="295431515"/>
      </p:ext>
    </p:extLst>
  </p:cSld>
</p:sld>
</file>

<file path=ppt/slides/slide34.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6371DF4D-7550-4EEB-A25C-7772CA62E870}"/>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HSK2-18</a:t>
            </a:r>
          </a:p>
        </p:txBody>
      </p:sp>
      <p:sp>
        <p:nvSpPr>
          <p:cNvPr id="2" name="heading">
            <a:extLst xmlns:a="http://schemas.openxmlformats.org/drawingml/2006/main">
              <a:ext uri="{FF2B5EF4-FFF2-40B4-BE49-F238E27FC236}">
                <a16:creationId xmlns:a16="http://schemas.microsoft.com/office/drawing/2014/main" id="{6F5A35B7-7F7C-430D-BDF6-31705469E8AD}"/>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Nghe và tìm thông tin</a:t>
            </a:r>
          </a:p>
        </p:txBody>
      </p:sp>
      <p:sp>
        <p:nvSpPr>
          <p:cNvPr id="3" name="page">
            <a:extLst xmlns:a="http://schemas.openxmlformats.org/drawingml/2006/main">
              <a:ext uri="{FF2B5EF4-FFF2-40B4-BE49-F238E27FC236}">
                <a16:creationId xmlns:a16="http://schemas.microsoft.com/office/drawing/2014/main" id="{15E242C2-C8CB-4C56-8AB8-FFDFBB6FB53B}"/>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6</a:t>
            </a:r>
          </a:p>
        </p:txBody>
      </p:sp>
      <p:sp>
        <p:nvSpPr>
          <p:cNvPr id="4" name="audio_model">
            <a:extLst xmlns:a="http://schemas.openxmlformats.org/drawingml/2006/main">
              <a:ext uri="{FF2B5EF4-FFF2-40B4-BE49-F238E27FC236}">
                <a16:creationId xmlns:a16="http://schemas.microsoft.com/office/drawing/2014/main" id="{74604FB9-3A4D-43F7-99F2-3C3A7D70EA9D}"/>
              </a:ext>
            </a:extLst>
            <ns0:hlinkClick xmlns:ns0="http://schemas.openxmlformats.org/drawingml/2006/main" xmlns:ns1="http://schemas.openxmlformats.org/officeDocument/2006/relationships" ns1:id="rIdInteractive3">
              <ns0:snd ns1:embed="rIdEmbeddedAudio4" name="HSK2-18_MODEL.mp3"/>
            </ns0:hlinkClick>
          </p:cNvPr>
          <p:cNvSpPr>
            <a:spLocks xmlns:a="http://schemas.openxmlformats.org/drawingml/2006/main" noGrp="1"/>
          </p:cNvSpPr>
          <p:nvPr/>
        </p:nvSpPr>
        <p:spPr>
          <a:xfrm xmlns:a="http://schemas.openxmlformats.org/drawingml/2006/main">
            <a:off x="619125" y="1714500"/>
            <a:ext cx="106680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1">
                <a:solidFill>
                  <a:srgbClr val="07569C"/>
                </a:solidFill>
                <a:latin typeface="Noto Sans CJK SC"/>
                <a:ea typeface="Noto Sans CJK SC"/>
                <a:cs typeface="Noto Sans CJK SC"/>
              </a:defRPr>
            </a:defPPr>
            <a:lvl1pPr>
              <a:defRPr sz="2700" b="1">
                <a:solidFill>
                  <a:srgbClr val="07569C"/>
                </a:solidFill>
                <a:latin typeface="Noto Sans CJK SC"/>
                <a:ea typeface="Noto Sans CJK SC"/>
                <a:cs typeface="Noto Sans CJK SC"/>
              </a:defRPr>
            </a:lvl1pPr>
            <a:lvl2pPr>
              <a:defRPr sz="2700" b="1">
                <a:solidFill>
                  <a:srgbClr val="07569C"/>
                </a:solidFill>
                <a:latin typeface="Noto Sans CJK SC"/>
                <a:ea typeface="Noto Sans CJK SC"/>
                <a:cs typeface="Noto Sans CJK SC"/>
              </a:defRPr>
            </a:lvl2pPr>
            <a:lvl3pPr>
              <a:defRPr sz="2700" b="1">
                <a:solidFill>
                  <a:srgbClr val="07569C"/>
                </a:solidFill>
                <a:latin typeface="Noto Sans CJK SC"/>
                <a:ea typeface="Noto Sans CJK SC"/>
                <a:cs typeface="Noto Sans CJK SC"/>
              </a:defRPr>
            </a:lvl3pPr>
            <a:lvl4pPr>
              <a:defRPr sz="2700" b="1">
                <a:solidFill>
                  <a:srgbClr val="07569C"/>
                </a:solidFill>
                <a:latin typeface="Noto Sans CJK SC"/>
                <a:ea typeface="Noto Sans CJK SC"/>
                <a:cs typeface="Noto Sans CJK SC"/>
              </a:defRPr>
            </a:lvl4pPr>
            <a:lvl5pPr>
              <a:defRPr sz="2700" b="1">
                <a:solidFill>
                  <a:srgbClr val="07569C"/>
                </a:solidFill>
                <a:latin typeface="Noto Sans CJK SC"/>
                <a:ea typeface="Noto Sans CJK SC"/>
                <a:cs typeface="Noto Sans CJK SC"/>
              </a:defRPr>
            </a:lvl5pPr>
            <a:lvl6pPr>
              <a:defRPr sz="2700" b="1">
                <a:solidFill>
                  <a:srgbClr val="07569C"/>
                </a:solidFill>
                <a:latin typeface="Noto Sans CJK SC"/>
                <a:ea typeface="Noto Sans CJK SC"/>
                <a:cs typeface="Noto Sans CJK SC"/>
              </a:defRPr>
            </a:lvl6pPr>
            <a:lvl7pPr>
              <a:defRPr sz="2700" b="1">
                <a:solidFill>
                  <a:srgbClr val="07569C"/>
                </a:solidFill>
                <a:latin typeface="Noto Sans CJK SC"/>
                <a:ea typeface="Noto Sans CJK SC"/>
                <a:cs typeface="Noto Sans CJK SC"/>
              </a:defRPr>
            </a:lvl7pPr>
            <a:lvl8pPr>
              <a:defRPr sz="2700" b="1">
                <a:solidFill>
                  <a:srgbClr val="07569C"/>
                </a:solidFill>
                <a:latin typeface="Noto Sans CJK SC"/>
                <a:ea typeface="Noto Sans CJK SC"/>
                <a:cs typeface="Noto Sans CJK SC"/>
              </a:defRPr>
            </a:lvl8pPr>
            <a:lvl9pPr>
              <a:defRPr sz="2700" b="1">
                <a:solidFill>
                  <a:srgbClr val="07569C"/>
                </a:solidFill>
                <a:latin typeface="Noto Sans CJK SC"/>
                <a:ea typeface="Noto Sans CJK SC"/>
                <a:cs typeface="Noto Sans CJK SC"/>
              </a:defRPr>
            </a:lvl9pPr>
          </a:lstStyle>
          <a:p xmlns:a="http://schemas.openxmlformats.org/drawingml/2006/main">
            <a:pPr>
              <a:defRPr sz="2700" b="1">
                <a:solidFill>
                  <a:srgbClr val="07569C"/>
                </a:solidFill>
                <a:latin typeface="Noto Sans CJK SC"/>
                <a:ea typeface="Noto Sans CJK SC"/>
                <a:cs typeface="Noto Sans CJK SC"/>
              </a:defRPr>
            </a:pPr>
            <a:r>
              <a:rPr sz="2700" b="1">
                <a:solidFill>
                  <a:srgbClr val="07569C"/>
                </a:solidFill>
                <a:latin typeface="Noto Sans CJK SC"/>
                <a:ea typeface="Noto Sans CJK SC"/>
                <a:cs typeface="Noto Sans CJK SC"/>
                <a:hlinkClick xmlns:ns2="http://schemas.openxmlformats.org/officeDocument/2006/relationships" ns2:id="rIdInteractive3"/>
              </a:rPr>
              <a:t>▶  NGHE AUDIO MODEL</a:t>
            </a:r>
          </a:p>
        </p:txBody>
      </p:sp>
      <p:sp>
        <p:nvSpPr>
          <p:cNvPr id="5" name="listen1">
            <a:extLst xmlns:a="http://schemas.openxmlformats.org/drawingml/2006/main">
              <a:ext uri="{FF2B5EF4-FFF2-40B4-BE49-F238E27FC236}">
                <a16:creationId xmlns:a16="http://schemas.microsoft.com/office/drawing/2014/main" id="{6D730783-8EE5-4835-900E-FFBF7A4D155D}"/>
              </a:ext>
            </a:extLst>
          </p:cNvPr>
          <p:cNvSpPr>
            <a:spLocks xmlns:a="http://schemas.openxmlformats.org/drawingml/2006/main" noGrp="1"/>
          </p:cNvSpPr>
          <p:nvPr/>
        </p:nvSpPr>
        <p:spPr>
          <a:xfrm xmlns:a="http://schemas.openxmlformats.org/drawingml/2006/main">
            <a:off x="619125" y="290512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1: nghe không nhìn bài, xác định tình huống và từ quen</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thuộc.</a:t>
            </a:r>
          </a:p>
        </p:txBody>
      </p:sp>
      <p:sp>
        <p:nvSpPr>
          <p:cNvPr id="6" name="listen2">
            <a:extLst xmlns:a="http://schemas.openxmlformats.org/drawingml/2006/main">
              <a:ext uri="{FF2B5EF4-FFF2-40B4-BE49-F238E27FC236}">
                <a16:creationId xmlns:a16="http://schemas.microsoft.com/office/drawing/2014/main" id="{189D3092-BDB7-4C81-9AC9-D1A9D6834545}"/>
              </a:ext>
            </a:extLst>
          </p:cNvPr>
          <p:cNvSpPr>
            <a:spLocks xmlns:a="http://schemas.openxmlformats.org/drawingml/2006/main" noGrp="1"/>
          </p:cNvSpPr>
          <p:nvPr/>
        </p:nvSpPr>
        <p:spPr>
          <a:xfrm xmlns:a="http://schemas.openxmlformats.org/drawingml/2006/main">
            <a:off x="619125" y="409575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2: ghi hai thông tin. So sánh với bạn rồi nghe lại để</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kiểm tra.</a:t>
            </a:r>
          </a:p>
        </p:txBody>
      </p:sp>
    </p:spTree>
    <p:extLst>
      <p:ext uri="{BB962C8B-B14F-4D97-AF65-F5344CB8AC3E}">
        <p14:creationId xmlns:p14="http://schemas.microsoft.com/office/powerpoint/2010/main" val="1058077580"/>
      </p:ext>
    </p:extLst>
  </p:cSld>
</p:sld>
</file>

<file path=ppt/slides/slide35.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F5F6A909-BA88-46CB-BBC0-41110D16EFA0}"/>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HSK2-18</a:t>
            </a:r>
          </a:p>
        </p:txBody>
      </p:sp>
      <p:sp>
        <p:nvSpPr>
          <p:cNvPr id="2" name="heading">
            <a:extLst xmlns:a="http://schemas.openxmlformats.org/drawingml/2006/main">
              <a:ext uri="{FF2B5EF4-FFF2-40B4-BE49-F238E27FC236}">
                <a16:creationId xmlns:a16="http://schemas.microsoft.com/office/drawing/2014/main" id="{36320668-A64F-4168-B64C-0B359FBDAD8E}"/>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Đọc và tìm bằng chứng</a:t>
            </a:r>
          </a:p>
        </p:txBody>
      </p:sp>
      <p:sp>
        <p:nvSpPr>
          <p:cNvPr id="3" name="page">
            <a:extLst xmlns:a="http://schemas.openxmlformats.org/drawingml/2006/main">
              <a:ext uri="{FF2B5EF4-FFF2-40B4-BE49-F238E27FC236}">
                <a16:creationId xmlns:a16="http://schemas.microsoft.com/office/drawing/2014/main" id="{C0981373-1D9C-41D7-ACE5-889EFA3F7EDC}"/>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7</a:t>
            </a:r>
          </a:p>
        </p:txBody>
      </p:sp>
      <p:sp>
        <p:nvSpPr>
          <p:cNvPr id="4" name="reading">
            <a:extLst xmlns:a="http://schemas.openxmlformats.org/drawingml/2006/main">
              <a:ext uri="{FF2B5EF4-FFF2-40B4-BE49-F238E27FC236}">
                <a16:creationId xmlns:a16="http://schemas.microsoft.com/office/drawing/2014/main" id="{E820CFF4-B72A-485E-9876-43F6BA1139B2}"/>
              </a:ext>
            </a:extLst>
          </p:cNvPr>
          <p:cNvSpPr>
            <a:spLocks xmlns:a="http://schemas.openxmlformats.org/drawingml/2006/main" noGrp="1"/>
          </p:cNvSpPr>
          <p:nvPr/>
        </p:nvSpPr>
        <p:spPr>
          <a:xfrm xmlns:a="http://schemas.openxmlformats.org/drawingml/2006/main">
            <a:off x="619125" y="1571625"/>
            <a:ext cx="105727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小林今天很累，头有点儿疼。他不去打球了，打算回家休息。小安想帮助他。</a:t>
            </a:r>
          </a:p>
        </p:txBody>
      </p:sp>
      <p:sp>
        <p:nvSpPr>
          <p:cNvPr id="5" name="q0">
            <a:extLst xmlns:a="http://schemas.openxmlformats.org/drawingml/2006/main">
              <a:ext uri="{FF2B5EF4-FFF2-40B4-BE49-F238E27FC236}">
                <a16:creationId xmlns:a16="http://schemas.microsoft.com/office/drawing/2014/main" id="{270D94A0-450F-45F3-9AAA-C58B3AF17A40}"/>
              </a:ext>
            </a:extLst>
          </p:cNvPr>
          <p:cNvSpPr>
            <a:spLocks xmlns:a="http://schemas.openxmlformats.org/drawingml/2006/main" noGrp="1"/>
          </p:cNvSpPr>
          <p:nvPr/>
        </p:nvSpPr>
        <p:spPr>
          <a:xfrm xmlns:a="http://schemas.openxmlformats.org/drawingml/2006/main">
            <a:off x="619125" y="2228850"/>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1. 小林今天去打球吗？</a:t>
            </a:r>
          </a:p>
        </p:txBody>
      </p:sp>
      <p:sp>
        <p:nvSpPr>
          <p:cNvPr id="6" name="q1">
            <a:extLst xmlns:a="http://schemas.openxmlformats.org/drawingml/2006/main">
              <a:ext uri="{FF2B5EF4-FFF2-40B4-BE49-F238E27FC236}">
                <a16:creationId xmlns:a16="http://schemas.microsoft.com/office/drawing/2014/main" id="{5E242C32-0771-4EC2-BAC5-AE7CA8B9F996}"/>
              </a:ext>
            </a:extLst>
          </p:cNvPr>
          <p:cNvSpPr>
            <a:spLocks xmlns:a="http://schemas.openxmlformats.org/drawingml/2006/main" noGrp="1"/>
          </p:cNvSpPr>
          <p:nvPr/>
        </p:nvSpPr>
        <p:spPr>
          <a:xfrm xmlns:a="http://schemas.openxmlformats.org/drawingml/2006/main">
            <a:off x="619125" y="2843213"/>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2. 他打算做什么？</a:t>
            </a:r>
          </a:p>
        </p:txBody>
      </p:sp>
    </p:spTree>
    <p:extLst>
      <p:ext uri="{BB962C8B-B14F-4D97-AF65-F5344CB8AC3E}">
        <p14:creationId xmlns:p14="http://schemas.microsoft.com/office/powerpoint/2010/main" val="982688039"/>
      </p:ext>
    </p:extLst>
  </p:cSld>
</p:sld>
</file>

<file path=ppt/slides/slide36.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9" name="course">
            <a:extLst xmlns:a="http://schemas.openxmlformats.org/drawingml/2006/main">
              <a:ext uri="{FF2B5EF4-FFF2-40B4-BE49-F238E27FC236}">
                <a16:creationId xmlns:a16="http://schemas.microsoft.com/office/drawing/2014/main" id="{00739E33-0524-4E97-B029-88F9A6DACA0E}"/>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HSK2-18</a:t>
            </a:r>
          </a:p>
        </p:txBody>
      </p:sp>
      <p:sp>
        <p:nvSpPr>
          <p:cNvPr id="2" name="heading">
            <a:extLst xmlns:a="http://schemas.openxmlformats.org/drawingml/2006/main">
              <a:ext uri="{FF2B5EF4-FFF2-40B4-BE49-F238E27FC236}">
                <a16:creationId xmlns:a16="http://schemas.microsoft.com/office/drawing/2014/main" id="{49EC06A0-A370-4BBD-86CE-A822E6BD9042}"/>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Mini game chọn đáp án</a:t>
            </a:r>
          </a:p>
        </p:txBody>
      </p:sp>
      <p:sp>
        <p:nvSpPr>
          <p:cNvPr id="3" name="page">
            <a:extLst xmlns:a="http://schemas.openxmlformats.org/drawingml/2006/main">
              <a:ext uri="{FF2B5EF4-FFF2-40B4-BE49-F238E27FC236}">
                <a16:creationId xmlns:a16="http://schemas.microsoft.com/office/drawing/2014/main" id="{5CD25B6C-E109-4193-B94B-9BCC05AC3EB0}"/>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8</a:t>
            </a:r>
          </a:p>
        </p:txBody>
      </p:sp>
      <p:sp>
        <p:nvSpPr>
          <p:cNvPr id="4" name="game_prompt">
            <a:extLst xmlns:a="http://schemas.openxmlformats.org/drawingml/2006/main">
              <a:ext uri="{FF2B5EF4-FFF2-40B4-BE49-F238E27FC236}">
                <a16:creationId xmlns:a16="http://schemas.microsoft.com/office/drawing/2014/main" id="{3A90F6CA-E73C-4818-B142-72E0D5965041}"/>
              </a:ext>
            </a:extLst>
          </p:cNvPr>
          <p:cNvSpPr>
            <a:spLocks xmlns:a="http://schemas.openxmlformats.org/drawingml/2006/main" noGrp="1"/>
          </p:cNvSpPr>
          <p:nvPr/>
        </p:nvSpPr>
        <p:spPr>
          <a:xfrm xmlns:a="http://schemas.openxmlformats.org/drawingml/2006/main">
            <a:off x="619125" y="1571625"/>
            <a:ext cx="10572750" cy="581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Nghe track GAME. Chọn đúng từ vừa nghe.</a:t>
            </a:r>
          </a:p>
        </p:txBody>
      </p:sp>
      <p:sp>
        <p:nvSpPr>
          <p:cNvPr id="5" name="audio_game">
            <a:extLst xmlns:a="http://schemas.openxmlformats.org/drawingml/2006/main">
              <a:ext uri="{FF2B5EF4-FFF2-40B4-BE49-F238E27FC236}">
                <a16:creationId xmlns:a16="http://schemas.microsoft.com/office/drawing/2014/main" id="{EDD0C4B8-C7B8-4705-A275-16E7D1A1012C}"/>
              </a:ext>
            </a:extLst>
            <ns0:hlinkClick xmlns:ns0="http://schemas.openxmlformats.org/drawingml/2006/main" xmlns:ns1="http://schemas.openxmlformats.org/officeDocument/2006/relationships" ns1:id="rIdInteractive3">
              <ns0:snd ns1:embed="rIdEmbeddedAudio4" name="HSK2-18_GAME.mp3"/>
            </ns0:hlinkClick>
          </p:cNvPr>
          <p:cNvSpPr>
            <a:spLocks xmlns:a="http://schemas.openxmlformats.org/drawingml/2006/main" noGrp="1"/>
          </p:cNvSpPr>
          <p:nvPr/>
        </p:nvSpPr>
        <p:spPr>
          <a:xfrm xmlns:a="http://schemas.openxmlformats.org/drawingml/2006/main">
            <a:off x="619125" y="2390775"/>
            <a:ext cx="105727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1">
                <a:solidFill>
                  <a:srgbClr val="F5CA35"/>
                </a:solidFill>
                <a:latin typeface="Noto Sans CJK SC"/>
                <a:ea typeface="Noto Sans CJK SC"/>
                <a:cs typeface="Noto Sans CJK SC"/>
              </a:defRPr>
            </a:defPPr>
            <a:lvl1pPr>
              <a:defRPr sz="2025" b="1">
                <a:solidFill>
                  <a:srgbClr val="F5CA35"/>
                </a:solidFill>
                <a:latin typeface="Noto Sans CJK SC"/>
                <a:ea typeface="Noto Sans CJK SC"/>
                <a:cs typeface="Noto Sans CJK SC"/>
              </a:defRPr>
            </a:lvl1pPr>
            <a:lvl2pPr>
              <a:defRPr sz="2025" b="1">
                <a:solidFill>
                  <a:srgbClr val="F5CA35"/>
                </a:solidFill>
                <a:latin typeface="Noto Sans CJK SC"/>
                <a:ea typeface="Noto Sans CJK SC"/>
                <a:cs typeface="Noto Sans CJK SC"/>
              </a:defRPr>
            </a:lvl2pPr>
            <a:lvl3pPr>
              <a:defRPr sz="2025" b="1">
                <a:solidFill>
                  <a:srgbClr val="F5CA35"/>
                </a:solidFill>
                <a:latin typeface="Noto Sans CJK SC"/>
                <a:ea typeface="Noto Sans CJK SC"/>
                <a:cs typeface="Noto Sans CJK SC"/>
              </a:defRPr>
            </a:lvl3pPr>
            <a:lvl4pPr>
              <a:defRPr sz="2025" b="1">
                <a:solidFill>
                  <a:srgbClr val="F5CA35"/>
                </a:solidFill>
                <a:latin typeface="Noto Sans CJK SC"/>
                <a:ea typeface="Noto Sans CJK SC"/>
                <a:cs typeface="Noto Sans CJK SC"/>
              </a:defRPr>
            </a:lvl4pPr>
            <a:lvl5pPr>
              <a:defRPr sz="2025" b="1">
                <a:solidFill>
                  <a:srgbClr val="F5CA35"/>
                </a:solidFill>
                <a:latin typeface="Noto Sans CJK SC"/>
                <a:ea typeface="Noto Sans CJK SC"/>
                <a:cs typeface="Noto Sans CJK SC"/>
              </a:defRPr>
            </a:lvl5pPr>
            <a:lvl6pPr>
              <a:defRPr sz="2025" b="1">
                <a:solidFill>
                  <a:srgbClr val="F5CA35"/>
                </a:solidFill>
                <a:latin typeface="Noto Sans CJK SC"/>
                <a:ea typeface="Noto Sans CJK SC"/>
                <a:cs typeface="Noto Sans CJK SC"/>
              </a:defRPr>
            </a:lvl6pPr>
            <a:lvl7pPr>
              <a:defRPr sz="2025" b="1">
                <a:solidFill>
                  <a:srgbClr val="F5CA35"/>
                </a:solidFill>
                <a:latin typeface="Noto Sans CJK SC"/>
                <a:ea typeface="Noto Sans CJK SC"/>
                <a:cs typeface="Noto Sans CJK SC"/>
              </a:defRPr>
            </a:lvl7pPr>
            <a:lvl8pPr>
              <a:defRPr sz="2025" b="1">
                <a:solidFill>
                  <a:srgbClr val="F5CA35"/>
                </a:solidFill>
                <a:latin typeface="Noto Sans CJK SC"/>
                <a:ea typeface="Noto Sans CJK SC"/>
                <a:cs typeface="Noto Sans CJK SC"/>
              </a:defRPr>
            </a:lvl8pPr>
            <a:lvl9pPr>
              <a:defRPr sz="2025" b="1">
                <a:solidFill>
                  <a:srgbClr val="F5CA35"/>
                </a:solidFill>
                <a:latin typeface="Noto Sans CJK SC"/>
                <a:ea typeface="Noto Sans CJK SC"/>
                <a:cs typeface="Noto Sans CJK SC"/>
              </a:defRPr>
            </a:lvl9pPr>
          </a:lstStyle>
          <a:p xmlns:a="http://schemas.openxmlformats.org/drawingml/2006/main">
            <a:pPr>
              <a:defRPr sz="2025" b="1">
                <a:solidFill>
                  <a:srgbClr val="F5CA35"/>
                </a:solidFill>
                <a:latin typeface="Noto Sans CJK SC"/>
                <a:ea typeface="Noto Sans CJK SC"/>
                <a:cs typeface="Noto Sans CJK SC"/>
              </a:defRPr>
            </a:pPr>
            <a:r>
              <a:rPr sz="2025" b="1">
                <a:solidFill>
                  <a:srgbClr val="F5CA35"/>
                </a:solidFill>
                <a:latin typeface="Noto Sans CJK SC"/>
                <a:ea typeface="Noto Sans CJK SC"/>
                <a:cs typeface="Noto Sans CJK SC"/>
                <a:hlinkClick xmlns:ns2="http://schemas.openxmlformats.org/officeDocument/2006/relationships" ns2:id="rIdInteractive3"/>
              </a:rPr>
              <a:t>▶  NGHE AUDIO GAME</a:t>
            </a:r>
          </a:p>
        </p:txBody>
      </p:sp>
      <p:sp>
        <p:nvSpPr>
          <p:cNvPr id="6" name="choice_0">
            <a:extLst xmlns:a="http://schemas.openxmlformats.org/drawingml/2006/main">
              <a:ext uri="{FF2B5EF4-FFF2-40B4-BE49-F238E27FC236}">
                <a16:creationId xmlns:a16="http://schemas.microsoft.com/office/drawing/2014/main" id="{FE2BF024-5477-4EFA-9609-7C1C8DA1F8E9}"/>
              </a:ext>
            </a:extLst>
            <ns0:hlinkClick xmlns:ns0="http://schemas.openxmlformats.org/drawingml/2006/main" xmlns:ns1="http://schemas.openxmlformats.org/officeDocument/2006/relationships" ns1:id="rIdInteractive5" action="ppaction://hlinksldjump"/>
          </p:cNvPr>
          <p:cNvSpPr>
            <a:spLocks xmlns:a="http://schemas.openxmlformats.org/drawingml/2006/main" noGrp="1"/>
          </p:cNvSpPr>
          <p:nvPr/>
        </p:nvSpPr>
        <p:spPr>
          <a:xfrm xmlns:a="http://schemas.openxmlformats.org/drawingml/2006/main">
            <a:off x="809625" y="315277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5" action="ppaction://hlinksldjump"/>
              </a:rPr>
              <a:t>A. 不要</a:t>
            </a:r>
          </a:p>
        </p:txBody>
      </p:sp>
      <p:sp>
        <p:nvSpPr>
          <p:cNvPr id="7" name="choice_1">
            <a:extLst xmlns:a="http://schemas.openxmlformats.org/drawingml/2006/main">
              <a:ext uri="{FF2B5EF4-FFF2-40B4-BE49-F238E27FC236}">
                <a16:creationId xmlns:a16="http://schemas.microsoft.com/office/drawing/2014/main" id="{12EEEFD0-3269-41F1-A129-728D9007F896}"/>
              </a:ext>
            </a:extLst>
            <ns0:hlinkClick xmlns:ns0="http://schemas.openxmlformats.org/drawingml/2006/main" xmlns:ns1="http://schemas.openxmlformats.org/officeDocument/2006/relationships" ns1:id="rIdInteractive6" action="ppaction://hlinksldjump"/>
          </p:cNvPr>
          <p:cNvSpPr>
            <a:spLocks xmlns:a="http://schemas.openxmlformats.org/drawingml/2006/main" noGrp="1"/>
          </p:cNvSpPr>
          <p:nvPr/>
        </p:nvSpPr>
        <p:spPr>
          <a:xfrm xmlns:a="http://schemas.openxmlformats.org/drawingml/2006/main">
            <a:off x="809625" y="3867150"/>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6" action="ppaction://hlinksldjump"/>
              </a:rPr>
              <a:t>B. 注意</a:t>
            </a:r>
          </a:p>
        </p:txBody>
      </p:sp>
      <p:sp>
        <p:nvSpPr>
          <p:cNvPr id="8" name="choice_2">
            <a:extLst xmlns:a="http://schemas.openxmlformats.org/drawingml/2006/main">
              <a:ext uri="{FF2B5EF4-FFF2-40B4-BE49-F238E27FC236}">
                <a16:creationId xmlns:a16="http://schemas.microsoft.com/office/drawing/2014/main" id="{0676CBEA-7356-4F76-84CF-3D3A3B951AAE}"/>
              </a:ext>
            </a:extLst>
            <ns0:hlinkClick xmlns:ns0="http://schemas.openxmlformats.org/drawingml/2006/main" xmlns:ns1="http://schemas.openxmlformats.org/officeDocument/2006/relationships" ns1:id="rIdInteractive7" action="ppaction://hlinksldjump"/>
          </p:cNvPr>
          <p:cNvSpPr>
            <a:spLocks xmlns:a="http://schemas.openxmlformats.org/drawingml/2006/main" noGrp="1"/>
          </p:cNvSpPr>
          <p:nvPr/>
        </p:nvSpPr>
        <p:spPr>
          <a:xfrm xmlns:a="http://schemas.openxmlformats.org/drawingml/2006/main">
            <a:off x="809625" y="458152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7" action="ppaction://hlinksldjump"/>
              </a:rPr>
              <a:t>C. 应该</a:t>
            </a:r>
          </a:p>
        </p:txBody>
      </p:sp>
    </p:spTree>
    <p:extLst>
      <p:ext uri="{BB962C8B-B14F-4D97-AF65-F5344CB8AC3E}">
        <p14:creationId xmlns:p14="http://schemas.microsoft.com/office/powerpoint/2010/main" val="1928498413"/>
      </p:ext>
    </p:extLst>
  </p:cSld>
</p:sld>
</file>

<file path=ppt/slides/slide37.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C86F5FCA-89E0-49DA-B4FF-1D2A06A7B735}"/>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HSK2-18</a:t>
            </a:r>
          </a:p>
        </p:txBody>
      </p:sp>
      <p:sp>
        <p:nvSpPr>
          <p:cNvPr id="2" name="heading">
            <a:extLst xmlns:a="http://schemas.openxmlformats.org/drawingml/2006/main">
              <a:ext uri="{FF2B5EF4-FFF2-40B4-BE49-F238E27FC236}">
                <a16:creationId xmlns:a16="http://schemas.microsoft.com/office/drawing/2014/main" id="{8BE3B4EC-C973-497E-A424-FBCEBFEB83EC}"/>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Đúng rồi</a:t>
            </a:r>
          </a:p>
        </p:txBody>
      </p:sp>
      <p:sp>
        <p:nvSpPr>
          <p:cNvPr id="3" name="page">
            <a:extLst xmlns:a="http://schemas.openxmlformats.org/drawingml/2006/main">
              <a:ext uri="{FF2B5EF4-FFF2-40B4-BE49-F238E27FC236}">
                <a16:creationId xmlns:a16="http://schemas.microsoft.com/office/drawing/2014/main" id="{463ED742-F073-4B2A-A8E5-F42C1EDBE144}"/>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9</a:t>
            </a:r>
          </a:p>
        </p:txBody>
      </p:sp>
      <p:sp>
        <p:nvSpPr>
          <p:cNvPr id="4" name="feedback">
            <a:extLst xmlns:a="http://schemas.openxmlformats.org/drawingml/2006/main">
              <a:ext uri="{FF2B5EF4-FFF2-40B4-BE49-F238E27FC236}">
                <a16:creationId xmlns:a16="http://schemas.microsoft.com/office/drawing/2014/main" id="{D3EBC257-4157-4E05-9045-904E73ACD31D}"/>
              </a:ext>
            </a:extLst>
          </p:cNvPr>
          <p:cNvSpPr>
            <a:spLocks xmlns:a="http://schemas.openxmlformats.org/drawingml/2006/main" noGrp="1"/>
          </p:cNvSpPr>
          <p:nvPr/>
        </p:nvSpPr>
        <p:spPr>
          <a:xfrm xmlns:a="http://schemas.openxmlformats.org/drawingml/2006/main">
            <a:off x="619125" y="1857375"/>
            <a:ext cx="10572750" cy="623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75" b="1">
                <a:solidFill>
                  <a:srgbClr val="07569C"/>
                </a:solidFill>
                <a:latin typeface="Noto Sans CJK SC"/>
                <a:ea typeface="Noto Sans CJK SC"/>
                <a:cs typeface="Noto Sans CJK SC"/>
              </a:defRPr>
            </a:defPPr>
            <a:lvl1pPr>
              <a:defRPr sz="2775" b="1">
                <a:solidFill>
                  <a:srgbClr val="07569C"/>
                </a:solidFill>
                <a:latin typeface="Noto Sans CJK SC"/>
                <a:ea typeface="Noto Sans CJK SC"/>
                <a:cs typeface="Noto Sans CJK SC"/>
              </a:defRPr>
            </a:lvl1pPr>
            <a:lvl2pPr>
              <a:defRPr sz="2775" b="1">
                <a:solidFill>
                  <a:srgbClr val="07569C"/>
                </a:solidFill>
                <a:latin typeface="Noto Sans CJK SC"/>
                <a:ea typeface="Noto Sans CJK SC"/>
                <a:cs typeface="Noto Sans CJK SC"/>
              </a:defRPr>
            </a:lvl2pPr>
            <a:lvl3pPr>
              <a:defRPr sz="2775" b="1">
                <a:solidFill>
                  <a:srgbClr val="07569C"/>
                </a:solidFill>
                <a:latin typeface="Noto Sans CJK SC"/>
                <a:ea typeface="Noto Sans CJK SC"/>
                <a:cs typeface="Noto Sans CJK SC"/>
              </a:defRPr>
            </a:lvl3pPr>
            <a:lvl4pPr>
              <a:defRPr sz="2775" b="1">
                <a:solidFill>
                  <a:srgbClr val="07569C"/>
                </a:solidFill>
                <a:latin typeface="Noto Sans CJK SC"/>
                <a:ea typeface="Noto Sans CJK SC"/>
                <a:cs typeface="Noto Sans CJK SC"/>
              </a:defRPr>
            </a:lvl4pPr>
            <a:lvl5pPr>
              <a:defRPr sz="2775" b="1">
                <a:solidFill>
                  <a:srgbClr val="07569C"/>
                </a:solidFill>
                <a:latin typeface="Noto Sans CJK SC"/>
                <a:ea typeface="Noto Sans CJK SC"/>
                <a:cs typeface="Noto Sans CJK SC"/>
              </a:defRPr>
            </a:lvl5pPr>
            <a:lvl6pPr>
              <a:defRPr sz="2775" b="1">
                <a:solidFill>
                  <a:srgbClr val="07569C"/>
                </a:solidFill>
                <a:latin typeface="Noto Sans CJK SC"/>
                <a:ea typeface="Noto Sans CJK SC"/>
                <a:cs typeface="Noto Sans CJK SC"/>
              </a:defRPr>
            </a:lvl6pPr>
            <a:lvl7pPr>
              <a:defRPr sz="2775" b="1">
                <a:solidFill>
                  <a:srgbClr val="07569C"/>
                </a:solidFill>
                <a:latin typeface="Noto Sans CJK SC"/>
                <a:ea typeface="Noto Sans CJK SC"/>
                <a:cs typeface="Noto Sans CJK SC"/>
              </a:defRPr>
            </a:lvl7pPr>
            <a:lvl8pPr>
              <a:defRPr sz="2775" b="1">
                <a:solidFill>
                  <a:srgbClr val="07569C"/>
                </a:solidFill>
                <a:latin typeface="Noto Sans CJK SC"/>
                <a:ea typeface="Noto Sans CJK SC"/>
                <a:cs typeface="Noto Sans CJK SC"/>
              </a:defRPr>
            </a:lvl8pPr>
            <a:lvl9pPr>
              <a:defRPr sz="2775" b="1">
                <a:solidFill>
                  <a:srgbClr val="07569C"/>
                </a:solidFill>
                <a:latin typeface="Noto Sans CJK SC"/>
                <a:ea typeface="Noto Sans CJK SC"/>
                <a:cs typeface="Noto Sans CJK SC"/>
              </a:defRPr>
            </a:lvl9pPr>
          </a:lstStyle>
          <a:p xmlns:a="http://schemas.openxmlformats.org/drawingml/2006/main">
            <a:pPr>
              <a:defRPr sz="2775" b="1">
                <a:solidFill>
                  <a:srgbClr val="07569C"/>
                </a:solidFill>
                <a:latin typeface="Noto Sans CJK SC"/>
                <a:ea typeface="Noto Sans CJK SC"/>
                <a:cs typeface="Noto Sans CJK SC"/>
              </a:defRPr>
            </a:pPr>
            <a:r>
              <a:rPr sz="2775" b="1">
                <a:solidFill>
                  <a:srgbClr val="07569C"/>
                </a:solidFill>
                <a:latin typeface="Noto Sans CJK SC"/>
                <a:ea typeface="Noto Sans CJK SC"/>
                <a:cs typeface="Noto Sans CJK SC"/>
              </a:rPr>
              <a:t>Từ được đọc: 应该 (yīng gāi).</a:t>
            </a:r>
          </a:p>
        </p:txBody>
      </p:sp>
      <p:sp>
        <p:nvSpPr>
          <p:cNvPr id="5" name="stretch">
            <a:extLst xmlns:a="http://schemas.openxmlformats.org/drawingml/2006/main">
              <a:ext uri="{FF2B5EF4-FFF2-40B4-BE49-F238E27FC236}">
                <a16:creationId xmlns:a16="http://schemas.microsoft.com/office/drawing/2014/main" id="{AC0E26B3-B287-4307-A2AE-7898E8C85F09}"/>
              </a:ext>
            </a:extLst>
          </p:cNvPr>
          <p:cNvSpPr>
            <a:spLocks xmlns:a="http://schemas.openxmlformats.org/drawingml/2006/main" noGrp="1"/>
          </p:cNvSpPr>
          <p:nvPr/>
        </p:nvSpPr>
        <p:spPr>
          <a:xfrm xmlns:a="http://schemas.openxmlformats.org/drawingml/2006/main">
            <a:off x="619125" y="323850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Thêm một điểm: đọc đáp án và dùng trong một câu hoặc nêu</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bằng chứng từ bài đọc.</a:t>
            </a:r>
          </a:p>
        </p:txBody>
      </p:sp>
      <p:sp>
        <p:nvSpPr>
          <p:cNvPr id="6" name="continue">
            <a:extLst xmlns:a="http://schemas.openxmlformats.org/drawingml/2006/main">
              <a:ext uri="{FF2B5EF4-FFF2-40B4-BE49-F238E27FC236}">
                <a16:creationId xmlns:a16="http://schemas.microsoft.com/office/drawing/2014/main" id="{0D786A22-AE08-4086-A8FD-91EE27FC781A}"/>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381625"/>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1">
                <a:solidFill>
                  <a:srgbClr val="07569C"/>
                </a:solidFill>
                <a:latin typeface="Noto Sans CJK SC"/>
                <a:ea typeface="Noto Sans CJK SC"/>
                <a:cs typeface="Noto Sans CJK SC"/>
              </a:defRPr>
            </a:defPPr>
            <a:lvl1pPr>
              <a:defRPr sz="2250" b="1">
                <a:solidFill>
                  <a:srgbClr val="07569C"/>
                </a:solidFill>
                <a:latin typeface="Noto Sans CJK SC"/>
                <a:ea typeface="Noto Sans CJK SC"/>
                <a:cs typeface="Noto Sans CJK SC"/>
              </a:defRPr>
            </a:lvl1pPr>
            <a:lvl2pPr>
              <a:defRPr sz="2250" b="1">
                <a:solidFill>
                  <a:srgbClr val="07569C"/>
                </a:solidFill>
                <a:latin typeface="Noto Sans CJK SC"/>
                <a:ea typeface="Noto Sans CJK SC"/>
                <a:cs typeface="Noto Sans CJK SC"/>
              </a:defRPr>
            </a:lvl2pPr>
            <a:lvl3pPr>
              <a:defRPr sz="2250" b="1">
                <a:solidFill>
                  <a:srgbClr val="07569C"/>
                </a:solidFill>
                <a:latin typeface="Noto Sans CJK SC"/>
                <a:ea typeface="Noto Sans CJK SC"/>
                <a:cs typeface="Noto Sans CJK SC"/>
              </a:defRPr>
            </a:lvl3pPr>
            <a:lvl4pPr>
              <a:defRPr sz="2250" b="1">
                <a:solidFill>
                  <a:srgbClr val="07569C"/>
                </a:solidFill>
                <a:latin typeface="Noto Sans CJK SC"/>
                <a:ea typeface="Noto Sans CJK SC"/>
                <a:cs typeface="Noto Sans CJK SC"/>
              </a:defRPr>
            </a:lvl4pPr>
            <a:lvl5pPr>
              <a:defRPr sz="2250" b="1">
                <a:solidFill>
                  <a:srgbClr val="07569C"/>
                </a:solidFill>
                <a:latin typeface="Noto Sans CJK SC"/>
                <a:ea typeface="Noto Sans CJK SC"/>
                <a:cs typeface="Noto Sans CJK SC"/>
              </a:defRPr>
            </a:lvl5pPr>
            <a:lvl6pPr>
              <a:defRPr sz="2250" b="1">
                <a:solidFill>
                  <a:srgbClr val="07569C"/>
                </a:solidFill>
                <a:latin typeface="Noto Sans CJK SC"/>
                <a:ea typeface="Noto Sans CJK SC"/>
                <a:cs typeface="Noto Sans CJK SC"/>
              </a:defRPr>
            </a:lvl6pPr>
            <a:lvl7pPr>
              <a:defRPr sz="2250" b="1">
                <a:solidFill>
                  <a:srgbClr val="07569C"/>
                </a:solidFill>
                <a:latin typeface="Noto Sans CJK SC"/>
                <a:ea typeface="Noto Sans CJK SC"/>
                <a:cs typeface="Noto Sans CJK SC"/>
              </a:defRPr>
            </a:lvl7pPr>
            <a:lvl8pPr>
              <a:defRPr sz="2250" b="1">
                <a:solidFill>
                  <a:srgbClr val="07569C"/>
                </a:solidFill>
                <a:latin typeface="Noto Sans CJK SC"/>
                <a:ea typeface="Noto Sans CJK SC"/>
                <a:cs typeface="Noto Sans CJK SC"/>
              </a:defRPr>
            </a:lvl8pPr>
            <a:lvl9pPr>
              <a:defRPr sz="2250" b="1">
                <a:solidFill>
                  <a:srgbClr val="07569C"/>
                </a:solidFill>
                <a:latin typeface="Noto Sans CJK SC"/>
                <a:ea typeface="Noto Sans CJK SC"/>
                <a:cs typeface="Noto Sans CJK SC"/>
              </a:defRPr>
            </a:lvl9pPr>
          </a:lstStyle>
          <a:p xmlns:a="http://schemas.openxmlformats.org/drawingml/2006/main">
            <a:pPr>
              <a:defRPr sz="2250" b="1">
                <a:solidFill>
                  <a:srgbClr val="07569C"/>
                </a:solidFill>
                <a:latin typeface="Noto Sans CJK SC"/>
                <a:ea typeface="Noto Sans CJK SC"/>
                <a:cs typeface="Noto Sans CJK SC"/>
              </a:defRPr>
            </a:pPr>
            <a:r>
              <a:rPr sz="2250" b="1">
                <a:solidFill>
                  <a:srgbClr val="07569C"/>
                </a:solidFill>
                <a:latin typeface="Noto Sans CJK SC"/>
                <a:ea typeface="Noto Sans CJK SC"/>
                <a:cs typeface="Noto Sans CJK SC"/>
                <a:hlinkClick xmlns:ns2="http://schemas.openxmlformats.org/officeDocument/2006/relationships" ns2:id="rIdInteractive3" action="ppaction://hlinksldjump"/>
              </a:rPr>
              <a:t>TIẾP TỤC</a:t>
            </a:r>
          </a:p>
        </p:txBody>
      </p:sp>
    </p:spTree>
    <p:extLst>
      <p:ext uri="{BB962C8B-B14F-4D97-AF65-F5344CB8AC3E}">
        <p14:creationId xmlns:p14="http://schemas.microsoft.com/office/powerpoint/2010/main" val="651384541"/>
      </p:ext>
    </p:extLst>
  </p:cSld>
</p:sld>
</file>

<file path=ppt/slides/slide38.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4DC123D1-419E-441E-B14C-A276B7307C9D}"/>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HSK2-18</a:t>
            </a:r>
          </a:p>
        </p:txBody>
      </p:sp>
      <p:sp>
        <p:nvSpPr>
          <p:cNvPr id="2" name="heading">
            <a:extLst xmlns:a="http://schemas.openxmlformats.org/drawingml/2006/main">
              <a:ext uri="{FF2B5EF4-FFF2-40B4-BE49-F238E27FC236}">
                <a16:creationId xmlns:a16="http://schemas.microsoft.com/office/drawing/2014/main" id="{C144091E-02F8-4336-A244-AA0C1612444C}"/>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Thử lại một lần nữa</a:t>
            </a:r>
          </a:p>
        </p:txBody>
      </p:sp>
      <p:sp>
        <p:nvSpPr>
          <p:cNvPr id="3" name="page">
            <a:extLst xmlns:a="http://schemas.openxmlformats.org/drawingml/2006/main">
              <a:ext uri="{FF2B5EF4-FFF2-40B4-BE49-F238E27FC236}">
                <a16:creationId xmlns:a16="http://schemas.microsoft.com/office/drawing/2014/main" id="{966577DD-09C0-46E8-94F6-C686C46CF726}"/>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10</a:t>
            </a:r>
          </a:p>
        </p:txBody>
      </p:sp>
      <p:sp>
        <p:nvSpPr>
          <p:cNvPr id="4" name="retryhint">
            <a:extLst xmlns:a="http://schemas.openxmlformats.org/drawingml/2006/main">
              <a:ext uri="{FF2B5EF4-FFF2-40B4-BE49-F238E27FC236}">
                <a16:creationId xmlns:a16="http://schemas.microsoft.com/office/drawing/2014/main" id="{78B060D5-AEB0-4FF4-B52B-FE27380FA482}"/>
              </a:ext>
            </a:extLst>
          </p:cNvPr>
          <p:cNvSpPr>
            <a:spLocks xmlns:a="http://schemas.openxmlformats.org/drawingml/2006/main" noGrp="1"/>
          </p:cNvSpPr>
          <p:nvPr/>
        </p:nvSpPr>
        <p:spPr>
          <a:xfrm xmlns:a="http://schemas.openxmlformats.org/drawingml/2006/main">
            <a:off x="619125" y="1905000"/>
            <a:ext cx="105727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0">
                <a:solidFill>
                  <a:srgbClr val="123453"/>
                </a:solidFill>
                <a:latin typeface="Noto Sans CJK SC"/>
                <a:ea typeface="Noto Sans CJK SC"/>
                <a:cs typeface="Noto Sans CJK SC"/>
              </a:defRPr>
            </a:defPPr>
            <a:lvl1pPr>
              <a:defRPr sz="2700" b="0">
                <a:solidFill>
                  <a:srgbClr val="123453"/>
                </a:solidFill>
                <a:latin typeface="Noto Sans CJK SC"/>
                <a:ea typeface="Noto Sans CJK SC"/>
                <a:cs typeface="Noto Sans CJK SC"/>
              </a:defRPr>
            </a:lvl1pPr>
            <a:lvl2pPr>
              <a:defRPr sz="2700" b="0">
                <a:solidFill>
                  <a:srgbClr val="123453"/>
                </a:solidFill>
                <a:latin typeface="Noto Sans CJK SC"/>
                <a:ea typeface="Noto Sans CJK SC"/>
                <a:cs typeface="Noto Sans CJK SC"/>
              </a:defRPr>
            </a:lvl2pPr>
            <a:lvl3pPr>
              <a:defRPr sz="2700" b="0">
                <a:solidFill>
                  <a:srgbClr val="123453"/>
                </a:solidFill>
                <a:latin typeface="Noto Sans CJK SC"/>
                <a:ea typeface="Noto Sans CJK SC"/>
                <a:cs typeface="Noto Sans CJK SC"/>
              </a:defRPr>
            </a:lvl3pPr>
            <a:lvl4pPr>
              <a:defRPr sz="2700" b="0">
                <a:solidFill>
                  <a:srgbClr val="123453"/>
                </a:solidFill>
                <a:latin typeface="Noto Sans CJK SC"/>
                <a:ea typeface="Noto Sans CJK SC"/>
                <a:cs typeface="Noto Sans CJK SC"/>
              </a:defRPr>
            </a:lvl4pPr>
            <a:lvl5pPr>
              <a:defRPr sz="2700" b="0">
                <a:solidFill>
                  <a:srgbClr val="123453"/>
                </a:solidFill>
                <a:latin typeface="Noto Sans CJK SC"/>
                <a:ea typeface="Noto Sans CJK SC"/>
                <a:cs typeface="Noto Sans CJK SC"/>
              </a:defRPr>
            </a:lvl5pPr>
            <a:lvl6pPr>
              <a:defRPr sz="2700" b="0">
                <a:solidFill>
                  <a:srgbClr val="123453"/>
                </a:solidFill>
                <a:latin typeface="Noto Sans CJK SC"/>
                <a:ea typeface="Noto Sans CJK SC"/>
                <a:cs typeface="Noto Sans CJK SC"/>
              </a:defRPr>
            </a:lvl6pPr>
            <a:lvl7pPr>
              <a:defRPr sz="2700" b="0">
                <a:solidFill>
                  <a:srgbClr val="123453"/>
                </a:solidFill>
                <a:latin typeface="Noto Sans CJK SC"/>
                <a:ea typeface="Noto Sans CJK SC"/>
                <a:cs typeface="Noto Sans CJK SC"/>
              </a:defRPr>
            </a:lvl7pPr>
            <a:lvl8pPr>
              <a:defRPr sz="2700" b="0">
                <a:solidFill>
                  <a:srgbClr val="123453"/>
                </a:solidFill>
                <a:latin typeface="Noto Sans CJK SC"/>
                <a:ea typeface="Noto Sans CJK SC"/>
                <a:cs typeface="Noto Sans CJK SC"/>
              </a:defRPr>
            </a:lvl8pPr>
            <a:lvl9pPr>
              <a:defRPr sz="2700" b="0">
                <a:solidFill>
                  <a:srgbClr val="123453"/>
                </a:solidFill>
                <a:latin typeface="Noto Sans CJK SC"/>
                <a:ea typeface="Noto Sans CJK SC"/>
                <a:cs typeface="Noto Sans CJK SC"/>
              </a:defRPr>
            </a:lvl9pPr>
          </a:lstStyle>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Nghe lại hoặc tìm chi tiết trong bài. Hai bạn giải</a:t>
            </a:r>
          </a:p>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thích lựa chọn với nhau trước khi chọn lại.</a:t>
            </a:r>
          </a:p>
        </p:txBody>
      </p:sp>
      <p:sp>
        <p:nvSpPr>
          <p:cNvPr id="5" name="retry">
            <a:extLst xmlns:a="http://schemas.openxmlformats.org/drawingml/2006/main">
              <a:ext uri="{FF2B5EF4-FFF2-40B4-BE49-F238E27FC236}">
                <a16:creationId xmlns:a16="http://schemas.microsoft.com/office/drawing/2014/main" id="{137EB937-A335-4E27-A087-142B57926DE3}"/>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048250"/>
            <a:ext cx="104775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hlinkClick xmlns:ns2="http://schemas.openxmlformats.org/officeDocument/2006/relationships" ns2:id="rIdInteractive3" action="ppaction://hlinksldjump"/>
              </a:rPr>
              <a:t>QUAY LẠI CÂU HỎI</a:t>
            </a:r>
          </a:p>
        </p:txBody>
      </p:sp>
    </p:spTree>
    <p:extLst>
      <p:ext uri="{BB962C8B-B14F-4D97-AF65-F5344CB8AC3E}">
        <p14:creationId xmlns:p14="http://schemas.microsoft.com/office/powerpoint/2010/main" val="748616689"/>
      </p:ext>
    </p:extLst>
  </p:cSld>
</p:sld>
</file>

<file path=ppt/slides/slide39.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A89FEA5E-05AF-4141-A27A-FED144428EBA}"/>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HSK2-18</a:t>
            </a:r>
          </a:p>
        </p:txBody>
      </p:sp>
      <p:sp>
        <p:nvSpPr>
          <p:cNvPr id="2" name="heading">
            <a:extLst xmlns:a="http://schemas.openxmlformats.org/drawingml/2006/main">
              <a:ext uri="{FF2B5EF4-FFF2-40B4-BE49-F238E27FC236}">
                <a16:creationId xmlns:a16="http://schemas.microsoft.com/office/drawing/2014/main" id="{3A62AC8F-E8D9-485E-9830-096C8F8D74EC}"/>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Nhiệm vụ giao tiếp theo cặp</a:t>
            </a:r>
          </a:p>
        </p:txBody>
      </p:sp>
      <p:sp>
        <p:nvSpPr>
          <p:cNvPr id="3" name="page">
            <a:extLst xmlns:a="http://schemas.openxmlformats.org/drawingml/2006/main">
              <a:ext uri="{FF2B5EF4-FFF2-40B4-BE49-F238E27FC236}">
                <a16:creationId xmlns:a16="http://schemas.microsoft.com/office/drawing/2014/main" id="{EF462B0D-AD8C-4A6F-AF22-AB267DEDF275}"/>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11</a:t>
            </a:r>
          </a:p>
        </p:txBody>
      </p:sp>
      <p:sp>
        <p:nvSpPr>
          <p:cNvPr id="4" name="task">
            <a:extLst xmlns:a="http://schemas.openxmlformats.org/drawingml/2006/main">
              <a:ext uri="{FF2B5EF4-FFF2-40B4-BE49-F238E27FC236}">
                <a16:creationId xmlns:a16="http://schemas.microsoft.com/office/drawing/2014/main" id="{8F1EF514-BFBB-49D8-8071-9DEF08A8D934}"/>
              </a:ext>
            </a:extLst>
          </p:cNvPr>
          <p:cNvSpPr>
            <a:spLocks xmlns:a="http://schemas.openxmlformats.org/drawingml/2006/main" noGrp="1"/>
          </p:cNvSpPr>
          <p:nvPr/>
        </p:nvSpPr>
        <p:spPr>
          <a:xfrm xmlns:a="http://schemas.openxmlformats.org/drawingml/2006/main">
            <a:off x="619125" y="1666875"/>
            <a:ext cx="10572750" cy="10382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Đóng vai thông báo không thể tham gia hoạt động vì mệt.</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Bạn hỏi thăm và đề nghị giúp đỡ, không đưa chẩn đoán.</a:t>
            </a:r>
          </a:p>
        </p:txBody>
      </p:sp>
      <p:sp>
        <p:nvSpPr>
          <p:cNvPr id="5" name="taskrule">
            <a:extLst xmlns:a="http://schemas.openxmlformats.org/drawingml/2006/main">
              <a:ext uri="{FF2B5EF4-FFF2-40B4-BE49-F238E27FC236}">
                <a16:creationId xmlns:a16="http://schemas.microsoft.com/office/drawing/2014/main" id="{85FAAEDD-1FFE-47F8-A65A-F83D4E1349C8}"/>
              </a:ext>
            </a:extLst>
          </p:cNvPr>
          <p:cNvSpPr>
            <a:spLocks xmlns:a="http://schemas.openxmlformats.org/drawingml/2006/main" noGrp="1"/>
          </p:cNvSpPr>
          <p:nvPr/>
        </p:nvSpPr>
        <p:spPr>
          <a:xfrm xmlns:a="http://schemas.openxmlformats.org/drawingml/2006/main">
            <a:off x="619125" y="3762375"/>
            <a:ext cx="10572750" cy="923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75" b="0">
                <a:solidFill>
                  <a:srgbClr val="123453"/>
                </a:solidFill>
                <a:latin typeface="Noto Sans CJK SC"/>
                <a:ea typeface="Noto Sans CJK SC"/>
                <a:cs typeface="Noto Sans CJK SC"/>
              </a:defRPr>
            </a:defPPr>
            <a:lvl1pPr>
              <a:defRPr sz="2175" b="0">
                <a:solidFill>
                  <a:srgbClr val="123453"/>
                </a:solidFill>
                <a:latin typeface="Noto Sans CJK SC"/>
                <a:ea typeface="Noto Sans CJK SC"/>
                <a:cs typeface="Noto Sans CJK SC"/>
              </a:defRPr>
            </a:lvl1pPr>
            <a:lvl2pPr>
              <a:defRPr sz="2175" b="0">
                <a:solidFill>
                  <a:srgbClr val="123453"/>
                </a:solidFill>
                <a:latin typeface="Noto Sans CJK SC"/>
                <a:ea typeface="Noto Sans CJK SC"/>
                <a:cs typeface="Noto Sans CJK SC"/>
              </a:defRPr>
            </a:lvl2pPr>
            <a:lvl3pPr>
              <a:defRPr sz="2175" b="0">
                <a:solidFill>
                  <a:srgbClr val="123453"/>
                </a:solidFill>
                <a:latin typeface="Noto Sans CJK SC"/>
                <a:ea typeface="Noto Sans CJK SC"/>
                <a:cs typeface="Noto Sans CJK SC"/>
              </a:defRPr>
            </a:lvl3pPr>
            <a:lvl4pPr>
              <a:defRPr sz="2175" b="0">
                <a:solidFill>
                  <a:srgbClr val="123453"/>
                </a:solidFill>
                <a:latin typeface="Noto Sans CJK SC"/>
                <a:ea typeface="Noto Sans CJK SC"/>
                <a:cs typeface="Noto Sans CJK SC"/>
              </a:defRPr>
            </a:lvl4pPr>
            <a:lvl5pPr>
              <a:defRPr sz="2175" b="0">
                <a:solidFill>
                  <a:srgbClr val="123453"/>
                </a:solidFill>
                <a:latin typeface="Noto Sans CJK SC"/>
                <a:ea typeface="Noto Sans CJK SC"/>
                <a:cs typeface="Noto Sans CJK SC"/>
              </a:defRPr>
            </a:lvl5pPr>
            <a:lvl6pPr>
              <a:defRPr sz="2175" b="0">
                <a:solidFill>
                  <a:srgbClr val="123453"/>
                </a:solidFill>
                <a:latin typeface="Noto Sans CJK SC"/>
                <a:ea typeface="Noto Sans CJK SC"/>
                <a:cs typeface="Noto Sans CJK SC"/>
              </a:defRPr>
            </a:lvl6pPr>
            <a:lvl7pPr>
              <a:defRPr sz="2175" b="0">
                <a:solidFill>
                  <a:srgbClr val="123453"/>
                </a:solidFill>
                <a:latin typeface="Noto Sans CJK SC"/>
                <a:ea typeface="Noto Sans CJK SC"/>
                <a:cs typeface="Noto Sans CJK SC"/>
              </a:defRPr>
            </a:lvl7pPr>
            <a:lvl8pPr>
              <a:defRPr sz="2175" b="0">
                <a:solidFill>
                  <a:srgbClr val="123453"/>
                </a:solidFill>
                <a:latin typeface="Noto Sans CJK SC"/>
                <a:ea typeface="Noto Sans CJK SC"/>
                <a:cs typeface="Noto Sans CJK SC"/>
              </a:defRPr>
            </a:lvl8pPr>
            <a:lvl9pPr>
              <a:defRPr sz="2175" b="0">
                <a:solidFill>
                  <a:srgbClr val="123453"/>
                </a:solidFill>
                <a:latin typeface="Noto Sans CJK SC"/>
                <a:ea typeface="Noto Sans CJK SC"/>
                <a:cs typeface="Noto Sans CJK SC"/>
              </a:defRPr>
            </a:lvl9pPr>
          </a:lstStyle>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Một người hỏi, một người trả lời. Đổi vai. Lần hai thay ít nhất</a:t>
            </a:r>
          </a:p>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hai thông tin và thêm một câu hỏi tiếp nối.</a:t>
            </a:r>
          </a:p>
        </p:txBody>
      </p:sp>
    </p:spTree>
    <p:extLst>
      <p:ext uri="{BB962C8B-B14F-4D97-AF65-F5344CB8AC3E}">
        <p14:creationId xmlns:p14="http://schemas.microsoft.com/office/powerpoint/2010/main" val="2123482088"/>
      </p:ext>
    </p:extLst>
  </p:cSld>
</p:sld>
</file>

<file path=ppt/slides/slide40.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C0969CD4-C290-4472-A47A-F24D5B35F651}"/>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HSK2-18</a:t>
            </a:r>
          </a:p>
        </p:txBody>
      </p:sp>
      <p:sp>
        <p:nvSpPr>
          <p:cNvPr id="2" name="heading">
            <a:extLst xmlns:a="http://schemas.openxmlformats.org/drawingml/2006/main">
              <a:ext uri="{FF2B5EF4-FFF2-40B4-BE49-F238E27FC236}">
                <a16:creationId xmlns:a16="http://schemas.microsoft.com/office/drawing/2014/main" id="{CB7BA062-2529-4BF2-B747-6D69693956F9}"/>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Luyện viết và nhớ chữ</a:t>
            </a:r>
          </a:p>
        </p:txBody>
      </p:sp>
      <p:sp>
        <p:nvSpPr>
          <p:cNvPr id="3" name="page">
            <a:extLst xmlns:a="http://schemas.openxmlformats.org/drawingml/2006/main">
              <a:ext uri="{FF2B5EF4-FFF2-40B4-BE49-F238E27FC236}">
                <a16:creationId xmlns:a16="http://schemas.microsoft.com/office/drawing/2014/main" id="{5D2D2104-EA16-4178-9D6C-19319FC59126}"/>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12</a:t>
            </a:r>
          </a:p>
        </p:txBody>
      </p:sp>
      <p:pic>
        <p:nvPicPr>
          <p:cNvPr id="7" name="stroke_应"/>
          <p:cNvPicPr>
            <ns1:picLocks xmlns:ns1="http://schemas.openxmlformats.org/drawingml/2006/main" noChangeAspect="1"/>
          </p:cNvPicPr>
          <p:nvPr/>
        </p:nvPicPr>
        <p:blipFill>
          <ns2:blip xmlns:ns2="http://schemas.openxmlformats.org/drawingml/2006/main" xmlns:ns3="http://schemas.openxmlformats.org/officeDocument/2006/relationships" ns3:embed="rIdGif3"/>
          <ns4:stretch xmlns:ns4="http://schemas.openxmlformats.org/drawingml/2006/main">
            <ns4:fillRect/>
          </ns4:stretch>
        </p:blipFill>
        <p:spPr>
          <ns5:xfrm xmlns:ns5="http://schemas.openxmlformats.org/drawingml/2006/main">
            <ns5:off x="952500" y="1571625"/>
            <ns5:ext cx="2047875" cy="2047875"/>
          </ns5:xfrm>
          <ns6:prstGeom xmlns:ns6="http://schemas.openxmlformats.org/drawingml/2006/main" prst="rect">
            <ns6:avLst/>
          </ns6:prstGeom>
        </p:spPr>
      </p:pic>
      <p:pic>
        <p:nvPicPr>
          <p:cNvPr id="8" name="stroke_该"/>
          <p:cNvPicPr>
            <ns1:picLocks xmlns:ns1="http://schemas.openxmlformats.org/drawingml/2006/main" noChangeAspect="1"/>
          </p:cNvPicPr>
          <p:nvPr/>
        </p:nvPicPr>
        <p:blipFill>
          <ns2:blip xmlns:ns2="http://schemas.openxmlformats.org/drawingml/2006/main" xmlns:ns3="http://schemas.openxmlformats.org/officeDocument/2006/relationships" ns3:embed="rIdGif4"/>
          <ns4:stretch xmlns:ns4="http://schemas.openxmlformats.org/drawingml/2006/main">
            <ns4:fillRect/>
          </ns4:stretch>
        </p:blipFill>
        <p:spPr>
          <ns5:xfrm xmlns:ns5="http://schemas.openxmlformats.org/drawingml/2006/main">
            <ns5:off x="4762500" y="1571625"/>
            <ns5:ext cx="2047875" cy="2047875"/>
          </ns5:xfrm>
          <ns6:prstGeom xmlns:ns6="http://schemas.openxmlformats.org/drawingml/2006/main" prst="rect">
            <ns6:avLst/>
          </ns6:prstGeom>
        </p:spPr>
      </p:pic>
      <p:pic>
        <p:nvPicPr>
          <p:cNvPr id="9" name="stroke_不"/>
          <p:cNvPicPr>
            <ns1:picLocks xmlns:ns1="http://schemas.openxmlformats.org/drawingml/2006/main" noChangeAspect="1"/>
          </p:cNvPicPr>
          <p:nvPr/>
        </p:nvPicPr>
        <p:blipFill>
          <ns2:blip xmlns:ns2="http://schemas.openxmlformats.org/drawingml/2006/main" xmlns:ns3="http://schemas.openxmlformats.org/officeDocument/2006/relationships" ns3:embed="rIdGif5"/>
          <ns4:stretch xmlns:ns4="http://schemas.openxmlformats.org/drawingml/2006/main">
            <ns4:fillRect/>
          </ns4:stretch>
        </p:blipFill>
        <p:spPr>
          <ns5:xfrm xmlns:ns5="http://schemas.openxmlformats.org/drawingml/2006/main">
            <ns5:off x="8572500" y="1571625"/>
            <ns5:ext cx="2047875" cy="2047875"/>
          </ns5:xfrm>
          <ns6:prstGeom xmlns:ns6="http://schemas.openxmlformats.org/drawingml/2006/main" prst="rect">
            <ns6:avLst/>
          </ns6:prstGeom>
        </p:spPr>
      </p:pic>
      <p:pic>
        <p:nvPicPr>
          <p:cNvPr id="10" name="stroke_要"/>
          <p:cNvPicPr>
            <ns1:picLocks xmlns:ns1="http://schemas.openxmlformats.org/drawingml/2006/main" noChangeAspect="1"/>
          </p:cNvPicPr>
          <p:nvPr/>
        </p:nvPicPr>
        <p:blipFill>
          <ns2:blip xmlns:ns2="http://schemas.openxmlformats.org/drawingml/2006/main" xmlns:ns3="http://schemas.openxmlformats.org/officeDocument/2006/relationships" ns3:embed="rIdGif6"/>
          <ns4:stretch xmlns:ns4="http://schemas.openxmlformats.org/drawingml/2006/main">
            <ns4:fillRect/>
          </ns4:stretch>
        </p:blipFill>
        <p:spPr>
          <ns5:xfrm xmlns:ns5="http://schemas.openxmlformats.org/drawingml/2006/main">
            <ns5:off x="952500" y="3857625"/>
            <ns5:ext cx="2047875" cy="2047875"/>
          </ns5:xfrm>
          <ns6:prstGeom xmlns:ns6="http://schemas.openxmlformats.org/drawingml/2006/main" prst="rect">
            <ns6:avLst/>
          </ns6:prstGeom>
        </p:spPr>
      </p:pic>
      <p:pic>
        <p:nvPicPr>
          <p:cNvPr id="11" name="stroke_注"/>
          <p:cNvPicPr>
            <ns1:picLocks xmlns:ns1="http://schemas.openxmlformats.org/drawingml/2006/main" noChangeAspect="1"/>
          </p:cNvPicPr>
          <p:nvPr/>
        </p:nvPicPr>
        <p:blipFill>
          <ns2:blip xmlns:ns2="http://schemas.openxmlformats.org/drawingml/2006/main" xmlns:ns3="http://schemas.openxmlformats.org/officeDocument/2006/relationships" ns3:embed="rIdGif7"/>
          <ns4:stretch xmlns:ns4="http://schemas.openxmlformats.org/drawingml/2006/main">
            <ns4:fillRect/>
          </ns4:stretch>
        </p:blipFill>
        <p:spPr>
          <ns5:xfrm xmlns:ns5="http://schemas.openxmlformats.org/drawingml/2006/main">
            <ns5:off x="4762500" y="3857625"/>
            <ns5:ext cx="2047875" cy="2047875"/>
          </ns5:xfrm>
          <ns6:prstGeom xmlns:ns6="http://schemas.openxmlformats.org/drawingml/2006/main" prst="rect">
            <ns6:avLst/>
          </ns6:prstGeom>
        </p:spPr>
      </p:pic>
      <p:pic>
        <p:nvPicPr>
          <p:cNvPr id="12" name="stroke_意"/>
          <p:cNvPicPr>
            <ns1:picLocks xmlns:ns1="http://schemas.openxmlformats.org/drawingml/2006/main" noChangeAspect="1"/>
          </p:cNvPicPr>
          <p:nvPr/>
        </p:nvPicPr>
        <p:blipFill>
          <ns2:blip xmlns:ns2="http://schemas.openxmlformats.org/drawingml/2006/main" xmlns:ns3="http://schemas.openxmlformats.org/officeDocument/2006/relationships" ns3:embed="rIdGif8"/>
          <ns4:stretch xmlns:ns4="http://schemas.openxmlformats.org/drawingml/2006/main">
            <ns4:fillRect/>
          </ns4:stretch>
        </p:blipFill>
        <p:spPr>
          <ns5:xfrm xmlns:ns5="http://schemas.openxmlformats.org/drawingml/2006/main">
            <ns5:off x="8572500" y="3857625"/>
            <ns5:ext cx="2047875" cy="2047875"/>
          </ns5:xfrm>
          <ns6:prstGeom xmlns:ns6="http://schemas.openxmlformats.org/drawingml/2006/main" prst="rect">
            <ns6:avLst/>
          </ns6:prstGeom>
        </p:spPr>
      </p:pic>
    </p:spTree>
    <p:extLst>
      <p:ext uri="{BB962C8B-B14F-4D97-AF65-F5344CB8AC3E}">
        <p14:creationId xmlns:p14="http://schemas.microsoft.com/office/powerpoint/2010/main" val="1750370675"/>
      </p:ext>
    </p:extLst>
  </p:cSld>
</p:sld>
</file>

<file path=ppt/slides/slide41.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FC295C87-3D09-4A83-9E77-8899FAC35CBF}"/>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HSK2-18</a:t>
            </a:r>
          </a:p>
        </p:txBody>
      </p:sp>
      <p:sp>
        <p:nvSpPr>
          <p:cNvPr id="2" name="heading">
            <a:extLst xmlns:a="http://schemas.openxmlformats.org/drawingml/2006/main">
              <a:ext uri="{FF2B5EF4-FFF2-40B4-BE49-F238E27FC236}">
                <a16:creationId xmlns:a16="http://schemas.microsoft.com/office/drawing/2014/main" id="{7278E745-467D-46F1-B123-96409956C90A}"/>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Tự học sau buổi này</a:t>
            </a:r>
          </a:p>
        </p:txBody>
      </p:sp>
      <p:sp>
        <p:nvSpPr>
          <p:cNvPr id="3" name="page">
            <a:extLst xmlns:a="http://schemas.openxmlformats.org/drawingml/2006/main">
              <a:ext uri="{FF2B5EF4-FFF2-40B4-BE49-F238E27FC236}">
                <a16:creationId xmlns:a16="http://schemas.microsoft.com/office/drawing/2014/main" id="{B8CE109D-E16E-48DD-87AE-BD2CC083C403}"/>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13</a:t>
            </a:r>
          </a:p>
        </p:txBody>
      </p:sp>
      <p:sp>
        <p:nvSpPr>
          <p:cNvPr id="4" name="home">
            <a:extLst xmlns:a="http://schemas.openxmlformats.org/drawingml/2006/main">
              <a:ext uri="{FF2B5EF4-FFF2-40B4-BE49-F238E27FC236}">
                <a16:creationId xmlns:a16="http://schemas.microsoft.com/office/drawing/2014/main" id="{4A1FDED4-92FB-41F5-9370-5F1D093916A1}"/>
              </a:ext>
            </a:extLst>
          </p:cNvPr>
          <p:cNvSpPr>
            <a:spLocks xmlns:a="http://schemas.openxmlformats.org/drawingml/2006/main" noGrp="1"/>
          </p:cNvSpPr>
          <p:nvPr/>
        </p:nvSpPr>
        <p:spPr>
          <a:xfrm xmlns:a="http://schemas.openxmlformats.org/drawingml/2006/main">
            <a:off x="619125" y="1762125"/>
            <a:ext cx="10572750" cy="15097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Nghe MODEL hai lượt. Hoàn thành bài tập và trang luyện</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viết cùng mã buổi. Thu giọng nói 30–60 giây rồi tự sửa một</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lỗi.</a:t>
            </a:r>
          </a:p>
        </p:txBody>
      </p:sp>
      <p:sp>
        <p:nvSpPr>
          <p:cNvPr id="5" name="bank">
            <a:extLst xmlns:a="http://schemas.openxmlformats.org/drawingml/2006/main">
              <a:ext uri="{FF2B5EF4-FFF2-40B4-BE49-F238E27FC236}">
                <a16:creationId xmlns:a16="http://schemas.microsoft.com/office/drawing/2014/main" id="{94905665-B66B-4F6C-BE87-E20C561AC552}"/>
              </a:ext>
            </a:extLst>
          </p:cNvPr>
          <p:cNvSpPr>
            <a:spLocks xmlns:a="http://schemas.openxmlformats.org/drawingml/2006/main" noGrp="1"/>
          </p:cNvSpPr>
          <p:nvPr/>
        </p:nvSpPr>
        <p:spPr>
          <a:xfrm xmlns:a="http://schemas.openxmlformats.org/drawingml/2006/main">
            <a:off x="619125" y="3810000"/>
            <a:ext cx="10572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Ôn cả từ trọng tâm và từ bổ sung. Ghi lại từ còn nhầm để kiểm</a:t>
            </a:r>
          </a:p>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tra đầu buổi sau.</a:t>
            </a:r>
          </a:p>
        </p:txBody>
      </p:sp>
      <p:sp>
        <p:nvSpPr>
          <p:cNvPr id="6" name="audio_model">
            <a:extLst xmlns:a="http://schemas.openxmlformats.org/drawingml/2006/main">
              <a:ext uri="{FF2B5EF4-FFF2-40B4-BE49-F238E27FC236}">
                <a16:creationId xmlns:a16="http://schemas.microsoft.com/office/drawing/2014/main" id="{CDD18C6B-F2AC-4CE9-9121-395E9E2F80D6}"/>
              </a:ext>
            </a:extLst>
            <ns0:hlinkClick xmlns:ns0="http://schemas.openxmlformats.org/drawingml/2006/main" xmlns:ns1="http://schemas.openxmlformats.org/officeDocument/2006/relationships" ns1:id="rIdInteractive3">
              <ns0:snd ns1:embed="rIdEmbeddedAudio4" name="HSK2-18_MODEL.mp3"/>
            </ns0:hlinkClick>
          </p:cNvPr>
          <p:cNvSpPr>
            <a:spLocks xmlns:a="http://schemas.openxmlformats.org/drawingml/2006/main" noGrp="1"/>
          </p:cNvSpPr>
          <p:nvPr/>
        </p:nvSpPr>
        <p:spPr>
          <a:xfrm xmlns:a="http://schemas.openxmlformats.org/drawingml/2006/main">
            <a:off x="619125" y="5476875"/>
            <a:ext cx="1047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00" b="1">
                <a:solidFill>
                  <a:srgbClr val="07569C"/>
                </a:solidFill>
                <a:latin typeface="Noto Sans CJK SC"/>
                <a:ea typeface="Noto Sans CJK SC"/>
                <a:cs typeface="Noto Sans CJK SC"/>
              </a:defRPr>
            </a:defPPr>
            <a:lvl1pPr>
              <a:defRPr sz="2100" b="1">
                <a:solidFill>
                  <a:srgbClr val="07569C"/>
                </a:solidFill>
                <a:latin typeface="Noto Sans CJK SC"/>
                <a:ea typeface="Noto Sans CJK SC"/>
                <a:cs typeface="Noto Sans CJK SC"/>
              </a:defRPr>
            </a:lvl1pPr>
            <a:lvl2pPr>
              <a:defRPr sz="2100" b="1">
                <a:solidFill>
                  <a:srgbClr val="07569C"/>
                </a:solidFill>
                <a:latin typeface="Noto Sans CJK SC"/>
                <a:ea typeface="Noto Sans CJK SC"/>
                <a:cs typeface="Noto Sans CJK SC"/>
              </a:defRPr>
            </a:lvl2pPr>
            <a:lvl3pPr>
              <a:defRPr sz="2100" b="1">
                <a:solidFill>
                  <a:srgbClr val="07569C"/>
                </a:solidFill>
                <a:latin typeface="Noto Sans CJK SC"/>
                <a:ea typeface="Noto Sans CJK SC"/>
                <a:cs typeface="Noto Sans CJK SC"/>
              </a:defRPr>
            </a:lvl3pPr>
            <a:lvl4pPr>
              <a:defRPr sz="2100" b="1">
                <a:solidFill>
                  <a:srgbClr val="07569C"/>
                </a:solidFill>
                <a:latin typeface="Noto Sans CJK SC"/>
                <a:ea typeface="Noto Sans CJK SC"/>
                <a:cs typeface="Noto Sans CJK SC"/>
              </a:defRPr>
            </a:lvl4pPr>
            <a:lvl5pPr>
              <a:defRPr sz="2100" b="1">
                <a:solidFill>
                  <a:srgbClr val="07569C"/>
                </a:solidFill>
                <a:latin typeface="Noto Sans CJK SC"/>
                <a:ea typeface="Noto Sans CJK SC"/>
                <a:cs typeface="Noto Sans CJK SC"/>
              </a:defRPr>
            </a:lvl5pPr>
            <a:lvl6pPr>
              <a:defRPr sz="2100" b="1">
                <a:solidFill>
                  <a:srgbClr val="07569C"/>
                </a:solidFill>
                <a:latin typeface="Noto Sans CJK SC"/>
                <a:ea typeface="Noto Sans CJK SC"/>
                <a:cs typeface="Noto Sans CJK SC"/>
              </a:defRPr>
            </a:lvl6pPr>
            <a:lvl7pPr>
              <a:defRPr sz="2100" b="1">
                <a:solidFill>
                  <a:srgbClr val="07569C"/>
                </a:solidFill>
                <a:latin typeface="Noto Sans CJK SC"/>
                <a:ea typeface="Noto Sans CJK SC"/>
                <a:cs typeface="Noto Sans CJK SC"/>
              </a:defRPr>
            </a:lvl7pPr>
            <a:lvl8pPr>
              <a:defRPr sz="2100" b="1">
                <a:solidFill>
                  <a:srgbClr val="07569C"/>
                </a:solidFill>
                <a:latin typeface="Noto Sans CJK SC"/>
                <a:ea typeface="Noto Sans CJK SC"/>
                <a:cs typeface="Noto Sans CJK SC"/>
              </a:defRPr>
            </a:lvl8pPr>
            <a:lvl9pPr>
              <a:defRPr sz="2100" b="1">
                <a:solidFill>
                  <a:srgbClr val="07569C"/>
                </a:solidFill>
                <a:latin typeface="Noto Sans CJK SC"/>
                <a:ea typeface="Noto Sans CJK SC"/>
                <a:cs typeface="Noto Sans CJK SC"/>
              </a:defRPr>
            </a:lvl9pPr>
          </a:lstStyle>
          <a:p xmlns:a="http://schemas.openxmlformats.org/drawingml/2006/main">
            <a:pPr>
              <a:defRPr sz="2100" b="1">
                <a:solidFill>
                  <a:srgbClr val="07569C"/>
                </a:solidFill>
                <a:latin typeface="Noto Sans CJK SC"/>
                <a:ea typeface="Noto Sans CJK SC"/>
                <a:cs typeface="Noto Sans CJK SC"/>
              </a:defRPr>
            </a:pPr>
            <a:r>
              <a:rPr sz="2100" b="1">
                <a:solidFill>
                  <a:srgbClr val="07569C"/>
                </a:solidFill>
                <a:latin typeface="Noto Sans CJK SC"/>
                <a:ea typeface="Noto Sans CJK SC"/>
                <a:cs typeface="Noto Sans CJK SC"/>
                <a:hlinkClick xmlns:ns2="http://schemas.openxmlformats.org/officeDocument/2006/relationships" ns2:id="rIdInteractive3"/>
              </a:rPr>
              <a:t>▶  NGHE LẠI AUDIO</a:t>
            </a:r>
          </a:p>
        </p:txBody>
      </p:sp>
    </p:spTree>
    <p:extLst>
      <p:ext uri="{BB962C8B-B14F-4D97-AF65-F5344CB8AC3E}">
        <p14:creationId xmlns:p14="http://schemas.microsoft.com/office/powerpoint/2010/main" val="168999481"/>
      </p:ext>
    </p:extLst>
  </p:cSld>
</p:sld>
</file>

<file path=ppt/slides/slide42.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3D4A5FB0-2BC0-4979-A0F2-6C0880F79D00}"/>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HSK2-18</a:t>
            </a:r>
          </a:p>
        </p:txBody>
      </p:sp>
      <p:sp>
        <p:nvSpPr>
          <p:cNvPr id="2" name="heading">
            <a:extLst xmlns:a="http://schemas.openxmlformats.org/drawingml/2006/main">
              <a:ext uri="{FF2B5EF4-FFF2-40B4-BE49-F238E27FC236}">
                <a16:creationId xmlns:a16="http://schemas.microsoft.com/office/drawing/2014/main" id="{0215E3C6-7EF1-4C8E-977B-22C45A5D9659}"/>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Phiếu cuối buổi</a:t>
            </a:r>
          </a:p>
        </p:txBody>
      </p:sp>
      <p:sp>
        <p:nvSpPr>
          <p:cNvPr id="3" name="page">
            <a:extLst xmlns:a="http://schemas.openxmlformats.org/drawingml/2006/main">
              <a:ext uri="{FF2B5EF4-FFF2-40B4-BE49-F238E27FC236}">
                <a16:creationId xmlns:a16="http://schemas.microsoft.com/office/drawing/2014/main" id="{EA7E92D2-0600-4737-BA97-933DEA783EB0}"/>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14</a:t>
            </a:r>
          </a:p>
        </p:txBody>
      </p:sp>
      <p:sp>
        <p:nvSpPr>
          <p:cNvPr id="4" name="exit">
            <a:extLst xmlns:a="http://schemas.openxmlformats.org/drawingml/2006/main">
              <a:ext uri="{FF2B5EF4-FFF2-40B4-BE49-F238E27FC236}">
                <a16:creationId xmlns:a16="http://schemas.microsoft.com/office/drawing/2014/main" id="{DE5A64E1-1E7D-41B4-8A95-F10912764B06}"/>
              </a:ext>
            </a:extLst>
          </p:cNvPr>
          <p:cNvSpPr>
            <a:spLocks xmlns:a="http://schemas.openxmlformats.org/drawingml/2006/main" noGrp="1"/>
          </p:cNvSpPr>
          <p:nvPr/>
        </p:nvSpPr>
        <p:spPr>
          <a:xfrm xmlns:a="http://schemas.openxmlformats.org/drawingml/2006/main">
            <a:off x="619125" y="1905000"/>
            <a:ext cx="10572750" cy="1766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925" b="0">
                <a:solidFill>
                  <a:srgbClr val="FFFFFF"/>
                </a:solidFill>
                <a:latin typeface="Noto Sans CJK SC"/>
                <a:ea typeface="Noto Sans CJK SC"/>
                <a:cs typeface="Noto Sans CJK SC"/>
              </a:defRPr>
            </a:defPPr>
            <a:lvl1pPr>
              <a:defRPr sz="2925" b="0">
                <a:solidFill>
                  <a:srgbClr val="FFFFFF"/>
                </a:solidFill>
                <a:latin typeface="Noto Sans CJK SC"/>
                <a:ea typeface="Noto Sans CJK SC"/>
                <a:cs typeface="Noto Sans CJK SC"/>
              </a:defRPr>
            </a:lvl1pPr>
            <a:lvl2pPr>
              <a:defRPr sz="2925" b="0">
                <a:solidFill>
                  <a:srgbClr val="FFFFFF"/>
                </a:solidFill>
                <a:latin typeface="Noto Sans CJK SC"/>
                <a:ea typeface="Noto Sans CJK SC"/>
                <a:cs typeface="Noto Sans CJK SC"/>
              </a:defRPr>
            </a:lvl2pPr>
            <a:lvl3pPr>
              <a:defRPr sz="2925" b="0">
                <a:solidFill>
                  <a:srgbClr val="FFFFFF"/>
                </a:solidFill>
                <a:latin typeface="Noto Sans CJK SC"/>
                <a:ea typeface="Noto Sans CJK SC"/>
                <a:cs typeface="Noto Sans CJK SC"/>
              </a:defRPr>
            </a:lvl3pPr>
            <a:lvl4pPr>
              <a:defRPr sz="2925" b="0">
                <a:solidFill>
                  <a:srgbClr val="FFFFFF"/>
                </a:solidFill>
                <a:latin typeface="Noto Sans CJK SC"/>
                <a:ea typeface="Noto Sans CJK SC"/>
                <a:cs typeface="Noto Sans CJK SC"/>
              </a:defRPr>
            </a:lvl4pPr>
            <a:lvl5pPr>
              <a:defRPr sz="2925" b="0">
                <a:solidFill>
                  <a:srgbClr val="FFFFFF"/>
                </a:solidFill>
                <a:latin typeface="Noto Sans CJK SC"/>
                <a:ea typeface="Noto Sans CJK SC"/>
                <a:cs typeface="Noto Sans CJK SC"/>
              </a:defRPr>
            </a:lvl5pPr>
            <a:lvl6pPr>
              <a:defRPr sz="2925" b="0">
                <a:solidFill>
                  <a:srgbClr val="FFFFFF"/>
                </a:solidFill>
                <a:latin typeface="Noto Sans CJK SC"/>
                <a:ea typeface="Noto Sans CJK SC"/>
                <a:cs typeface="Noto Sans CJK SC"/>
              </a:defRPr>
            </a:lvl6pPr>
            <a:lvl7pPr>
              <a:defRPr sz="2925" b="0">
                <a:solidFill>
                  <a:srgbClr val="FFFFFF"/>
                </a:solidFill>
                <a:latin typeface="Noto Sans CJK SC"/>
                <a:ea typeface="Noto Sans CJK SC"/>
                <a:cs typeface="Noto Sans CJK SC"/>
              </a:defRPr>
            </a:lvl7pPr>
            <a:lvl8pPr>
              <a:defRPr sz="2925" b="0">
                <a:solidFill>
                  <a:srgbClr val="FFFFFF"/>
                </a:solidFill>
                <a:latin typeface="Noto Sans CJK SC"/>
                <a:ea typeface="Noto Sans CJK SC"/>
                <a:cs typeface="Noto Sans CJK SC"/>
              </a:defRPr>
            </a:lvl8pPr>
            <a:lvl9pPr>
              <a:defRPr sz="2925" b="0">
                <a:solidFill>
                  <a:srgbClr val="FFFFFF"/>
                </a:solidFill>
                <a:latin typeface="Noto Sans CJK SC"/>
                <a:ea typeface="Noto Sans CJK SC"/>
                <a:cs typeface="Noto Sans CJK SC"/>
              </a:defRPr>
            </a:lvl9pPr>
          </a:lstStyle>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Nói một câu mới. Viết một từ không nhìn mẫu. Nêu</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một thông tin vừa nghe và một điểm cần luyện</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tiếp.</a:t>
            </a:r>
          </a:p>
        </p:txBody>
      </p:sp>
      <p:sp>
        <p:nvSpPr>
          <p:cNvPr id="5" name="exit_small">
            <a:extLst xmlns:a="http://schemas.openxmlformats.org/drawingml/2006/main">
              <a:ext uri="{FF2B5EF4-FFF2-40B4-BE49-F238E27FC236}">
                <a16:creationId xmlns:a16="http://schemas.microsoft.com/office/drawing/2014/main" id="{59607BEB-8986-42B2-B416-48B944D75B22}"/>
              </a:ext>
            </a:extLst>
          </p:cNvPr>
          <p:cNvSpPr>
            <a:spLocks xmlns:a="http://schemas.openxmlformats.org/drawingml/2006/main" noGrp="1"/>
          </p:cNvSpPr>
          <p:nvPr/>
        </p:nvSpPr>
        <p:spPr>
          <a:xfrm xmlns:a="http://schemas.openxmlformats.org/drawingml/2006/main">
            <a:off x="619125" y="5286375"/>
            <a:ext cx="106680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875" b="0">
                <a:solidFill>
                  <a:srgbClr val="F5CA35"/>
                </a:solidFill>
                <a:latin typeface="Noto Sans CJK SC"/>
                <a:ea typeface="Noto Sans CJK SC"/>
                <a:cs typeface="Noto Sans CJK SC"/>
              </a:defRPr>
            </a:defPPr>
            <a:lvl1pPr>
              <a:defRPr sz="1875" b="0">
                <a:solidFill>
                  <a:srgbClr val="F5CA35"/>
                </a:solidFill>
                <a:latin typeface="Noto Sans CJK SC"/>
                <a:ea typeface="Noto Sans CJK SC"/>
                <a:cs typeface="Noto Sans CJK SC"/>
              </a:defRPr>
            </a:lvl1pPr>
            <a:lvl2pPr>
              <a:defRPr sz="1875" b="0">
                <a:solidFill>
                  <a:srgbClr val="F5CA35"/>
                </a:solidFill>
                <a:latin typeface="Noto Sans CJK SC"/>
                <a:ea typeface="Noto Sans CJK SC"/>
                <a:cs typeface="Noto Sans CJK SC"/>
              </a:defRPr>
            </a:lvl2pPr>
            <a:lvl3pPr>
              <a:defRPr sz="1875" b="0">
                <a:solidFill>
                  <a:srgbClr val="F5CA35"/>
                </a:solidFill>
                <a:latin typeface="Noto Sans CJK SC"/>
                <a:ea typeface="Noto Sans CJK SC"/>
                <a:cs typeface="Noto Sans CJK SC"/>
              </a:defRPr>
            </a:lvl3pPr>
            <a:lvl4pPr>
              <a:defRPr sz="1875" b="0">
                <a:solidFill>
                  <a:srgbClr val="F5CA35"/>
                </a:solidFill>
                <a:latin typeface="Noto Sans CJK SC"/>
                <a:ea typeface="Noto Sans CJK SC"/>
                <a:cs typeface="Noto Sans CJK SC"/>
              </a:defRPr>
            </a:lvl4pPr>
            <a:lvl5pPr>
              <a:defRPr sz="1875" b="0">
                <a:solidFill>
                  <a:srgbClr val="F5CA35"/>
                </a:solidFill>
                <a:latin typeface="Noto Sans CJK SC"/>
                <a:ea typeface="Noto Sans CJK SC"/>
                <a:cs typeface="Noto Sans CJK SC"/>
              </a:defRPr>
            </a:lvl5pPr>
            <a:lvl6pPr>
              <a:defRPr sz="1875" b="0">
                <a:solidFill>
                  <a:srgbClr val="F5CA35"/>
                </a:solidFill>
                <a:latin typeface="Noto Sans CJK SC"/>
                <a:ea typeface="Noto Sans CJK SC"/>
                <a:cs typeface="Noto Sans CJK SC"/>
              </a:defRPr>
            </a:lvl6pPr>
            <a:lvl7pPr>
              <a:defRPr sz="1875" b="0">
                <a:solidFill>
                  <a:srgbClr val="F5CA35"/>
                </a:solidFill>
                <a:latin typeface="Noto Sans CJK SC"/>
                <a:ea typeface="Noto Sans CJK SC"/>
                <a:cs typeface="Noto Sans CJK SC"/>
              </a:defRPr>
            </a:lvl7pPr>
            <a:lvl8pPr>
              <a:defRPr sz="1875" b="0">
                <a:solidFill>
                  <a:srgbClr val="F5CA35"/>
                </a:solidFill>
                <a:latin typeface="Noto Sans CJK SC"/>
                <a:ea typeface="Noto Sans CJK SC"/>
                <a:cs typeface="Noto Sans CJK SC"/>
              </a:defRPr>
            </a:lvl8pPr>
            <a:lvl9pPr>
              <a:defRPr sz="1875" b="0">
                <a:solidFill>
                  <a:srgbClr val="F5CA35"/>
                </a:solidFill>
                <a:latin typeface="Noto Sans CJK SC"/>
                <a:ea typeface="Noto Sans CJK SC"/>
                <a:cs typeface="Noto Sans CJK SC"/>
              </a:defRPr>
            </a:lvl9pPr>
          </a:lstStyle>
          <a:p xmlns:a="http://schemas.openxmlformats.org/drawingml/2006/main">
            <a:pPr>
              <a:defRPr sz="1875" b="0">
                <a:solidFill>
                  <a:srgbClr val="F5CA35"/>
                </a:solidFill>
                <a:latin typeface="Noto Sans CJK SC"/>
                <a:ea typeface="Noto Sans CJK SC"/>
                <a:cs typeface="Noto Sans CJK SC"/>
              </a:defRPr>
            </a:pPr>
            <a:r>
              <a:rPr sz="1875" b="0">
                <a:solidFill>
                  <a:srgbClr val="F5CA35"/>
                </a:solidFill>
                <a:latin typeface="Noto Sans CJK SC"/>
                <a:ea typeface="Noto Sans CJK SC"/>
                <a:cs typeface="Noto Sans CJK SC"/>
              </a:rPr>
              <a:t>Tự đánh giá  1 cần trợ giúp   2 làm được   3 dùng độc lập</a:t>
            </a:r>
          </a:p>
        </p:txBody>
      </p:sp>
    </p:spTree>
    <p:extLst>
      <p:ext uri="{BB962C8B-B14F-4D97-AF65-F5344CB8AC3E}">
        <p14:creationId xmlns:p14="http://schemas.microsoft.com/office/powerpoint/2010/main" val="807259556"/>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2026-10-18T07:27:17.0560000Z</dcterms:created>
  <dcterms:modified xsi:type="dcterms:W3CDTF">2026-10-18T07:27:17.0560000Z</dcterms:modified>
</coreProperties>
</file>