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11049ae5fddc42d9" /><Relationship Type="http://schemas.openxmlformats.org/officeDocument/2006/relationships/extended-properties" Target="/docProps/app.xml" Id="R5294f0db9dbf4be5" /><Relationship Type="http://schemas.openxmlformats.org/officeDocument/2006/relationships/officeDocument" Target="/ppt/presentation.xml" Id="R81f5beeca8c647d6" /></Relationships>
</file>

<file path=ppt/presentation.xml><?xml version="1.0" encoding="utf-8"?>
<p:presentation xmlns:p="http://schemas.openxmlformats.org/presentationml/2006/main">
  <p:sldMasterIdLst>
    <p:sldMasterId xmlns:r="http://schemas.openxmlformats.org/officeDocument/2006/relationships" id="2147483648" r:id="Rceccc13fc9514152"/>
  </p:sldMasterIdLst>
  <p:notesMasterIdLst>
    <p:notesMasterId xmlns:r="http://schemas.openxmlformats.org/officeDocument/2006/relationships" r:id="R83bdcbc5acfd45a0"/>
  </p:notesMasterIdLst>
  <p:sldIdLst>
    <p:sldId xmlns:r="http://schemas.openxmlformats.org/officeDocument/2006/relationships" id="256" r:id="Re5f90d2bbfe4430b"/>
    <p:sldId xmlns:r="http://schemas.openxmlformats.org/officeDocument/2006/relationships" id="257" r:id="Rdc534d0ffb504fa6"/>
    <p:sldId xmlns:r="http://schemas.openxmlformats.org/officeDocument/2006/relationships" id="258" r:id="Ra847e2625b38435b"/>
    <p:sldId xmlns:r="http://schemas.openxmlformats.org/officeDocument/2006/relationships" id="259" r:id="Rcbea57980d3742cb"/>
    <p:sldId xmlns:r="http://schemas.openxmlformats.org/officeDocument/2006/relationships" id="260" r:id="R2de20137a4384fb3"/>
    <p:sldId xmlns:r="http://schemas.openxmlformats.org/officeDocument/2006/relationships" id="261" r:id="R8e7ad1aef5cf4c03"/>
    <p:sldId xmlns:r="http://schemas.openxmlformats.org/officeDocument/2006/relationships" id="262" r:id="Rf1dce7f8c9b64929"/>
    <p:sldId xmlns:r="http://schemas.openxmlformats.org/officeDocument/2006/relationships" id="263" r:id="R37174b95fee344ee"/>
    <p:sldId xmlns:r="http://schemas.openxmlformats.org/officeDocument/2006/relationships" id="264" r:id="R0909a0c273b64d10"/>
    <p:sldId xmlns:r="http://schemas.openxmlformats.org/officeDocument/2006/relationships" id="265" r:id="R43dd238fb0c7408d"/>
    <p:sldId xmlns:r="http://schemas.openxmlformats.org/officeDocument/2006/relationships" id="266" r:id="Rc536c0c376a54f82"/>
    <p:sldId xmlns:r="http://schemas.openxmlformats.org/officeDocument/2006/relationships" id="267" r:id="R1debaab6f16f4f10"/>
    <p:sldId xmlns:r="http://schemas.openxmlformats.org/officeDocument/2006/relationships" id="268" r:id="R091dbec791574279"/>
    <p:sldId xmlns:r="http://schemas.openxmlformats.org/officeDocument/2006/relationships" id="269" r:id="R12fb9d9ed7fa4c60"/>
    <p:sldId xmlns:r="http://schemas.openxmlformats.org/officeDocument/2006/relationships" id="270" r:id="Rbbff6b7735a04546"/>
    <p:sldId xmlns:r="http://schemas.openxmlformats.org/officeDocument/2006/relationships" id="271" r:id="R25112e22ffbe4a47"/>
    <p:sldId xmlns:r="http://schemas.openxmlformats.org/officeDocument/2006/relationships" id="272" r:id="R17cf88872b29496f"/>
    <p:sldId xmlns:r="http://schemas.openxmlformats.org/officeDocument/2006/relationships" id="273" r:id="R4111950ae74246bc"/>
    <p:sldId xmlns:r="http://schemas.openxmlformats.org/officeDocument/2006/relationships" id="274" r:id="Re5c9410c6e134243"/>
    <p:sldId xmlns:r="http://schemas.openxmlformats.org/officeDocument/2006/relationships" id="275" r:id="R5002c6024873445f"/>
    <p:sldId xmlns:r="http://schemas.openxmlformats.org/officeDocument/2006/relationships" id="276" r:id="R3c668c00c3ca4406"/>
    <p:sldId xmlns:r="http://schemas.openxmlformats.org/officeDocument/2006/relationships" id="277" r:id="R7731bdbd13d2497f"/>
    <p:sldId xmlns:r="http://schemas.openxmlformats.org/officeDocument/2006/relationships" id="278" r:id="Re809c2dde56c4220"/>
    <p:sldId xmlns:r="http://schemas.openxmlformats.org/officeDocument/2006/relationships" id="279" r:id="R6c836f7c4047411e"/>
    <p:sldId xmlns:r="http://schemas.openxmlformats.org/officeDocument/2006/relationships" id="280" r:id="Rca5a68f20b194899"/>
    <p:sldId xmlns:r="http://schemas.openxmlformats.org/officeDocument/2006/relationships" id="281" r:id="Rd52ca813be944403"/>
    <p:sldId xmlns:r="http://schemas.openxmlformats.org/officeDocument/2006/relationships" id="282" r:id="R1f062f48d5704b67"/>
    <p:sldId xmlns:r="http://schemas.openxmlformats.org/officeDocument/2006/relationships" id="283" r:id="Rc72db61b7c264927"/>
    <p:sldId xmlns:r="http://schemas.openxmlformats.org/officeDocument/2006/relationships" id="284" r:id="R9cf486b3f4e040d1"/>
    <p:sldId xmlns:r="http://schemas.openxmlformats.org/officeDocument/2006/relationships" id="285" r:id="R05489c607db7468c"/>
    <p:sldId xmlns:r="http://schemas.openxmlformats.org/officeDocument/2006/relationships" id="286" r:id="R2ce9d03e9535439d"/>
    <p:sldId xmlns:r="http://schemas.openxmlformats.org/officeDocument/2006/relationships" id="287" r:id="Rd3f6f30e43bc484a"/>
    <p:sldId xmlns:r="http://schemas.openxmlformats.org/officeDocument/2006/relationships" id="288" r:id="R1976b5a692704fc9"/>
    <p:sldId xmlns:r="http://schemas.openxmlformats.org/officeDocument/2006/relationships" id="289" r:id="R92ae70bcd49f41c5"/>
    <p:sldId xmlns:r="http://schemas.openxmlformats.org/officeDocument/2006/relationships" id="290" r:id="R3d4878f5b70e4a94"/>
    <p:sldId xmlns:r="http://schemas.openxmlformats.org/officeDocument/2006/relationships" id="291" r:id="R9424261904944c6f"/>
    <p:sldId xmlns:r="http://schemas.openxmlformats.org/officeDocument/2006/relationships" id="292" r:id="R0fa6bc9184454fa6"/>
    <p:sldId xmlns:r="http://schemas.openxmlformats.org/officeDocument/2006/relationships" id="293" r:id="R1b1cb7e532d447be"/>
    <p:sldId xmlns:r="http://schemas.openxmlformats.org/officeDocument/2006/relationships" id="294" r:id="R65dcb8dd26194649"/>
    <p:sldId xmlns:r="http://schemas.openxmlformats.org/officeDocument/2006/relationships" id="295" r:id="Recfd4dadd3254727"/>
    <p:sldId xmlns:r="http://schemas.openxmlformats.org/officeDocument/2006/relationships" id="296" r:id="R8e88703c87be4605"/>
    <p:sldId xmlns:r="http://schemas.openxmlformats.org/officeDocument/2006/relationships" id="297" r:id="R7866a75f6b6743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2ae844ea974d79" /><Relationship Type="http://schemas.openxmlformats.org/officeDocument/2006/relationships/slideMaster" Target="/ppt/slideMasters/slideMaster1.xml" Id="Rceccc13fc9514152" /><Relationship Type="http://schemas.openxmlformats.org/officeDocument/2006/relationships/notesMaster" Target="/ppt/notesMasters/notesMaster1.xml" Id="R83bdcbc5acfd45a0" /><Relationship Type="http://schemas.openxmlformats.org/officeDocument/2006/relationships/presProps" Target="/ppt/presProps.xml" Id="R8b799f09c1ad4668" /><Relationship Type="http://schemas.openxmlformats.org/officeDocument/2006/relationships/tableStyles" Target="/ppt/tableStyles.xml" Id="R0368949d7d92467f" /><Relationship Type="http://schemas.openxmlformats.org/officeDocument/2006/relationships/slide" Target="/ppt/slides/slide1.xml" Id="Re5f90d2bbfe4430b" /><Relationship Type="http://schemas.openxmlformats.org/officeDocument/2006/relationships/slide" Target="/ppt/slides/slide2.xml" Id="Rdc534d0ffb504fa6" /><Relationship Type="http://schemas.openxmlformats.org/officeDocument/2006/relationships/slide" Target="/ppt/slides/slide3.xml" Id="Ra847e2625b38435b" /><Relationship Type="http://schemas.openxmlformats.org/officeDocument/2006/relationships/slide" Target="/ppt/slides/slide4.xml" Id="Rcbea57980d3742cb" /><Relationship Type="http://schemas.openxmlformats.org/officeDocument/2006/relationships/slide" Target="/ppt/slides/slide5.xml" Id="R2de20137a4384fb3" /><Relationship Type="http://schemas.openxmlformats.org/officeDocument/2006/relationships/slide" Target="/ppt/slides/slide6.xml" Id="R8e7ad1aef5cf4c03" /><Relationship Type="http://schemas.openxmlformats.org/officeDocument/2006/relationships/slide" Target="/ppt/slides/slide7.xml" Id="Rf1dce7f8c9b64929" /><Relationship Type="http://schemas.openxmlformats.org/officeDocument/2006/relationships/slide" Target="/ppt/slides/slide8.xml" Id="R37174b95fee344ee" /><Relationship Type="http://schemas.openxmlformats.org/officeDocument/2006/relationships/slide" Target="/ppt/slides/slide9.xml" Id="R0909a0c273b64d10" /><Relationship Type="http://schemas.openxmlformats.org/officeDocument/2006/relationships/slide" Target="/ppt/slides/slide10.xml" Id="R43dd238fb0c7408d" /><Relationship Type="http://schemas.openxmlformats.org/officeDocument/2006/relationships/slide" Target="/ppt/slides/slide11.xml" Id="Rc536c0c376a54f82" /><Relationship Type="http://schemas.openxmlformats.org/officeDocument/2006/relationships/slide" Target="/ppt/slides/slide12.xml" Id="R1debaab6f16f4f10" /><Relationship Type="http://schemas.openxmlformats.org/officeDocument/2006/relationships/slide" Target="/ppt/slides/slide13.xml" Id="R091dbec791574279" /><Relationship Type="http://schemas.openxmlformats.org/officeDocument/2006/relationships/slide" Target="/ppt/slides/slide14.xml" Id="R12fb9d9ed7fa4c60" /><Relationship Type="http://schemas.openxmlformats.org/officeDocument/2006/relationships/slide" Target="/ppt/slides/slide15.xml" Id="Rbbff6b7735a04546" /><Relationship Type="http://schemas.openxmlformats.org/officeDocument/2006/relationships/slide" Target="/ppt/slides/slide16.xml" Id="R25112e22ffbe4a47" /><Relationship Type="http://schemas.openxmlformats.org/officeDocument/2006/relationships/slide" Target="/ppt/slides/slide17.xml" Id="R17cf88872b29496f" /><Relationship Type="http://schemas.openxmlformats.org/officeDocument/2006/relationships/slide" Target="/ppt/slides/slide18.xml" Id="R4111950ae74246bc" /><Relationship Type="http://schemas.openxmlformats.org/officeDocument/2006/relationships/slide" Target="/ppt/slides/slide19.xml" Id="Re5c9410c6e134243" /><Relationship Type="http://schemas.openxmlformats.org/officeDocument/2006/relationships/slide" Target="/ppt/slides/slide20.xml" Id="R5002c6024873445f" /><Relationship Type="http://schemas.openxmlformats.org/officeDocument/2006/relationships/slide" Target="/ppt/slides/slide21.xml" Id="R3c668c00c3ca4406" /><Relationship Type="http://schemas.openxmlformats.org/officeDocument/2006/relationships/slide" Target="/ppt/slides/slide22.xml" Id="R7731bdbd13d2497f" /><Relationship Type="http://schemas.openxmlformats.org/officeDocument/2006/relationships/slide" Target="/ppt/slides/slide23.xml" Id="Re809c2dde56c4220" /><Relationship Type="http://schemas.openxmlformats.org/officeDocument/2006/relationships/slide" Target="/ppt/slides/slide24.xml" Id="R6c836f7c4047411e" /><Relationship Type="http://schemas.openxmlformats.org/officeDocument/2006/relationships/slide" Target="/ppt/slides/slide25.xml" Id="Rca5a68f20b194899" /><Relationship Type="http://schemas.openxmlformats.org/officeDocument/2006/relationships/slide" Target="/ppt/slides/slide26.xml" Id="Rd52ca813be944403" /><Relationship Type="http://schemas.openxmlformats.org/officeDocument/2006/relationships/slide" Target="/ppt/slides/slide27.xml" Id="R1f062f48d5704b67" /><Relationship Type="http://schemas.openxmlformats.org/officeDocument/2006/relationships/slide" Target="/ppt/slides/slide28.xml" Id="Rc72db61b7c264927" /><Relationship Type="http://schemas.openxmlformats.org/officeDocument/2006/relationships/slide" Target="/ppt/slides/slide29.xml" Id="R9cf486b3f4e040d1" /><Relationship Type="http://schemas.openxmlformats.org/officeDocument/2006/relationships/slide" Target="/ppt/slides/slide30.xml" Id="R05489c607db7468c" /><Relationship Type="http://schemas.openxmlformats.org/officeDocument/2006/relationships/slide" Target="/ppt/slides/slide31.xml" Id="R2ce9d03e9535439d" /><Relationship Type="http://schemas.openxmlformats.org/officeDocument/2006/relationships/slide" Target="/ppt/slides/slide32.xml" Id="Rd3f6f30e43bc484a" /><Relationship Type="http://schemas.openxmlformats.org/officeDocument/2006/relationships/slide" Target="/ppt/slides/slide33.xml" Id="R1976b5a692704fc9" /><Relationship Type="http://schemas.openxmlformats.org/officeDocument/2006/relationships/slide" Target="/ppt/slides/slide34.xml" Id="R92ae70bcd49f41c5" /><Relationship Type="http://schemas.openxmlformats.org/officeDocument/2006/relationships/slide" Target="/ppt/slides/slide35.xml" Id="R3d4878f5b70e4a94" /><Relationship Type="http://schemas.openxmlformats.org/officeDocument/2006/relationships/slide" Target="/ppt/slides/slide36.xml" Id="R9424261904944c6f" /><Relationship Type="http://schemas.openxmlformats.org/officeDocument/2006/relationships/slide" Target="/ppt/slides/slide37.xml" Id="R0fa6bc9184454fa6" /><Relationship Type="http://schemas.openxmlformats.org/officeDocument/2006/relationships/slide" Target="/ppt/slides/slide38.xml" Id="R1b1cb7e532d447be" /><Relationship Type="http://schemas.openxmlformats.org/officeDocument/2006/relationships/slide" Target="/ppt/slides/slide39.xml" Id="R65dcb8dd26194649" /><Relationship Type="http://schemas.openxmlformats.org/officeDocument/2006/relationships/slide" Target="/ppt/slides/slide40.xml" Id="Recfd4dadd3254727" /><Relationship Type="http://schemas.openxmlformats.org/officeDocument/2006/relationships/slide" Target="/ppt/slides/slide41.xml" Id="R8e88703c87be4605" /><Relationship Type="http://schemas.openxmlformats.org/officeDocument/2006/relationships/slide" Target="/ppt/slides/slide42.xml" Id="R7866a75f6b67436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ec335124b748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d8c8d619e8473c" /><Relationship Type="http://schemas.openxmlformats.org/officeDocument/2006/relationships/notesMaster" Target="/ppt/notesMasters/notesMaster1.xml" Id="Rf2994f335d2d48b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d880fae45814c50" /><Relationship Type="http://schemas.openxmlformats.org/officeDocument/2006/relationships/notesMaster" Target="/ppt/notesMasters/notesMaster1.xml" Id="R5e0bbf5d5cf2439d"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dc523043914474" /><Relationship Type="http://schemas.openxmlformats.org/officeDocument/2006/relationships/notesMaster" Target="/ppt/notesMasters/notesMaster1.xml" Id="R11b6361385d441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cf1d772f17b84ada" /><Relationship Type="http://schemas.openxmlformats.org/officeDocument/2006/relationships/notesMaster" Target="/ppt/notesMasters/notesMaster1.xml" Id="Rb597caaf9b444750" /></Relationships>
</file>

<file path=ppt/notesSlides/_rels/notesSlide5.xml.rels>&#65279;<?xml version="1.0" encoding="utf-8"?><Relationships xmlns="http://schemas.openxmlformats.org/package/2006/relationships"><Relationship Type="http://schemas.openxmlformats.org/officeDocument/2006/relationships/slide" Target="/ppt/slides/slide5.xml" Id="Re7a8fc03d4d8474a" /><Relationship Type="http://schemas.openxmlformats.org/officeDocument/2006/relationships/notesMaster" Target="/ppt/notesMasters/notesMaster1.xml" Id="Rc5d06703ffea4ab5" /></Relationships>
</file>

<file path=ppt/notesSlides/_rels/notesSlide6.xml.rels>&#65279;<?xml version="1.0" encoding="utf-8"?><Relationships xmlns="http://schemas.openxmlformats.org/package/2006/relationships"><Relationship Type="http://schemas.openxmlformats.org/officeDocument/2006/relationships/slide" Target="/ppt/slides/slide6.xml" Id="Rad9d9a4362fb4f83" /><Relationship Type="http://schemas.openxmlformats.org/officeDocument/2006/relationships/notesMaster" Target="/ppt/notesMasters/notesMaster1.xml" Id="R6ddcf83fba10425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ee08b0b733f4f5d" /><Relationship Type="http://schemas.openxmlformats.org/officeDocument/2006/relationships/notesMaster" Target="/ppt/notesMasters/notesMaster1.xml" Id="R8b6907b7b74a4db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569e3d447934148" /><Relationship Type="http://schemas.openxmlformats.org/officeDocument/2006/relationships/notesMaster" Target="/ppt/notesMasters/notesMaster1.xml" Id="Rb7e8b7920402487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b8005bc66445ef" /><Relationship Type="http://schemas.openxmlformats.org/officeDocument/2006/relationships/notesMaster" Target="/ppt/notesMasters/notesMaster1.xml" Id="Rc70563ae13bd4d4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1fbf123be64c49" /><Relationship Type="http://schemas.openxmlformats.org/officeDocument/2006/relationships/notesMaster" Target="/ppt/notesMasters/notesMaster1.xml" Id="Rd905dca3632a474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523a951cac04e54" /><Relationship Type="http://schemas.openxmlformats.org/officeDocument/2006/relationships/notesMaster" Target="/ppt/notesMasters/notesMaster1.xml" Id="Rdd1efa36e1844e3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9c6b65c7a8c4ebd" /><Relationship Type="http://schemas.openxmlformats.org/officeDocument/2006/relationships/notesMaster" Target="/ppt/notesMasters/notesMaster1.xml" Id="Rbb8aa58f296840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9343c651cb04fa7" /><Relationship Type="http://schemas.openxmlformats.org/officeDocument/2006/relationships/notesMaster" Target="/ppt/notesMasters/notesMaster1.xml" Id="R853dfc3eb4424de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a4941500cf4e14" /><Relationship Type="http://schemas.openxmlformats.org/officeDocument/2006/relationships/notesMaster" Target="/ppt/notesMasters/notesMaster1.xml" Id="Rf5362dbceff445e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d4115503e4043be" /><Relationship Type="http://schemas.openxmlformats.org/officeDocument/2006/relationships/notesMaster" Target="/ppt/notesMasters/notesMaster1.xml" Id="R35fac790242540d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9e3fb380e6b4683" /><Relationship Type="http://schemas.openxmlformats.org/officeDocument/2006/relationships/notesMaster" Target="/ppt/notesMasters/notesMaster1.xml" Id="Rf13a34e612e3462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ba81f60b6b04351" /><Relationship Type="http://schemas.openxmlformats.org/officeDocument/2006/relationships/notesMaster" Target="/ppt/notesMasters/notesMaster1.xml" Id="R72f03974390c4ea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486d276feba447c" /><Relationship Type="http://schemas.openxmlformats.org/officeDocument/2006/relationships/notesMaster" Target="/ppt/notesMasters/notesMaster1.xml" Id="R3170645718024bf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ea015126ac4115" /><Relationship Type="http://schemas.openxmlformats.org/officeDocument/2006/relationships/notesMaster" Target="/ppt/notesMasters/notesMaster1.xml" Id="R751dfac46d9a493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390f1766f3f44e1" /><Relationship Type="http://schemas.openxmlformats.org/officeDocument/2006/relationships/notesMaster" Target="/ppt/notesMasters/notesMaster1.xml" Id="Rde30229ad86f496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24fdd3788ca46e1" /><Relationship Type="http://schemas.openxmlformats.org/officeDocument/2006/relationships/notesMaster" Target="/ppt/notesMasters/notesMaster1.xml" Id="Ra3766028af504e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0e53adc459d489b" /><Relationship Type="http://schemas.openxmlformats.org/officeDocument/2006/relationships/notesMaster" Target="/ppt/notesMasters/notesMaster1.xml" Id="R8035d7f8d4c64c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1b1d7b2ada94ed7" /><Relationship Type="http://schemas.openxmlformats.org/officeDocument/2006/relationships/notesMaster" Target="/ppt/notesMasters/notesMaster1.xml" Id="R37e2c64131c8469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77410ec4de04655" /><Relationship Type="http://schemas.openxmlformats.org/officeDocument/2006/relationships/notesMaster" Target="/ppt/notesMasters/notesMaster1.xml" Id="R14704fc22004470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d2456bee5464744" /><Relationship Type="http://schemas.openxmlformats.org/officeDocument/2006/relationships/notesMaster" Target="/ppt/notesMasters/notesMaster1.xml" Id="Rf45f5c1bd9b54c8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fc380bac92d449d" /><Relationship Type="http://schemas.openxmlformats.org/officeDocument/2006/relationships/notesMaster" Target="/ppt/notesMasters/notesMaster1.xml" Id="R3edfbc8db8814be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855413f9b6d441d" /><Relationship Type="http://schemas.openxmlformats.org/officeDocument/2006/relationships/notesMaster" Target="/ppt/notesMasters/notesMaster1.xml" Id="R14fc90e150ce48c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40900e60c9041fd" /><Relationship Type="http://schemas.openxmlformats.org/officeDocument/2006/relationships/notesMaster" Target="/ppt/notesMasters/notesMaster1.xml" Id="R69e08c5067a9411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d5e3e3a5b194af5" /><Relationship Type="http://schemas.openxmlformats.org/officeDocument/2006/relationships/notesMaster" Target="/ppt/notesMasters/notesMaster1.xml" Id="R8c5a2dda2645469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5b2b632689d4e06" /><Relationship Type="http://schemas.openxmlformats.org/officeDocument/2006/relationships/notesMaster" Target="/ppt/notesMasters/notesMaster1.xml" Id="Re2344e8dd64b404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7e513877fb14496" /><Relationship Type="http://schemas.openxmlformats.org/officeDocument/2006/relationships/notesMaster" Target="/ppt/notesMasters/notesMaster1.xml" Id="R9d0d5c92a0ce41f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fcf40286e3442b8" /><Relationship Type="http://schemas.openxmlformats.org/officeDocument/2006/relationships/notesMaster" Target="/ppt/notesMasters/notesMaster1.xml" Id="R6ab8a149e6cb4cf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19cf42f245547e0" /><Relationship Type="http://schemas.openxmlformats.org/officeDocument/2006/relationships/notesMaster" Target="/ppt/notesMasters/notesMaster1.xml" Id="R8c4bf91a7a74440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9eb59be2d2b410a" /><Relationship Type="http://schemas.openxmlformats.org/officeDocument/2006/relationships/notesMaster" Target="/ppt/notesMasters/notesMaster1.xml" Id="R8a1a103c4b1c40e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657360a79454530" /><Relationship Type="http://schemas.openxmlformats.org/officeDocument/2006/relationships/notesMaster" Target="/ppt/notesMasters/notesMaster1.xml" Id="R234592973eb9487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ee2bfc0e03546d0" /><Relationship Type="http://schemas.openxmlformats.org/officeDocument/2006/relationships/notesMaster" Target="/ppt/notesMasters/notesMaster1.xml" Id="R7dcbf501809949a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c636e9207234eb2" /><Relationship Type="http://schemas.openxmlformats.org/officeDocument/2006/relationships/notesMaster" Target="/ppt/notesMasters/notesMaster1.xml" Id="R8b35245a07274c1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4ad4d76c9a44b94" /><Relationship Type="http://schemas.openxmlformats.org/officeDocument/2006/relationships/notesMaster" Target="/ppt/notesMasters/notesMaster1.xml" Id="Rbc0d091a5ea54b5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56763a3176f40ca" /><Relationship Type="http://schemas.openxmlformats.org/officeDocument/2006/relationships/notesMaster" Target="/ppt/notesMasters/notesMaster1.xml" Id="R628aec6d6611404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6bfeefe25a8405a" /><Relationship Type="http://schemas.openxmlformats.org/officeDocument/2006/relationships/notesMaster" Target="/ppt/notesMasters/notesMaster1.xml" Id="R76d2ff09421a4d3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8c6ad9a430a4626" /><Relationship Type="http://schemas.openxmlformats.org/officeDocument/2006/relationships/notesMaster" Target="/ppt/notesMasters/notesMaster1.xml" Id="Rbf0542b80f88464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fb44dc4d2c64613" /><Relationship Type="http://schemas.openxmlformats.org/officeDocument/2006/relationships/notesMaster" Target="/ppt/notesMasters/notesMaster1.xml" Id="R456aa2f27a30404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../Audio/HSK2-19_MODEL.mp3. Sau khi tải, giữ thư mục Audio cạnh thư mục Slides. Script: 菜单。服务员。点菜。牛肉。鸡肉。鱼。服务员，我们想点菜。。好的，您想吃什么？。一份饺子，一个蔬菜汤。。汤要辣的吗？。不要辣的，谢谢。。好的，请稍等。.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一份。 / 不要。.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菜单 (cài dān) = thực đơn. Chọn đáp án bằng chuột trong trình chiếu. Chế độ đội: 20 giây trao đổi, 10 giây giải thích. Nhóm đúng và giải thích được nhận hai điểm. Script GAME: 菜单</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HSK2-19: Ăn uống và gọi món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../Audio/HSK2-20_MODEL.mp3. Sau khi tải, giữ thư mục Audio cạnh thư mục Slides. Script: 蔬菜。汤。饺子。包子。好吃。甜。小安和朋友在饭店点了一份饺子和一个蔬菜汤。他们不要辣的。服务员请他们稍等。.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一份。 / 不要。.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不要。 Đối chiếu bài đọc để nêu bằng chứng. Chọn đáp án bằng chuột trong trình chiếu. Chế độ đội: 20 giây trao đổi, 10 giây giải thích. Nhóm đúng và giải thích được nhận hai điểm. Script GAME: 蔬菜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HSK2-20: Ăn uống và gọi món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../Audio/HSK2-21_MODEL.mp3. Sau khi tải, giữ thư mục Audio cạnh thư mục Slides. Script: 辣。咸。少放。一共。份。饱。小安和朋友在饭店点了一份饺子和一个蔬菜汤。他们不要辣的。服务员请他们稍等。。他们点了几份饺子？。他们要辣的吗？.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一份。 / 不要。.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辣 (là). Chọn đáp án bằng chuột trong trình chiếu. Chế độ đội: 20 giây trao đổi, 10 giây giải thích. Nhóm đúng và giải thích được nhận hai điểm. Script GAME: 辣</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HSK2-21: Ăn uống và gọi món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b924d3551c54e7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21a6f36ae51458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1ffc0c74569409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babaff1cd8e488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f94edf2a26c418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2380465ecf0475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1FAFAE-949B-4B13-8A43-BDD3FB94EBB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9BF7BF8-5AAE-4F4E-A4F1-D224FEAFF65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ECBAF4B-7CD9-4F77-A2FD-19F2697B02C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0CD673-1747-4391-AE7F-454A9335203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683F245-9537-470A-93F8-17C2B141859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DBCA2F9-E237-4B39-9A9F-3B4C791573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B3B06E8-82E2-4606-8909-9A0FBBAF6F4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DA84BAD-C0FB-4E8B-8ECC-6C2B2DCCD41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265F070-DCAC-4FE2-BF4A-2945027F62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3A3F0DE-57AA-4D7A-860D-6DD82EDC20C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4fcbfc19a74431d" /><Relationship Type="http://schemas.openxmlformats.org/officeDocument/2006/relationships/slideLayout" Target="/ppt/slideLayouts/slideLayout1.xml" Id="Rc6aad1230f06446c" /><Relationship Type="http://schemas.openxmlformats.org/officeDocument/2006/relationships/slideLayout" Target="/ppt/slideLayouts/slideLayout2.xml" Id="R6c4c4daa77814c44" /><Relationship Type="http://schemas.openxmlformats.org/officeDocument/2006/relationships/slideLayout" Target="/ppt/slideLayouts/slideLayout3.xml" Id="R8a55b56efb7045a4" /><Relationship Type="http://schemas.openxmlformats.org/officeDocument/2006/relationships/slideLayout" Target="/ppt/slideLayouts/slideLayout4.xml" Id="R5dbc83f8b6024e61" /><Relationship Type="http://schemas.openxmlformats.org/officeDocument/2006/relationships/slideLayout" Target="/ppt/slideLayouts/slideLayout5.xml" Id="R73c9e34206ed42ea" /><Relationship Type="http://schemas.openxmlformats.org/officeDocument/2006/relationships/slideLayout" Target="/ppt/slideLayouts/slideLayout6.xml" Id="R249b0ba67e20494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aad1230f06446c"/>
    <p:sldLayoutId xmlns:r="http://schemas.openxmlformats.org/officeDocument/2006/relationships" id="2147483650" r:id="R6c4c4daa77814c44"/>
    <p:sldLayoutId xmlns:r="http://schemas.openxmlformats.org/officeDocument/2006/relationships" id="2147483651" r:id="R8a55b56efb7045a4"/>
    <p:sldLayoutId xmlns:r="http://schemas.openxmlformats.org/officeDocument/2006/relationships" id="2147483652" r:id="R5dbc83f8b6024e61"/>
    <p:sldLayoutId xmlns:r="http://schemas.openxmlformats.org/officeDocument/2006/relationships" id="2147483653" r:id="R73c9e34206ed42ea"/>
    <p:sldLayoutId xmlns:r="http://schemas.openxmlformats.org/officeDocument/2006/relationships" id="2147483654" r:id="R249b0ba67e20494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53dbf1c1eea4847" /><Relationship Type="http://schemas.openxmlformats.org/officeDocument/2006/relationships/notesSlide" Target="/ppt/notesSlides/notesSlide1.xml" Id="R642a7ade53bc421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f16fc52e95f4f9a" /><Relationship Type="http://schemas.openxmlformats.org/officeDocument/2006/relationships/notesSlide" Target="/ppt/notesSlides/notesSlide2.xml" Id="Rc661000b9cbd42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b7cfe31504a46df" /><Relationship Type="http://schemas.openxmlformats.org/officeDocument/2006/relationships/notesSlide" Target="/ppt/notesSlides/notesSlide3.xml" Id="R2c2d854c3ec8403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6287cc5783a47b2" /><Relationship Type="http://schemas.openxmlformats.org/officeDocument/2006/relationships/notesSlide" Target="/ppt/notesSlides/notesSlide4.xml" Id="R77c165701a45445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1e2863d84ae4c97" /><Relationship Type="http://schemas.openxmlformats.org/officeDocument/2006/relationships/notesSlide" Target="/ppt/notesSlides/notesSlide5.xml" Id="Rbb91b4b8548c429b"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bb8dea75bc334dd9"/><Relationship Type="http://schemas.openxmlformats.org/officeDocument/2006/relationships/notesSlide" Target="/ppt/notesSlides/notesSlide6.xml" Id="R91842c0cfdde4888"/><Relationship Id="rIdInteractive3" Type="http://schemas.openxmlformats.org/officeDocument/2006/relationships/hyperlink" Target="../Audio/HSK2-19_MODEL.mp3" TargetMode="External"/><Relationship Id="rIdEmbeddedAudio4" Type="http://schemas.openxmlformats.org/officeDocument/2006/relationships/audio" Target="../media/HSK2-19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73598637f0a439b" /><Relationship Type="http://schemas.openxmlformats.org/officeDocument/2006/relationships/notesSlide" Target="/ppt/notesSlides/notesSlide7.xml" Id="R6ea706855eb84c63"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1eb23d85db2841d1"/><Relationship Type="http://schemas.openxmlformats.org/officeDocument/2006/relationships/notesSlide" Target="/ppt/notesSlides/notesSlide8.xml" Id="R3f30d86abf76437e"/><Relationship Id="rIdInteractive3" Type="http://schemas.openxmlformats.org/officeDocument/2006/relationships/hyperlink" Target="../Audio/HSK2-19_GAME.mp3" TargetMode="External"/><Relationship Id="rIdEmbeddedAudio4" Type="http://schemas.openxmlformats.org/officeDocument/2006/relationships/audio" Target="../media/HSK2-19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0a18f51faa4649a7"/><Relationship Type="http://schemas.openxmlformats.org/officeDocument/2006/relationships/notesSlide" Target="/ppt/notesSlides/notesSlide9.xml" Id="R55288dfa009d4eba"/><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812a28535c0c465c"/><Relationship Type="http://schemas.openxmlformats.org/officeDocument/2006/relationships/notesSlide" Target="/ppt/notesSlides/notesSlide10.xml" Id="R25d60804d7994cf5"/><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8107906b3274d18" /><Relationship Type="http://schemas.openxmlformats.org/officeDocument/2006/relationships/notesSlide" Target="/ppt/notesSlides/notesSlide11.xml" Id="Rd0b39846e7674e80"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d5b88cc45e2c4cc9"/><Relationship Type="http://schemas.openxmlformats.org/officeDocument/2006/relationships/notesSlide" Target="/ppt/notesSlides/notesSlide12.xml" Id="Rffd6b4529d304a9e"/><Relationship Id="rIdGif3" Type="http://schemas.openxmlformats.org/officeDocument/2006/relationships/image" Target="../media/stroke_33756.gif"/><Relationship Id="rIdGif4" Type="http://schemas.openxmlformats.org/officeDocument/2006/relationships/image" Target="../media/stroke_21333.gif"/><Relationship Id="rIdGif5" Type="http://schemas.openxmlformats.org/officeDocument/2006/relationships/image" Target="../media/stroke_26381.gif"/><Relationship Id="rIdGif6" Type="http://schemas.openxmlformats.org/officeDocument/2006/relationships/image" Target="../media/stroke_21153.gif"/><Relationship Id="rIdGif7" Type="http://schemas.openxmlformats.org/officeDocument/2006/relationships/image" Target="../media/stroke_21592.gif"/><Relationship Id="rIdGif8" Type="http://schemas.openxmlformats.org/officeDocument/2006/relationships/image" Target="../media/stroke_28857.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2ade7d91e09d4885"/><Relationship Type="http://schemas.openxmlformats.org/officeDocument/2006/relationships/notesSlide" Target="/ppt/notesSlides/notesSlide13.xml" Id="R1002edfffc654ee7"/><Relationship Id="rIdInteractive3" Type="http://schemas.openxmlformats.org/officeDocument/2006/relationships/hyperlink" Target="../Audio/HSK2-19_MODEL.mp3" TargetMode="External"/><Relationship Id="rIdEmbeddedAudio4" Type="http://schemas.openxmlformats.org/officeDocument/2006/relationships/audio" Target="../media/HSK2-19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221e3c0a3264ee2" /><Relationship Type="http://schemas.openxmlformats.org/officeDocument/2006/relationships/notesSlide" Target="/ppt/notesSlides/notesSlide14.xml" Id="R61b117b60002419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bd6e1334e3842ac" /><Relationship Type="http://schemas.openxmlformats.org/officeDocument/2006/relationships/notesSlide" Target="/ppt/notesSlides/notesSlide15.xml" Id="R999396af49dd4b5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794bf65ac6a7406a" /><Relationship Type="http://schemas.openxmlformats.org/officeDocument/2006/relationships/notesSlide" Target="/ppt/notesSlides/notesSlide16.xml" Id="Rb356f07487ea41b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a9416a33d17e4422" /><Relationship Type="http://schemas.openxmlformats.org/officeDocument/2006/relationships/notesSlide" Target="/ppt/notesSlides/notesSlide17.xml" Id="R3907b4a870fa400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71c62ce514a4854" /><Relationship Type="http://schemas.openxmlformats.org/officeDocument/2006/relationships/notesSlide" Target="/ppt/notesSlides/notesSlide18.xml" Id="Red5fb1a891af401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7965607920a4cad" /><Relationship Type="http://schemas.openxmlformats.org/officeDocument/2006/relationships/notesSlide" Target="/ppt/notesSlides/notesSlide19.xml" Id="R8f31eb1a0df04b7c"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ce81a39e36524e9d"/><Relationship Type="http://schemas.openxmlformats.org/officeDocument/2006/relationships/notesSlide" Target="/ppt/notesSlides/notesSlide20.xml" Id="Rbc0665117c464a30"/><Relationship Id="rIdInteractive3" Type="http://schemas.openxmlformats.org/officeDocument/2006/relationships/hyperlink" Target="../Audio/HSK2-20_MODEL.mp3" TargetMode="External"/><Relationship Id="rIdEmbeddedAudio4" Type="http://schemas.openxmlformats.org/officeDocument/2006/relationships/audio" Target="../media/HSK2-20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dfa18527cef34795" /><Relationship Type="http://schemas.openxmlformats.org/officeDocument/2006/relationships/notesSlide" Target="/ppt/notesSlides/notesSlide21.xml" Id="Rd7ea781ed1384ea2"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a80fd34fb7cd489d"/><Relationship Type="http://schemas.openxmlformats.org/officeDocument/2006/relationships/notesSlide" Target="/ppt/notesSlides/notesSlide22.xml" Id="R1b2d19e247194fae"/><Relationship Id="rIdInteractive3" Type="http://schemas.openxmlformats.org/officeDocument/2006/relationships/hyperlink" Target="../Audio/HSK2-20_GAME.mp3" TargetMode="External"/><Relationship Id="rIdEmbeddedAudio4" Type="http://schemas.openxmlformats.org/officeDocument/2006/relationships/audio" Target="../media/HSK2-20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b78e0885caaa4b93"/><Relationship Type="http://schemas.openxmlformats.org/officeDocument/2006/relationships/notesSlide" Target="/ppt/notesSlides/notesSlide23.xml" Id="Rd1dd4d0100db4bdd"/><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ca61cb307e5647ec"/><Relationship Type="http://schemas.openxmlformats.org/officeDocument/2006/relationships/notesSlide" Target="/ppt/notesSlides/notesSlide24.xml" Id="R9bdb0f1b2e0a4914"/><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a9e4a5629f3348b2" /><Relationship Type="http://schemas.openxmlformats.org/officeDocument/2006/relationships/notesSlide" Target="/ppt/notesSlides/notesSlide25.xml" Id="R419c8414980847a4"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388113e1f50e49d0"/><Relationship Type="http://schemas.openxmlformats.org/officeDocument/2006/relationships/notesSlide" Target="/ppt/notesSlides/notesSlide26.xml" Id="R4a2e7e7941964b15"/><Relationship Id="rIdGif3" Type="http://schemas.openxmlformats.org/officeDocument/2006/relationships/image" Target="../media/stroke_34092.gif"/><Relationship Id="rIdGif4" Type="http://schemas.openxmlformats.org/officeDocument/2006/relationships/image" Target="../media/stroke_33756.gif"/><Relationship Id="rIdGif5" Type="http://schemas.openxmlformats.org/officeDocument/2006/relationships/image" Target="../media/stroke_27748.gif"/><Relationship Id="rIdGif6" Type="http://schemas.openxmlformats.org/officeDocument/2006/relationships/image" Target="../media/stroke_39290.gif"/><Relationship Id="rIdGif7" Type="http://schemas.openxmlformats.org/officeDocument/2006/relationships/image" Target="../media/stroke_23376.gif"/><Relationship Id="rIdGif8" Type="http://schemas.openxmlformats.org/officeDocument/2006/relationships/image" Target="../media/stroke_21253.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d1c826941cb64ce3"/><Relationship Type="http://schemas.openxmlformats.org/officeDocument/2006/relationships/notesSlide" Target="/ppt/notesSlides/notesSlide27.xml" Id="Rd2ea61dd7b8040e2"/><Relationship Id="rIdInteractive3" Type="http://schemas.openxmlformats.org/officeDocument/2006/relationships/hyperlink" Target="../Audio/HSK2-20_MODEL.mp3" TargetMode="External"/><Relationship Id="rIdEmbeddedAudio4" Type="http://schemas.openxmlformats.org/officeDocument/2006/relationships/audio" Target="../media/HSK2-20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38e42ccd59ca42cd" /><Relationship Type="http://schemas.openxmlformats.org/officeDocument/2006/relationships/notesSlide" Target="/ppt/notesSlides/notesSlide28.xml" Id="R92e4e00fd6cf44b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aa611d92d8ac42de" /><Relationship Type="http://schemas.openxmlformats.org/officeDocument/2006/relationships/notesSlide" Target="/ppt/notesSlides/notesSlide29.xml" Id="Rc4a821ecdec24d2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79568e04fc9346b1" /><Relationship Type="http://schemas.openxmlformats.org/officeDocument/2006/relationships/notesSlide" Target="/ppt/notesSlides/notesSlide30.xml" Id="R57cb6a4644d94ee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1ad609ff70f44583" /><Relationship Type="http://schemas.openxmlformats.org/officeDocument/2006/relationships/notesSlide" Target="/ppt/notesSlides/notesSlide31.xml" Id="R61e0367bcb0345e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2a7e2507cc946d5" /><Relationship Type="http://schemas.openxmlformats.org/officeDocument/2006/relationships/notesSlide" Target="/ppt/notesSlides/notesSlide32.xml" Id="R365fd16e5c364b7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fc1736377a4a4653" /><Relationship Type="http://schemas.openxmlformats.org/officeDocument/2006/relationships/notesSlide" Target="/ppt/notesSlides/notesSlide33.xml" Id="Re0f8b86fec514f12"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1117a876dc734852"/><Relationship Type="http://schemas.openxmlformats.org/officeDocument/2006/relationships/notesSlide" Target="/ppt/notesSlides/notesSlide34.xml" Id="R7e6ad6f028784336"/><Relationship Id="rIdInteractive3" Type="http://schemas.openxmlformats.org/officeDocument/2006/relationships/hyperlink" Target="../Audio/HSK2-21_MODEL.mp3" TargetMode="External"/><Relationship Id="rIdEmbeddedAudio4" Type="http://schemas.openxmlformats.org/officeDocument/2006/relationships/audio" Target="../media/HSK2-21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3a66c35013124c36" /><Relationship Type="http://schemas.openxmlformats.org/officeDocument/2006/relationships/notesSlide" Target="/ppt/notesSlides/notesSlide35.xml" Id="Rc9236263818243f3"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d939b0d3e8ae4422"/><Relationship Type="http://schemas.openxmlformats.org/officeDocument/2006/relationships/notesSlide" Target="/ppt/notesSlides/notesSlide36.xml" Id="Re20a3a6b46a143b4"/><Relationship Id="rIdInteractive3" Type="http://schemas.openxmlformats.org/officeDocument/2006/relationships/hyperlink" Target="../Audio/HSK2-21_GAME.mp3" TargetMode="External"/><Relationship Id="rIdEmbeddedAudio4" Type="http://schemas.openxmlformats.org/officeDocument/2006/relationships/audio" Target="../media/HSK2-21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4723ce8491624f14"/><Relationship Type="http://schemas.openxmlformats.org/officeDocument/2006/relationships/notesSlide" Target="/ppt/notesSlides/notesSlide37.xml" Id="R111f2103f8e147de"/><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dd9f60d56cd04c81"/><Relationship Type="http://schemas.openxmlformats.org/officeDocument/2006/relationships/notesSlide" Target="/ppt/notesSlides/notesSlide38.xml" Id="Rbdaf1133a2b54385"/><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83f85076562141ba" /><Relationship Type="http://schemas.openxmlformats.org/officeDocument/2006/relationships/notesSlide" Target="/ppt/notesSlides/notesSlide39.xml" Id="R1551a1c8127b49a3"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e823f28cc35348a2"/><Relationship Type="http://schemas.openxmlformats.org/officeDocument/2006/relationships/notesSlide" Target="/ppt/notesSlides/notesSlide40.xml" Id="Rf1c675e93cc14841"/><Relationship Id="rIdGif3" Type="http://schemas.openxmlformats.org/officeDocument/2006/relationships/image" Target="../media/stroke_36771.gif"/><Relationship Id="rIdGif4" Type="http://schemas.openxmlformats.org/officeDocument/2006/relationships/image" Target="../media/stroke_21688.gif"/><Relationship Id="rIdGif5" Type="http://schemas.openxmlformats.org/officeDocument/2006/relationships/image" Target="../media/stroke_23569.gif"/><Relationship Id="rIdGif6" Type="http://schemas.openxmlformats.org/officeDocument/2006/relationships/image" Target="../media/stroke_25918.gif"/><Relationship Id="rIdGif7" Type="http://schemas.openxmlformats.org/officeDocument/2006/relationships/image" Target="../media/stroke_19968.gif"/><Relationship Id="rIdGif8" Type="http://schemas.openxmlformats.org/officeDocument/2006/relationships/image" Target="../media/stroke_20849.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c87bac65d8014487"/><Relationship Type="http://schemas.openxmlformats.org/officeDocument/2006/relationships/notesSlide" Target="/ppt/notesSlides/notesSlide41.xml" Id="Rf82addacd7bb4d31"/><Relationship Id="rIdInteractive3" Type="http://schemas.openxmlformats.org/officeDocument/2006/relationships/hyperlink" Target="../Audio/HSK2-21_MODEL.mp3" TargetMode="External"/><Relationship Id="rIdEmbeddedAudio4" Type="http://schemas.openxmlformats.org/officeDocument/2006/relationships/audio" Target="../media/HSK2-21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c40a8c515c1549aa" /><Relationship Type="http://schemas.openxmlformats.org/officeDocument/2006/relationships/notesSlide" Target="/ppt/notesSlides/notesSlide42.xml" Id="Rbe7b81a860cc4be6"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2DBA625-8B96-4C85-8517-DC9D506747C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3F5F0736-1373-4135-9A88-B9F9C0C3AA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Ăn uống và gọi món</a:t>
            </a:r>
          </a:p>
        </p:txBody>
      </p:sp>
      <p:sp>
        <p:nvSpPr>
          <p:cNvPr id="3" name="page">
            <a:extLst xmlns:a="http://schemas.openxmlformats.org/drawingml/2006/main">
              <a:ext uri="{FF2B5EF4-FFF2-40B4-BE49-F238E27FC236}">
                <a16:creationId xmlns:a16="http://schemas.microsoft.com/office/drawing/2014/main" id="{FE3C97FE-6A91-4F75-BB6C-E6FDDEDB6D6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0BA0D6B-FACD-4B84-B451-3FADFBAD84E2}"/>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ăn uống và gọi món;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FF7A71C9-6CB1-4C0F-B56E-8412DE94A5F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95065513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18E074-53D3-4838-BCDE-CB4A8BC89E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683BFAA8-DC8B-4A6D-AB39-835AED0E57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A66FB86-39B7-4AF5-AE5D-AAC234D57B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1F10A0F-AA08-4BD7-AB0B-8BFED00A1F1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眼睛     肚子     发烧</a:t>
            </a:r>
          </a:p>
        </p:txBody>
      </p:sp>
      <p:sp>
        <p:nvSpPr>
          <p:cNvPr id="5" name="retrieval">
            <a:extLst xmlns:a="http://schemas.openxmlformats.org/drawingml/2006/main">
              <a:ext uri="{FF2B5EF4-FFF2-40B4-BE49-F238E27FC236}">
                <a16:creationId xmlns:a16="http://schemas.microsoft.com/office/drawing/2014/main" id="{76BF79E3-D064-44A6-B4C3-8441D14CD16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87229239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B74F9655-4C83-4E29-8D9B-6CFEA4AB5A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2D63EB51-E7A3-4613-ABD5-A440CD2576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CFFDC4B-3688-41E2-949A-D1DC556603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89F1A68-E021-4A52-8BCF-9D30754D431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菜单</a:t>
            </a:r>
          </a:p>
        </p:txBody>
      </p:sp>
      <p:sp>
        <p:nvSpPr>
          <p:cNvPr id="5" name="py0">
            <a:extLst xmlns:a="http://schemas.openxmlformats.org/drawingml/2006/main">
              <a:ext uri="{FF2B5EF4-FFF2-40B4-BE49-F238E27FC236}">
                <a16:creationId xmlns:a16="http://schemas.microsoft.com/office/drawing/2014/main" id="{019E3141-84EB-47F8-B18F-42FF6374FBE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cài dān</a:t>
            </a:r>
          </a:p>
        </p:txBody>
      </p:sp>
      <p:sp>
        <p:nvSpPr>
          <p:cNvPr id="6" name="vi0">
            <a:extLst xmlns:a="http://schemas.openxmlformats.org/drawingml/2006/main">
              <a:ext uri="{FF2B5EF4-FFF2-40B4-BE49-F238E27FC236}">
                <a16:creationId xmlns:a16="http://schemas.microsoft.com/office/drawing/2014/main" id="{402B4B40-A440-4F4D-92CD-BB910671063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thực đơn</a:t>
            </a:r>
          </a:p>
        </p:txBody>
      </p:sp>
      <p:sp>
        <p:nvSpPr>
          <p:cNvPr id="7" name="zh1">
            <a:extLst xmlns:a="http://schemas.openxmlformats.org/drawingml/2006/main">
              <a:ext uri="{FF2B5EF4-FFF2-40B4-BE49-F238E27FC236}">
                <a16:creationId xmlns:a16="http://schemas.microsoft.com/office/drawing/2014/main" id="{B0D4EC67-C6CA-4AA0-8674-121079BE10D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服务员</a:t>
            </a:r>
          </a:p>
        </p:txBody>
      </p:sp>
      <p:sp>
        <p:nvSpPr>
          <p:cNvPr id="8" name="py1">
            <a:extLst xmlns:a="http://schemas.openxmlformats.org/drawingml/2006/main">
              <a:ext uri="{FF2B5EF4-FFF2-40B4-BE49-F238E27FC236}">
                <a16:creationId xmlns:a16="http://schemas.microsoft.com/office/drawing/2014/main" id="{1C805A2A-CF26-4753-92CD-85A3BAC2397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fú wù yuán</a:t>
            </a:r>
          </a:p>
        </p:txBody>
      </p:sp>
      <p:sp>
        <p:nvSpPr>
          <p:cNvPr id="9" name="vi1">
            <a:extLst xmlns:a="http://schemas.openxmlformats.org/drawingml/2006/main">
              <a:ext uri="{FF2B5EF4-FFF2-40B4-BE49-F238E27FC236}">
                <a16:creationId xmlns:a16="http://schemas.microsoft.com/office/drawing/2014/main" id="{A3E04601-DF43-4FA6-9BB4-212FE676AD6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nhân viên phục vụ</a:t>
            </a:r>
          </a:p>
        </p:txBody>
      </p:sp>
      <p:sp>
        <p:nvSpPr>
          <p:cNvPr id="10" name="zh2">
            <a:extLst xmlns:a="http://schemas.openxmlformats.org/drawingml/2006/main">
              <a:ext uri="{FF2B5EF4-FFF2-40B4-BE49-F238E27FC236}">
                <a16:creationId xmlns:a16="http://schemas.microsoft.com/office/drawing/2014/main" id="{ABFA7950-F210-447D-93ED-56807508F98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点菜</a:t>
            </a:r>
          </a:p>
        </p:txBody>
      </p:sp>
      <p:sp>
        <p:nvSpPr>
          <p:cNvPr id="11" name="py2">
            <a:extLst xmlns:a="http://schemas.openxmlformats.org/drawingml/2006/main">
              <a:ext uri="{FF2B5EF4-FFF2-40B4-BE49-F238E27FC236}">
                <a16:creationId xmlns:a16="http://schemas.microsoft.com/office/drawing/2014/main" id="{6BE589A0-74FC-4462-9B44-ACD94619199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diǎn cài</a:t>
            </a:r>
          </a:p>
        </p:txBody>
      </p:sp>
      <p:sp>
        <p:nvSpPr>
          <p:cNvPr id="12" name="vi2">
            <a:extLst xmlns:a="http://schemas.openxmlformats.org/drawingml/2006/main">
              <a:ext uri="{FF2B5EF4-FFF2-40B4-BE49-F238E27FC236}">
                <a16:creationId xmlns:a16="http://schemas.microsoft.com/office/drawing/2014/main" id="{91031B56-D92D-4BC0-A2EC-171AC70774E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gọi món</a:t>
            </a:r>
          </a:p>
        </p:txBody>
      </p:sp>
      <p:sp>
        <p:nvSpPr>
          <p:cNvPr id="13" name="zh3">
            <a:extLst xmlns:a="http://schemas.openxmlformats.org/drawingml/2006/main">
              <a:ext uri="{FF2B5EF4-FFF2-40B4-BE49-F238E27FC236}">
                <a16:creationId xmlns:a16="http://schemas.microsoft.com/office/drawing/2014/main" id="{043ABD99-87EE-49D7-8B8C-7BE66C26580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牛肉</a:t>
            </a:r>
          </a:p>
        </p:txBody>
      </p:sp>
      <p:sp>
        <p:nvSpPr>
          <p:cNvPr id="14" name="py3">
            <a:extLst xmlns:a="http://schemas.openxmlformats.org/drawingml/2006/main">
              <a:ext uri="{FF2B5EF4-FFF2-40B4-BE49-F238E27FC236}">
                <a16:creationId xmlns:a16="http://schemas.microsoft.com/office/drawing/2014/main" id="{F51B3FC0-B779-4A2A-9786-4F1FBE203B79}"/>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niú ròu</a:t>
            </a:r>
          </a:p>
        </p:txBody>
      </p:sp>
      <p:sp>
        <p:nvSpPr>
          <p:cNvPr id="15" name="vi3">
            <a:extLst xmlns:a="http://schemas.openxmlformats.org/drawingml/2006/main">
              <a:ext uri="{FF2B5EF4-FFF2-40B4-BE49-F238E27FC236}">
                <a16:creationId xmlns:a16="http://schemas.microsoft.com/office/drawing/2014/main" id="{EBC57BB8-CCB8-4392-8992-0F2CEE21CE24}"/>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thịt bò</a:t>
            </a:r>
          </a:p>
        </p:txBody>
      </p:sp>
      <p:sp>
        <p:nvSpPr>
          <p:cNvPr id="16" name="zh4">
            <a:extLst xmlns:a="http://schemas.openxmlformats.org/drawingml/2006/main">
              <a:ext uri="{FF2B5EF4-FFF2-40B4-BE49-F238E27FC236}">
                <a16:creationId xmlns:a16="http://schemas.microsoft.com/office/drawing/2014/main" id="{B5A15A31-1983-4394-BE0D-1ECE95C2DA7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鸡肉</a:t>
            </a:r>
          </a:p>
        </p:txBody>
      </p:sp>
      <p:sp>
        <p:nvSpPr>
          <p:cNvPr id="17" name="py4">
            <a:extLst xmlns:a="http://schemas.openxmlformats.org/drawingml/2006/main">
              <a:ext uri="{FF2B5EF4-FFF2-40B4-BE49-F238E27FC236}">
                <a16:creationId xmlns:a16="http://schemas.microsoft.com/office/drawing/2014/main" id="{FDA1F620-EF26-44F3-B16A-1F51CFB1EAE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 ròu</a:t>
            </a:r>
          </a:p>
        </p:txBody>
      </p:sp>
      <p:sp>
        <p:nvSpPr>
          <p:cNvPr id="18" name="vi4">
            <a:extLst xmlns:a="http://schemas.openxmlformats.org/drawingml/2006/main">
              <a:ext uri="{FF2B5EF4-FFF2-40B4-BE49-F238E27FC236}">
                <a16:creationId xmlns:a16="http://schemas.microsoft.com/office/drawing/2014/main" id="{CC1A8088-9FA9-4764-87D6-776EB09FBA0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thịt gà</a:t>
            </a:r>
          </a:p>
        </p:txBody>
      </p:sp>
      <p:sp>
        <p:nvSpPr>
          <p:cNvPr id="19" name="zh5">
            <a:extLst xmlns:a="http://schemas.openxmlformats.org/drawingml/2006/main">
              <a:ext uri="{FF2B5EF4-FFF2-40B4-BE49-F238E27FC236}">
                <a16:creationId xmlns:a16="http://schemas.microsoft.com/office/drawing/2014/main" id="{55B5C7E0-C009-47A6-A996-5C222EE1659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鱼</a:t>
            </a:r>
          </a:p>
        </p:txBody>
      </p:sp>
      <p:sp>
        <p:nvSpPr>
          <p:cNvPr id="20" name="py5">
            <a:extLst xmlns:a="http://schemas.openxmlformats.org/drawingml/2006/main">
              <a:ext uri="{FF2B5EF4-FFF2-40B4-BE49-F238E27FC236}">
                <a16:creationId xmlns:a16="http://schemas.microsoft.com/office/drawing/2014/main" id="{DDAC950E-9A38-4A81-84E6-897CC3B3ADC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yú</a:t>
            </a:r>
          </a:p>
        </p:txBody>
      </p:sp>
      <p:sp>
        <p:nvSpPr>
          <p:cNvPr id="21" name="vi5">
            <a:extLst xmlns:a="http://schemas.openxmlformats.org/drawingml/2006/main">
              <a:ext uri="{FF2B5EF4-FFF2-40B4-BE49-F238E27FC236}">
                <a16:creationId xmlns:a16="http://schemas.microsoft.com/office/drawing/2014/main" id="{FD5BF972-F8DC-4680-B099-8B6AA1413373}"/>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a:t>
            </a:r>
          </a:p>
        </p:txBody>
      </p:sp>
    </p:spTree>
    <p:extLst>
      <p:ext uri="{BB962C8B-B14F-4D97-AF65-F5344CB8AC3E}">
        <p14:creationId xmlns:p14="http://schemas.microsoft.com/office/powerpoint/2010/main" val="194001560"/>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47C2D774-5E24-40C5-B945-FF5693E8F9E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3A5F79CE-9F1D-4493-B129-2CF4922D97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DB312E9-CF3A-493F-9CD1-B064EFC3ED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A16D22D9-8FA0-4C8B-9F54-ABEE005FBD4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a:t>
            </a:r>
          </a:p>
        </p:txBody>
      </p:sp>
      <p:sp>
        <p:nvSpPr>
          <p:cNvPr id="5" name="py0">
            <a:extLst xmlns:a="http://schemas.openxmlformats.org/drawingml/2006/main">
              <a:ext uri="{FF2B5EF4-FFF2-40B4-BE49-F238E27FC236}">
                <a16:creationId xmlns:a16="http://schemas.microsoft.com/office/drawing/2014/main" id="{9B4B81D8-0BE8-4B3E-8D0C-E09B83E81C4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a:t>
            </a:r>
          </a:p>
        </p:txBody>
      </p:sp>
      <p:sp>
        <p:nvSpPr>
          <p:cNvPr id="6" name="vi0">
            <a:extLst xmlns:a="http://schemas.openxmlformats.org/drawingml/2006/main">
              <a:ext uri="{FF2B5EF4-FFF2-40B4-BE49-F238E27FC236}">
                <a16:creationId xmlns:a16="http://schemas.microsoft.com/office/drawing/2014/main" id="{D30866AF-E342-4F63-B6E0-5075144C4BC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đánh gọi tùy kết hợp</a:t>
            </a:r>
          </a:p>
        </p:txBody>
      </p:sp>
      <p:sp>
        <p:nvSpPr>
          <p:cNvPr id="7" name="zh1">
            <a:extLst xmlns:a="http://schemas.openxmlformats.org/drawingml/2006/main">
              <a:ext uri="{FF2B5EF4-FFF2-40B4-BE49-F238E27FC236}">
                <a16:creationId xmlns:a16="http://schemas.microsoft.com/office/drawing/2014/main" id="{9A3138C0-EB9B-43BD-A36D-6A6A87D44DF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里面</a:t>
            </a:r>
          </a:p>
        </p:txBody>
      </p:sp>
      <p:sp>
        <p:nvSpPr>
          <p:cNvPr id="8" name="py1">
            <a:extLst xmlns:a="http://schemas.openxmlformats.org/drawingml/2006/main">
              <a:ext uri="{FF2B5EF4-FFF2-40B4-BE49-F238E27FC236}">
                <a16:creationId xmlns:a16="http://schemas.microsoft.com/office/drawing/2014/main" id="{87879BAD-1A87-4911-96BC-EBC59B9DAD0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lǐmiàn</a:t>
            </a:r>
          </a:p>
        </p:txBody>
      </p:sp>
      <p:sp>
        <p:nvSpPr>
          <p:cNvPr id="9" name="vi1">
            <a:extLst xmlns:a="http://schemas.openxmlformats.org/drawingml/2006/main">
              <a:ext uri="{FF2B5EF4-FFF2-40B4-BE49-F238E27FC236}">
                <a16:creationId xmlns:a16="http://schemas.microsoft.com/office/drawing/2014/main" id="{01D056A1-A640-4060-B280-F4E15A29E5B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trong</a:t>
            </a:r>
          </a:p>
        </p:txBody>
      </p:sp>
      <p:sp>
        <p:nvSpPr>
          <p:cNvPr id="10" name="zh2">
            <a:extLst xmlns:a="http://schemas.openxmlformats.org/drawingml/2006/main">
              <a:ext uri="{FF2B5EF4-FFF2-40B4-BE49-F238E27FC236}">
                <a16:creationId xmlns:a16="http://schemas.microsoft.com/office/drawing/2014/main" id="{02724A15-8340-4939-AA8F-847E2C7A39E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网上</a:t>
            </a:r>
          </a:p>
        </p:txBody>
      </p:sp>
      <p:sp>
        <p:nvSpPr>
          <p:cNvPr id="11" name="py2">
            <a:extLst xmlns:a="http://schemas.openxmlformats.org/drawingml/2006/main">
              <a:ext uri="{FF2B5EF4-FFF2-40B4-BE49-F238E27FC236}">
                <a16:creationId xmlns:a16="http://schemas.microsoft.com/office/drawing/2014/main" id="{42BE2BE3-F228-4DFE-81BA-2E979CEFC55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wǎngshang</a:t>
            </a:r>
          </a:p>
        </p:txBody>
      </p:sp>
      <p:sp>
        <p:nvSpPr>
          <p:cNvPr id="12" name="vi2">
            <a:extLst xmlns:a="http://schemas.openxmlformats.org/drawingml/2006/main">
              <a:ext uri="{FF2B5EF4-FFF2-40B4-BE49-F238E27FC236}">
                <a16:creationId xmlns:a16="http://schemas.microsoft.com/office/drawing/2014/main" id="{84262601-48A0-4A0C-AF37-3968BF9EAB6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trên mạng</a:t>
            </a:r>
          </a:p>
        </p:txBody>
      </p:sp>
    </p:spTree>
    <p:extLst>
      <p:ext uri="{BB962C8B-B14F-4D97-AF65-F5344CB8AC3E}">
        <p14:creationId xmlns:p14="http://schemas.microsoft.com/office/powerpoint/2010/main" val="1765319585"/>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4A3DB2-F840-4532-81E1-D620CD5982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7B8E742E-9C99-4741-9226-9E9CC277F0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3F1A891-C111-4F26-8E5F-19255DF6D6E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12A60C4-67AE-4973-8B8E-E2113E879A4D}"/>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来 加 món</a:t>
            </a:r>
          </a:p>
        </p:txBody>
      </p:sp>
      <p:sp>
        <p:nvSpPr>
          <p:cNvPr id="5" name="rule">
            <a:extLst xmlns:a="http://schemas.openxmlformats.org/drawingml/2006/main">
              <a:ext uri="{FF2B5EF4-FFF2-40B4-BE49-F238E27FC236}">
                <a16:creationId xmlns:a16="http://schemas.microsoft.com/office/drawing/2014/main" id="{827DEFBF-9910-4BB5-A978-2D27AD635BDF}"/>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来一份饺子。 Cho một phần sủi cảo.</a:t>
            </a:r>
          </a:p>
        </p:txBody>
      </p:sp>
    </p:spTree>
    <p:extLst>
      <p:ext uri="{BB962C8B-B14F-4D97-AF65-F5344CB8AC3E}">
        <p14:creationId xmlns:p14="http://schemas.microsoft.com/office/powerpoint/2010/main" val="945884597"/>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F20F4F0-0454-4E6B-9336-3C626AFC044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7C2F982B-42BD-4420-B78D-75BCEA1854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E37AFCA-024A-4A12-A966-DF882ECEE9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A3E5349-E371-4F16-9BD0-8D52B9A9186C}"/>
              </a:ext>
            </a:extLst>
            <ns0:hlinkClick xmlns:ns0="http://schemas.openxmlformats.org/drawingml/2006/main" xmlns:ns1="http://schemas.openxmlformats.org/officeDocument/2006/relationships" ns1:id="rIdInteractive3">
              <ns0:snd ns1:embed="rIdEmbeddedAudio4" name="HSK2-1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2EA173F-22DC-40B8-A3E6-8B47D6323DD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E9C1C20-8963-43AC-A620-10023F012DE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8197084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A1256A1-B828-444A-AE28-BD96D5EEF3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DB155996-DBCA-4827-BE4D-BD13ED5811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0261E493-5888-4999-9356-18EA0367B51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9AEAEB96-696F-47E6-AC10-B9B8E1AE415B}"/>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小安和朋友在饭店点了一份饺子和一个蔬菜汤。他们不要辣的。服务员请他们稍等。</a:t>
            </a:r>
          </a:p>
        </p:txBody>
      </p:sp>
      <p:sp>
        <p:nvSpPr>
          <p:cNvPr id="5" name="q0">
            <a:extLst xmlns:a="http://schemas.openxmlformats.org/drawingml/2006/main">
              <a:ext uri="{FF2B5EF4-FFF2-40B4-BE49-F238E27FC236}">
                <a16:creationId xmlns:a16="http://schemas.microsoft.com/office/drawing/2014/main" id="{633A50A4-2681-422B-852D-C67DD450E9BE}"/>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他们点了几份饺子？</a:t>
            </a:r>
          </a:p>
        </p:txBody>
      </p:sp>
      <p:sp>
        <p:nvSpPr>
          <p:cNvPr id="6" name="q1">
            <a:extLst xmlns:a="http://schemas.openxmlformats.org/drawingml/2006/main">
              <a:ext uri="{FF2B5EF4-FFF2-40B4-BE49-F238E27FC236}">
                <a16:creationId xmlns:a16="http://schemas.microsoft.com/office/drawing/2014/main" id="{3287C0E4-DCF3-4728-A3BE-DD3C7555F098}"/>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他们要辣的吗？</a:t>
            </a:r>
          </a:p>
        </p:txBody>
      </p:sp>
    </p:spTree>
    <p:extLst>
      <p:ext uri="{BB962C8B-B14F-4D97-AF65-F5344CB8AC3E}">
        <p14:creationId xmlns:p14="http://schemas.microsoft.com/office/powerpoint/2010/main" val="112278036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D3A6CB6-C649-42B1-A591-44D08B61F8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E31886E3-8FA2-4462-9057-09A132BF20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156E65B-2A03-4037-B198-63008FA284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A1A6E85-2092-4A99-A970-495A8CF4FC1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“thực đơn”?</a:t>
            </a:r>
          </a:p>
        </p:txBody>
      </p:sp>
      <p:sp>
        <p:nvSpPr>
          <p:cNvPr id="5" name="audio_game">
            <a:extLst xmlns:a="http://schemas.openxmlformats.org/drawingml/2006/main">
              <a:ext uri="{FF2B5EF4-FFF2-40B4-BE49-F238E27FC236}">
                <a16:creationId xmlns:a16="http://schemas.microsoft.com/office/drawing/2014/main" id="{53D5657D-DE8C-46C6-823B-4F6555FCEEA0}"/>
              </a:ext>
            </a:extLst>
            <ns0:hlinkClick xmlns:ns0="http://schemas.openxmlformats.org/drawingml/2006/main" xmlns:ns1="http://schemas.openxmlformats.org/officeDocument/2006/relationships" ns1:id="rIdInteractive3">
              <ns0:snd ns1:embed="rIdEmbeddedAudio4" name="HSK2-1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E769F1F-EA95-4B31-BF06-4717E472345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菜单</a:t>
            </a:r>
          </a:p>
        </p:txBody>
      </p:sp>
      <p:sp>
        <p:nvSpPr>
          <p:cNvPr id="7" name="choice_1">
            <a:extLst xmlns:a="http://schemas.openxmlformats.org/drawingml/2006/main">
              <a:ext uri="{FF2B5EF4-FFF2-40B4-BE49-F238E27FC236}">
                <a16:creationId xmlns:a16="http://schemas.microsoft.com/office/drawing/2014/main" id="{F31D8C66-98B9-4A4F-AB83-220A72FF5EB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服务员</a:t>
            </a:r>
          </a:p>
        </p:txBody>
      </p:sp>
      <p:sp>
        <p:nvSpPr>
          <p:cNvPr id="8" name="choice_2">
            <a:extLst xmlns:a="http://schemas.openxmlformats.org/drawingml/2006/main">
              <a:ext uri="{FF2B5EF4-FFF2-40B4-BE49-F238E27FC236}">
                <a16:creationId xmlns:a16="http://schemas.microsoft.com/office/drawing/2014/main" id="{EED775D7-6CF0-4DEF-A0A3-B807BD29D676}"/>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点菜</a:t>
            </a:r>
          </a:p>
        </p:txBody>
      </p:sp>
    </p:spTree>
    <p:extLst>
      <p:ext uri="{BB962C8B-B14F-4D97-AF65-F5344CB8AC3E}">
        <p14:creationId xmlns:p14="http://schemas.microsoft.com/office/powerpoint/2010/main" val="2006740818"/>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12F37C2-1E97-4095-A6FA-F80952D23A3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7860847A-4981-4989-A899-3778756436B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3B48CBC-1E45-42C1-8346-66EE615B95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8EB9685-6C2A-4F8A-B7DE-9F33F296470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菜单 (cài dān) = thực đơn.</a:t>
            </a:r>
          </a:p>
        </p:txBody>
      </p:sp>
      <p:sp>
        <p:nvSpPr>
          <p:cNvPr id="5" name="stretch">
            <a:extLst xmlns:a="http://schemas.openxmlformats.org/drawingml/2006/main">
              <a:ext uri="{FF2B5EF4-FFF2-40B4-BE49-F238E27FC236}">
                <a16:creationId xmlns:a16="http://schemas.microsoft.com/office/drawing/2014/main" id="{B8DEC20C-A23F-41C1-9774-26155C74876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BC8635A-8BC1-497E-8C80-0AB65208E35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82330341"/>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45C2843-BA29-48A8-918D-5B0768BB194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B8D6958A-C039-4AF5-A2D5-95646D1A80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5ADEEBB-F573-43C9-BAB5-1011355F26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9ED65C5A-54EB-47AD-B0A0-72B798318AA1}"/>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444B726-3DA9-462E-A374-445E1486CD1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41790363"/>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F7994E4-152A-4F5E-92DC-1329710E6B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ED3F09F7-7538-4A5C-B85B-97AC8C796C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F5CE2425-220F-479A-8FFA-C8960DA12F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A71C1E4-1860-47CB-AD14-2632EC92BB1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Gọi món cho hai người theo thẻ sở thích khác nhau. Xác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món, số phần, vị và tổng giá.</a:t>
            </a:r>
          </a:p>
        </p:txBody>
      </p:sp>
      <p:sp>
        <p:nvSpPr>
          <p:cNvPr id="5" name="taskrule">
            <a:extLst xmlns:a="http://schemas.openxmlformats.org/drawingml/2006/main">
              <a:ext uri="{FF2B5EF4-FFF2-40B4-BE49-F238E27FC236}">
                <a16:creationId xmlns:a16="http://schemas.microsoft.com/office/drawing/2014/main" id="{11E29B23-C7CC-40C3-A3C0-CC2088863AD9}"/>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87188714"/>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F281C93-B176-419A-B329-AFB3027D8A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CBE904F1-807E-42D7-B047-017E5C50A1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C614B0A-0D8A-42D0-A4AC-546455FC5D5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菜"/>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单"/>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服"/>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务"/>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员"/>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点"/>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768153405"/>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484E9FD-3B0F-4AE6-9225-3538447EDC4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2AB45833-AC85-4BFD-A4E5-CB50AEC87D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235371E-6388-4523-9200-C8C192A84F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0D2D34E-4F39-4D1E-BE8B-ED8010F5151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CB52C37-480E-48E8-9EF9-D9D21C56556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DC2A7F5C-1E1A-4497-8D3D-2BBABACC1BA5}"/>
              </a:ext>
            </a:extLst>
            <ns0:hlinkClick xmlns:ns0="http://schemas.openxmlformats.org/drawingml/2006/main" xmlns:ns1="http://schemas.openxmlformats.org/officeDocument/2006/relationships" ns1:id="rIdInteractive3">
              <ns0:snd ns1:embed="rIdEmbeddedAudio4" name="HSK2-1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8001204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DA1573-8B70-4687-9A9C-BC65F7FE2A6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HSK2-19</a:t>
            </a:r>
          </a:p>
        </p:txBody>
      </p:sp>
      <p:sp>
        <p:nvSpPr>
          <p:cNvPr id="2" name="heading">
            <a:extLst xmlns:a="http://schemas.openxmlformats.org/drawingml/2006/main">
              <a:ext uri="{FF2B5EF4-FFF2-40B4-BE49-F238E27FC236}">
                <a16:creationId xmlns:a16="http://schemas.microsoft.com/office/drawing/2014/main" id="{D0AE9828-34A6-484E-B1B7-F3424E84D1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E13F2D7-346B-47EA-9ACC-FBE82B3AEC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DFEDBC70-D215-4F46-AB30-2E9C7F1EB0F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F9E47BC1-A35F-440B-BB85-4830635DF970}"/>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7960447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F042D1E-00A5-419E-A526-202ED03C16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14C206B1-B8CE-43F9-828B-7F89BF6609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Ăn uống và gọi món</a:t>
            </a:r>
          </a:p>
        </p:txBody>
      </p:sp>
      <p:sp>
        <p:nvSpPr>
          <p:cNvPr id="3" name="page">
            <a:extLst xmlns:a="http://schemas.openxmlformats.org/drawingml/2006/main">
              <a:ext uri="{FF2B5EF4-FFF2-40B4-BE49-F238E27FC236}">
                <a16:creationId xmlns:a16="http://schemas.microsoft.com/office/drawing/2014/main" id="{640AD0FB-7B62-4DA8-AD51-942E59B20E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8AF77DCE-2EEF-4AD4-ADD7-E2E61B19A414}"/>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少 加 động từ và đọc tìm chi tiết.</a:t>
            </a:r>
          </a:p>
        </p:txBody>
      </p:sp>
      <p:sp>
        <p:nvSpPr>
          <p:cNvPr id="5" name="duration">
            <a:extLst xmlns:a="http://schemas.openxmlformats.org/drawingml/2006/main">
              <a:ext uri="{FF2B5EF4-FFF2-40B4-BE49-F238E27FC236}">
                <a16:creationId xmlns:a16="http://schemas.microsoft.com/office/drawing/2014/main" id="{D4EE784E-3559-48EE-9E78-77EF6C7758E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435459338"/>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F3ADE87-F836-4268-8A41-19EE779AD4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C216EBD0-F0E5-49FA-8C5A-66AA89A36B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B8F3389-8912-43EC-9F26-95F889D10E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567AC33-0CFC-4A54-A20F-1EA58052537A}"/>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应该     不要     注意</a:t>
            </a:r>
          </a:p>
        </p:txBody>
      </p:sp>
      <p:sp>
        <p:nvSpPr>
          <p:cNvPr id="5" name="retrieval">
            <a:extLst xmlns:a="http://schemas.openxmlformats.org/drawingml/2006/main">
              <a:ext uri="{FF2B5EF4-FFF2-40B4-BE49-F238E27FC236}">
                <a16:creationId xmlns:a16="http://schemas.microsoft.com/office/drawing/2014/main" id="{4459AF53-3991-4C5E-804F-38E16753055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931212581"/>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DA5845F-45E9-4427-B20F-F54D42223C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665CBD1D-B895-4747-9E19-D863F9C169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B5846CF-29A6-4322-BF70-F307FA60E3B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50A35D8-4AEB-4DE7-BC46-A6B9E711455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蔬菜</a:t>
            </a:r>
          </a:p>
        </p:txBody>
      </p:sp>
      <p:sp>
        <p:nvSpPr>
          <p:cNvPr id="5" name="py0">
            <a:extLst xmlns:a="http://schemas.openxmlformats.org/drawingml/2006/main">
              <a:ext uri="{FF2B5EF4-FFF2-40B4-BE49-F238E27FC236}">
                <a16:creationId xmlns:a16="http://schemas.microsoft.com/office/drawing/2014/main" id="{5E0F6659-A52D-4097-B13D-71D9B66EEB0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shū cài</a:t>
            </a:r>
          </a:p>
        </p:txBody>
      </p:sp>
      <p:sp>
        <p:nvSpPr>
          <p:cNvPr id="6" name="vi0">
            <a:extLst xmlns:a="http://schemas.openxmlformats.org/drawingml/2006/main">
              <a:ext uri="{FF2B5EF4-FFF2-40B4-BE49-F238E27FC236}">
                <a16:creationId xmlns:a16="http://schemas.microsoft.com/office/drawing/2014/main" id="{72F588DF-964C-453D-A872-778B50D026F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rau</a:t>
            </a:r>
          </a:p>
        </p:txBody>
      </p:sp>
      <p:sp>
        <p:nvSpPr>
          <p:cNvPr id="7" name="zh1">
            <a:extLst xmlns:a="http://schemas.openxmlformats.org/drawingml/2006/main">
              <a:ext uri="{FF2B5EF4-FFF2-40B4-BE49-F238E27FC236}">
                <a16:creationId xmlns:a16="http://schemas.microsoft.com/office/drawing/2014/main" id="{AE1CDCD5-F4D9-4AE8-B103-6181D966F3C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汤</a:t>
            </a:r>
          </a:p>
        </p:txBody>
      </p:sp>
      <p:sp>
        <p:nvSpPr>
          <p:cNvPr id="8" name="py1">
            <a:extLst xmlns:a="http://schemas.openxmlformats.org/drawingml/2006/main">
              <a:ext uri="{FF2B5EF4-FFF2-40B4-BE49-F238E27FC236}">
                <a16:creationId xmlns:a16="http://schemas.microsoft.com/office/drawing/2014/main" id="{53E754D9-52D3-4EF8-8A27-4CEBA6AF41B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tāng</a:t>
            </a:r>
          </a:p>
        </p:txBody>
      </p:sp>
      <p:sp>
        <p:nvSpPr>
          <p:cNvPr id="9" name="vi1">
            <a:extLst xmlns:a="http://schemas.openxmlformats.org/drawingml/2006/main">
              <a:ext uri="{FF2B5EF4-FFF2-40B4-BE49-F238E27FC236}">
                <a16:creationId xmlns:a16="http://schemas.microsoft.com/office/drawing/2014/main" id="{0C458CD2-EA12-44E1-B05C-FDA0094EEDF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canh</a:t>
            </a:r>
          </a:p>
        </p:txBody>
      </p:sp>
      <p:sp>
        <p:nvSpPr>
          <p:cNvPr id="10" name="zh2">
            <a:extLst xmlns:a="http://schemas.openxmlformats.org/drawingml/2006/main">
              <a:ext uri="{FF2B5EF4-FFF2-40B4-BE49-F238E27FC236}">
                <a16:creationId xmlns:a16="http://schemas.microsoft.com/office/drawing/2014/main" id="{C066AF36-2F48-4D99-BFA9-1F431388824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饺子</a:t>
            </a:r>
          </a:p>
        </p:txBody>
      </p:sp>
      <p:sp>
        <p:nvSpPr>
          <p:cNvPr id="11" name="py2">
            <a:extLst xmlns:a="http://schemas.openxmlformats.org/drawingml/2006/main">
              <a:ext uri="{FF2B5EF4-FFF2-40B4-BE49-F238E27FC236}">
                <a16:creationId xmlns:a16="http://schemas.microsoft.com/office/drawing/2014/main" id="{4BC2E38A-7AF2-4D78-99E4-3CE02CC15BA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jiǎozi</a:t>
            </a:r>
          </a:p>
        </p:txBody>
      </p:sp>
      <p:sp>
        <p:nvSpPr>
          <p:cNvPr id="12" name="vi2">
            <a:extLst xmlns:a="http://schemas.openxmlformats.org/drawingml/2006/main">
              <a:ext uri="{FF2B5EF4-FFF2-40B4-BE49-F238E27FC236}">
                <a16:creationId xmlns:a16="http://schemas.microsoft.com/office/drawing/2014/main" id="{572FD9FB-8F48-419A-9311-04B9D676719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sủi cảo</a:t>
            </a:r>
          </a:p>
        </p:txBody>
      </p:sp>
      <p:sp>
        <p:nvSpPr>
          <p:cNvPr id="13" name="zh3">
            <a:extLst xmlns:a="http://schemas.openxmlformats.org/drawingml/2006/main">
              <a:ext uri="{FF2B5EF4-FFF2-40B4-BE49-F238E27FC236}">
                <a16:creationId xmlns:a16="http://schemas.microsoft.com/office/drawing/2014/main" id="{266D1C66-EE13-440B-9B09-CB476BB11F8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包子</a:t>
            </a:r>
          </a:p>
        </p:txBody>
      </p:sp>
      <p:sp>
        <p:nvSpPr>
          <p:cNvPr id="14" name="py3">
            <a:extLst xmlns:a="http://schemas.openxmlformats.org/drawingml/2006/main">
              <a:ext uri="{FF2B5EF4-FFF2-40B4-BE49-F238E27FC236}">
                <a16:creationId xmlns:a16="http://schemas.microsoft.com/office/drawing/2014/main" id="{71292BC0-2CA5-411F-9735-5488BED505B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bāozi</a:t>
            </a:r>
          </a:p>
        </p:txBody>
      </p:sp>
      <p:sp>
        <p:nvSpPr>
          <p:cNvPr id="15" name="vi3">
            <a:extLst xmlns:a="http://schemas.openxmlformats.org/drawingml/2006/main">
              <a:ext uri="{FF2B5EF4-FFF2-40B4-BE49-F238E27FC236}">
                <a16:creationId xmlns:a16="http://schemas.microsoft.com/office/drawing/2014/main" id="{96391D1B-005F-448A-BA5D-EECF91E3A95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bánh bao</a:t>
            </a:r>
          </a:p>
        </p:txBody>
      </p:sp>
      <p:sp>
        <p:nvSpPr>
          <p:cNvPr id="16" name="zh4">
            <a:extLst xmlns:a="http://schemas.openxmlformats.org/drawingml/2006/main">
              <a:ext uri="{FF2B5EF4-FFF2-40B4-BE49-F238E27FC236}">
                <a16:creationId xmlns:a16="http://schemas.microsoft.com/office/drawing/2014/main" id="{C1315524-C3E9-4E47-8A4A-339D1623063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好吃</a:t>
            </a:r>
          </a:p>
        </p:txBody>
      </p:sp>
      <p:sp>
        <p:nvSpPr>
          <p:cNvPr id="17" name="py4">
            <a:extLst xmlns:a="http://schemas.openxmlformats.org/drawingml/2006/main">
              <a:ext uri="{FF2B5EF4-FFF2-40B4-BE49-F238E27FC236}">
                <a16:creationId xmlns:a16="http://schemas.microsoft.com/office/drawing/2014/main" id="{1352F902-5272-4CAF-96C8-3950803F8590}"/>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hǎochī</a:t>
            </a:r>
          </a:p>
        </p:txBody>
      </p:sp>
      <p:sp>
        <p:nvSpPr>
          <p:cNvPr id="18" name="vi4">
            <a:extLst xmlns:a="http://schemas.openxmlformats.org/drawingml/2006/main">
              <a:ext uri="{FF2B5EF4-FFF2-40B4-BE49-F238E27FC236}">
                <a16:creationId xmlns:a16="http://schemas.microsoft.com/office/drawing/2014/main" id="{673309F7-6350-4531-A34F-1BF6B0B18A6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ngon</a:t>
            </a:r>
          </a:p>
        </p:txBody>
      </p:sp>
      <p:sp>
        <p:nvSpPr>
          <p:cNvPr id="19" name="zh5">
            <a:extLst xmlns:a="http://schemas.openxmlformats.org/drawingml/2006/main">
              <a:ext uri="{FF2B5EF4-FFF2-40B4-BE49-F238E27FC236}">
                <a16:creationId xmlns:a16="http://schemas.microsoft.com/office/drawing/2014/main" id="{2248CE84-6AE0-41F4-80FB-5244085E72CA}"/>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甜</a:t>
            </a:r>
          </a:p>
        </p:txBody>
      </p:sp>
      <p:sp>
        <p:nvSpPr>
          <p:cNvPr id="20" name="py5">
            <a:extLst xmlns:a="http://schemas.openxmlformats.org/drawingml/2006/main">
              <a:ext uri="{FF2B5EF4-FFF2-40B4-BE49-F238E27FC236}">
                <a16:creationId xmlns:a16="http://schemas.microsoft.com/office/drawing/2014/main" id="{7DCFD458-C0E5-4F41-A522-D8E4C839FA4A}"/>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tián</a:t>
            </a:r>
          </a:p>
        </p:txBody>
      </p:sp>
      <p:sp>
        <p:nvSpPr>
          <p:cNvPr id="21" name="vi5">
            <a:extLst xmlns:a="http://schemas.openxmlformats.org/drawingml/2006/main">
              <a:ext uri="{FF2B5EF4-FFF2-40B4-BE49-F238E27FC236}">
                <a16:creationId xmlns:a16="http://schemas.microsoft.com/office/drawing/2014/main" id="{247F1560-08D5-482E-BE88-1E00A8C7AF7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ngọt</a:t>
            </a:r>
          </a:p>
        </p:txBody>
      </p:sp>
    </p:spTree>
    <p:extLst>
      <p:ext uri="{BB962C8B-B14F-4D97-AF65-F5344CB8AC3E}">
        <p14:creationId xmlns:p14="http://schemas.microsoft.com/office/powerpoint/2010/main" val="90916679"/>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D0D7AC23-AD8E-45DE-ADC1-59C4B9753A5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0351AF1B-8D52-4703-9BFB-D3DC8366A9B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C2BB35C-DF85-4B3E-8D30-392C4EFBC9E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D18B3A4-2CF1-462A-86F1-7960C520686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打车</a:t>
            </a:r>
          </a:p>
        </p:txBody>
      </p:sp>
      <p:sp>
        <p:nvSpPr>
          <p:cNvPr id="5" name="py0">
            <a:extLst xmlns:a="http://schemas.openxmlformats.org/drawingml/2006/main">
              <a:ext uri="{FF2B5EF4-FFF2-40B4-BE49-F238E27FC236}">
                <a16:creationId xmlns:a16="http://schemas.microsoft.com/office/drawing/2014/main" id="{3BA3574B-E34E-432E-A3B4-DFF415046DE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dǎchē</a:t>
            </a:r>
          </a:p>
        </p:txBody>
      </p:sp>
      <p:sp>
        <p:nvSpPr>
          <p:cNvPr id="6" name="vi0">
            <a:extLst xmlns:a="http://schemas.openxmlformats.org/drawingml/2006/main">
              <a:ext uri="{FF2B5EF4-FFF2-40B4-BE49-F238E27FC236}">
                <a16:creationId xmlns:a16="http://schemas.microsoft.com/office/drawing/2014/main" id="{F88389A4-1B42-434B-8B88-6CE1C6CA326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taxi</a:t>
            </a:r>
          </a:p>
        </p:txBody>
      </p:sp>
      <p:sp>
        <p:nvSpPr>
          <p:cNvPr id="7" name="zh1">
            <a:extLst xmlns:a="http://schemas.openxmlformats.org/drawingml/2006/main">
              <a:ext uri="{FF2B5EF4-FFF2-40B4-BE49-F238E27FC236}">
                <a16:creationId xmlns:a16="http://schemas.microsoft.com/office/drawing/2014/main" id="{09B2656E-C8AB-4040-AF0E-7DA38D8EBDC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楼</a:t>
            </a:r>
          </a:p>
        </p:txBody>
      </p:sp>
      <p:sp>
        <p:nvSpPr>
          <p:cNvPr id="8" name="py1">
            <a:extLst xmlns:a="http://schemas.openxmlformats.org/drawingml/2006/main">
              <a:ext uri="{FF2B5EF4-FFF2-40B4-BE49-F238E27FC236}">
                <a16:creationId xmlns:a16="http://schemas.microsoft.com/office/drawing/2014/main" id="{DFFFD916-C8C1-48E1-B297-13582BAA394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lóu</a:t>
            </a:r>
          </a:p>
        </p:txBody>
      </p:sp>
      <p:sp>
        <p:nvSpPr>
          <p:cNvPr id="9" name="vi1">
            <a:extLst xmlns:a="http://schemas.openxmlformats.org/drawingml/2006/main">
              <a:ext uri="{FF2B5EF4-FFF2-40B4-BE49-F238E27FC236}">
                <a16:creationId xmlns:a16="http://schemas.microsoft.com/office/drawing/2014/main" id="{2BB06DCD-3B0F-4AAB-AA59-DE9E7ECD203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tòa nhà tầng</a:t>
            </a:r>
          </a:p>
        </p:txBody>
      </p:sp>
      <p:sp>
        <p:nvSpPr>
          <p:cNvPr id="10" name="zh2">
            <a:extLst xmlns:a="http://schemas.openxmlformats.org/drawingml/2006/main">
              <a:ext uri="{FF2B5EF4-FFF2-40B4-BE49-F238E27FC236}">
                <a16:creationId xmlns:a16="http://schemas.microsoft.com/office/drawing/2014/main" id="{21790773-F258-4952-88D4-80EBE9F823F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忘</a:t>
            </a:r>
          </a:p>
        </p:txBody>
      </p:sp>
      <p:sp>
        <p:nvSpPr>
          <p:cNvPr id="11" name="py2">
            <a:extLst xmlns:a="http://schemas.openxmlformats.org/drawingml/2006/main">
              <a:ext uri="{FF2B5EF4-FFF2-40B4-BE49-F238E27FC236}">
                <a16:creationId xmlns:a16="http://schemas.microsoft.com/office/drawing/2014/main" id="{3AC78209-2492-4EE4-A9E0-74BA364FEF9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wàng</a:t>
            </a:r>
          </a:p>
        </p:txBody>
      </p:sp>
      <p:sp>
        <p:nvSpPr>
          <p:cNvPr id="12" name="vi2">
            <a:extLst xmlns:a="http://schemas.openxmlformats.org/drawingml/2006/main">
              <a:ext uri="{FF2B5EF4-FFF2-40B4-BE49-F238E27FC236}">
                <a16:creationId xmlns:a16="http://schemas.microsoft.com/office/drawing/2014/main" id="{A81E1E2F-0C2D-4193-AFB4-5D580972B0D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quên</a:t>
            </a:r>
          </a:p>
        </p:txBody>
      </p:sp>
    </p:spTree>
    <p:extLst>
      <p:ext uri="{BB962C8B-B14F-4D97-AF65-F5344CB8AC3E}">
        <p14:creationId xmlns:p14="http://schemas.microsoft.com/office/powerpoint/2010/main" val="1257145208"/>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DE3151-0E5A-414B-83B7-89B01F9216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CFF4A43C-CBFB-431E-BABB-C73CCD012B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C4351AD-EED7-4DB4-A23F-3336CD1F04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02F753A-59B1-4C2B-99A0-517A79F4183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少 加 động từ</a:t>
            </a:r>
          </a:p>
        </p:txBody>
      </p:sp>
      <p:sp>
        <p:nvSpPr>
          <p:cNvPr id="5" name="rule">
            <a:extLst xmlns:a="http://schemas.openxmlformats.org/drawingml/2006/main">
              <a:ext uri="{FF2B5EF4-FFF2-40B4-BE49-F238E27FC236}">
                <a16:creationId xmlns:a16="http://schemas.microsoft.com/office/drawing/2014/main" id="{B856D71C-77D7-4F19-9037-49939C94BB16}"/>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请少放盐。 Vui lòng cho ít muối.</a:t>
            </a:r>
          </a:p>
        </p:txBody>
      </p:sp>
    </p:spTree>
    <p:extLst>
      <p:ext uri="{BB962C8B-B14F-4D97-AF65-F5344CB8AC3E}">
        <p14:creationId xmlns:p14="http://schemas.microsoft.com/office/powerpoint/2010/main" val="1358511166"/>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71F6515-1358-454E-97A9-5E6D388049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7AADC03C-980B-441D-B112-B648D12285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DCBF4497-68B8-4BF6-8FDD-6B4AD2F8AA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5B8FC46-97B5-420E-9ACA-401FC862E3E2}"/>
              </a:ext>
            </a:extLst>
            <ns0:hlinkClick xmlns:ns0="http://schemas.openxmlformats.org/drawingml/2006/main" xmlns:ns1="http://schemas.openxmlformats.org/officeDocument/2006/relationships" ns1:id="rIdInteractive3">
              <ns0:snd ns1:embed="rIdEmbeddedAudio4" name="HSK2-2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AA38018-B9CF-4E93-A665-D2A85CA19FE2}"/>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61DDEFF9-EE7B-4DAA-AF56-0E7370AF453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44684068"/>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784AD77-7D1F-4F66-949A-4C50BF5E800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1496D52F-AD9F-487F-9CF1-42D6883BAEA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1C249B1-FFEE-4398-893B-E2A56EDD8CE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7FE8DA8-90E3-4B4F-BA10-99A6BB6D4B08}"/>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小安和朋友在饭店点了一份饺子和一个蔬菜汤。他们不要辣的。服务员请他们稍等。</a:t>
            </a:r>
          </a:p>
        </p:txBody>
      </p:sp>
      <p:sp>
        <p:nvSpPr>
          <p:cNvPr id="5" name="q0">
            <a:extLst xmlns:a="http://schemas.openxmlformats.org/drawingml/2006/main">
              <a:ext uri="{FF2B5EF4-FFF2-40B4-BE49-F238E27FC236}">
                <a16:creationId xmlns:a16="http://schemas.microsoft.com/office/drawing/2014/main" id="{472F23F3-AE94-404D-B702-ABC92B4EE938}"/>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他们点了几份饺子？</a:t>
            </a:r>
          </a:p>
        </p:txBody>
      </p:sp>
      <p:sp>
        <p:nvSpPr>
          <p:cNvPr id="6" name="q1">
            <a:extLst xmlns:a="http://schemas.openxmlformats.org/drawingml/2006/main">
              <a:ext uri="{FF2B5EF4-FFF2-40B4-BE49-F238E27FC236}">
                <a16:creationId xmlns:a16="http://schemas.microsoft.com/office/drawing/2014/main" id="{9C36D0E5-3B83-49AB-BBF3-1CC52BEE5519}"/>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他们要辣的吗？</a:t>
            </a:r>
          </a:p>
        </p:txBody>
      </p:sp>
    </p:spTree>
    <p:extLst>
      <p:ext uri="{BB962C8B-B14F-4D97-AF65-F5344CB8AC3E}">
        <p14:creationId xmlns:p14="http://schemas.microsoft.com/office/powerpoint/2010/main" val="173113764"/>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C93E14D-BE64-407B-9E67-F50AC00724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95CFC5D3-1D51-42BB-BF5D-813DB44FBCF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D27F148-AC2B-4ECB-AB81-6F6E5CF680D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2B2FC79-50C3-45D3-A3E7-76782472120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他们要辣的吗？</a:t>
            </a:r>
          </a:p>
        </p:txBody>
      </p:sp>
      <p:sp>
        <p:nvSpPr>
          <p:cNvPr id="5" name="audio_game">
            <a:extLst xmlns:a="http://schemas.openxmlformats.org/drawingml/2006/main">
              <a:ext uri="{FF2B5EF4-FFF2-40B4-BE49-F238E27FC236}">
                <a16:creationId xmlns:a16="http://schemas.microsoft.com/office/drawing/2014/main" id="{884F606E-DB55-4B7F-9B13-1BD5670EF89D}"/>
              </a:ext>
            </a:extLst>
            <ns0:hlinkClick xmlns:ns0="http://schemas.openxmlformats.org/drawingml/2006/main" xmlns:ns1="http://schemas.openxmlformats.org/officeDocument/2006/relationships" ns1:id="rIdInteractive3">
              <ns0:snd ns1:embed="rIdEmbeddedAudio4" name="HSK2-2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651858F-9B29-436F-837B-7E7E30EB69F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52903E60-F86B-42AB-85F9-F9EA56E8909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不要。</a:t>
            </a:r>
          </a:p>
        </p:txBody>
      </p:sp>
      <p:sp>
        <p:nvSpPr>
          <p:cNvPr id="8" name="choice_2">
            <a:extLst xmlns:a="http://schemas.openxmlformats.org/drawingml/2006/main">
              <a:ext uri="{FF2B5EF4-FFF2-40B4-BE49-F238E27FC236}">
                <a16:creationId xmlns:a16="http://schemas.microsoft.com/office/drawing/2014/main" id="{C61DD578-3726-4615-A3F1-BAB9A5F63CE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一份。</a:t>
            </a:r>
          </a:p>
        </p:txBody>
      </p:sp>
    </p:spTree>
    <p:extLst>
      <p:ext uri="{BB962C8B-B14F-4D97-AF65-F5344CB8AC3E}">
        <p14:creationId xmlns:p14="http://schemas.microsoft.com/office/powerpoint/2010/main" val="219823647"/>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EA87737-F674-448A-94BE-487AB1ACACF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E7DC92EE-E050-44E5-8912-8315A21CFBB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CC4FB76-E497-4802-AD86-93D170D49A2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D4F926D-8842-4C00-A26A-483D2CAF935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不要。 Đối chiếu bài đọc để nêu bằng chứng.</a:t>
            </a:r>
          </a:p>
        </p:txBody>
      </p:sp>
      <p:sp>
        <p:nvSpPr>
          <p:cNvPr id="5" name="stretch">
            <a:extLst xmlns:a="http://schemas.openxmlformats.org/drawingml/2006/main">
              <a:ext uri="{FF2B5EF4-FFF2-40B4-BE49-F238E27FC236}">
                <a16:creationId xmlns:a16="http://schemas.microsoft.com/office/drawing/2014/main" id="{2DCA9CA8-13BA-42AE-B5B3-93B2B18B131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1535F11-7CD5-47A5-B631-4A1ECBA5FA0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031129595"/>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3A3FAE5-A316-4CAD-9DB2-6311343A16E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468BC5F3-463F-4A35-88FB-521543D106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298355D-D4C3-4AA3-AF49-950516B3E0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32956DE-ED31-46D4-8335-AD28CB98071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585C5AE-AE8D-4AFE-A92B-36F44905289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950214296"/>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C5BA2BD-B689-4CC2-A2B8-48D4186082A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27121219-ABD5-4266-8187-591DE28682B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573A92A-4ABC-4F59-9750-5789076107F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D937AC5-68AF-4B3A-B21B-39AD41E0047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Gọi món cho hai người theo thẻ sở thích khác nhau. Xác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món, số phần, vị và tổng giá.</a:t>
            </a:r>
          </a:p>
        </p:txBody>
      </p:sp>
      <p:sp>
        <p:nvSpPr>
          <p:cNvPr id="5" name="taskrule">
            <a:extLst xmlns:a="http://schemas.openxmlformats.org/drawingml/2006/main">
              <a:ext uri="{FF2B5EF4-FFF2-40B4-BE49-F238E27FC236}">
                <a16:creationId xmlns:a16="http://schemas.microsoft.com/office/drawing/2014/main" id="{56091931-EAD2-4EAB-825D-5CC5B566751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13930854"/>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B98896C-3317-483A-9FB2-DDE6302054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D277881E-44AB-46DB-AB25-FE37F3D89A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D2B719A-0C44-4999-B02A-0409A6CC5C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蔬"/>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菜"/>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汤"/>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饺"/>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包"/>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781851079"/>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6ECD7A5-E3D0-49C7-A067-275FB0F41B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AE397087-3ABE-4E24-82CA-6789F74A79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1E1AE28-96E0-459C-B8D0-B4AFF314D4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E90E0D71-DA7B-45C8-8ACB-F92746D12E2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1A44747-31A1-4F45-9C86-4425F54FD7F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2857456-C15F-45B3-8A10-09DB9096F0D6}"/>
              </a:ext>
            </a:extLst>
            <ns0:hlinkClick xmlns:ns0="http://schemas.openxmlformats.org/drawingml/2006/main" xmlns:ns1="http://schemas.openxmlformats.org/officeDocument/2006/relationships" ns1:id="rIdInteractive3">
              <ns0:snd ns1:embed="rIdEmbeddedAudio4" name="HSK2-2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311936924"/>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6E11AB3-3C5C-49B1-AA52-E9B0FE1AA1C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HSK2-20</a:t>
            </a:r>
          </a:p>
        </p:txBody>
      </p:sp>
      <p:sp>
        <p:nvSpPr>
          <p:cNvPr id="2" name="heading">
            <a:extLst xmlns:a="http://schemas.openxmlformats.org/drawingml/2006/main">
              <a:ext uri="{FF2B5EF4-FFF2-40B4-BE49-F238E27FC236}">
                <a16:creationId xmlns:a16="http://schemas.microsoft.com/office/drawing/2014/main" id="{C0F18190-8A4C-4BBF-A458-27E797BCA1B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CF4357A0-55E4-4A99-91B6-1E15C7C136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766B603-B5B8-4417-8E5C-19DBD5639DA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02C65FC-0D30-4276-921F-86A39A55ABE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741736224"/>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D5866A2-58AD-457D-903F-E60A2C7EE3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5AA06ED1-3695-4762-A927-B3F64F9A12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Ăn uống và gọi món</a:t>
            </a:r>
          </a:p>
        </p:txBody>
      </p:sp>
      <p:sp>
        <p:nvSpPr>
          <p:cNvPr id="3" name="page">
            <a:extLst xmlns:a="http://schemas.openxmlformats.org/drawingml/2006/main">
              <a:ext uri="{FF2B5EF4-FFF2-40B4-BE49-F238E27FC236}">
                <a16:creationId xmlns:a16="http://schemas.microsoft.com/office/drawing/2014/main" id="{8D693915-391C-4E94-80FF-3F7F80D36B8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6B1A23B-E867-4903-9D4B-5B40DF7C28B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ăn uống và gọi món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3969A5D4-361E-493C-9CC9-D0C33B6D685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892297371"/>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6FDCE70-4951-4DFC-AB43-3DD381516B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2AEAA66B-3BBE-44E1-8CD5-10DDD13E88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41E4665-66EC-4C5F-8EA8-F6A40B1652D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7D360EF-84AE-454E-AB61-B462BFAF75C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菜单     服务员     点菜</a:t>
            </a:r>
          </a:p>
        </p:txBody>
      </p:sp>
      <p:sp>
        <p:nvSpPr>
          <p:cNvPr id="5" name="retrieval">
            <a:extLst xmlns:a="http://schemas.openxmlformats.org/drawingml/2006/main">
              <a:ext uri="{FF2B5EF4-FFF2-40B4-BE49-F238E27FC236}">
                <a16:creationId xmlns:a16="http://schemas.microsoft.com/office/drawing/2014/main" id="{A8DA368A-C9D5-46ED-AC3E-B94408564EF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896717147"/>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D663103-DC3A-43BC-8999-059C0165574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580053F6-871A-486D-B0F8-D7A5D43052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11D1CA5-0EB9-4D48-BEBC-25610A09B5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12836AC-2480-43AC-9F98-E4C67A5D423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辣</a:t>
            </a:r>
          </a:p>
        </p:txBody>
      </p:sp>
      <p:sp>
        <p:nvSpPr>
          <p:cNvPr id="5" name="py0">
            <a:extLst xmlns:a="http://schemas.openxmlformats.org/drawingml/2006/main">
              <a:ext uri="{FF2B5EF4-FFF2-40B4-BE49-F238E27FC236}">
                <a16:creationId xmlns:a16="http://schemas.microsoft.com/office/drawing/2014/main" id="{C8DB4D40-9A3A-49A1-B233-86BCBA2AB53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là</a:t>
            </a:r>
          </a:p>
        </p:txBody>
      </p:sp>
      <p:sp>
        <p:nvSpPr>
          <p:cNvPr id="6" name="vi0">
            <a:extLst xmlns:a="http://schemas.openxmlformats.org/drawingml/2006/main">
              <a:ext uri="{FF2B5EF4-FFF2-40B4-BE49-F238E27FC236}">
                <a16:creationId xmlns:a16="http://schemas.microsoft.com/office/drawing/2014/main" id="{48283B76-1E7F-4480-9C1F-9BCB9169121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cay</a:t>
            </a:r>
          </a:p>
        </p:txBody>
      </p:sp>
      <p:sp>
        <p:nvSpPr>
          <p:cNvPr id="7" name="zh1">
            <a:extLst xmlns:a="http://schemas.openxmlformats.org/drawingml/2006/main">
              <a:ext uri="{FF2B5EF4-FFF2-40B4-BE49-F238E27FC236}">
                <a16:creationId xmlns:a16="http://schemas.microsoft.com/office/drawing/2014/main" id="{2CD12664-E37E-4A9C-A027-FFF5454C560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咸</a:t>
            </a:r>
          </a:p>
        </p:txBody>
      </p:sp>
      <p:sp>
        <p:nvSpPr>
          <p:cNvPr id="8" name="py1">
            <a:extLst xmlns:a="http://schemas.openxmlformats.org/drawingml/2006/main">
              <a:ext uri="{FF2B5EF4-FFF2-40B4-BE49-F238E27FC236}">
                <a16:creationId xmlns:a16="http://schemas.microsoft.com/office/drawing/2014/main" id="{9CE8452D-653D-42F0-AD6C-915F9136128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xián</a:t>
            </a:r>
          </a:p>
        </p:txBody>
      </p:sp>
      <p:sp>
        <p:nvSpPr>
          <p:cNvPr id="9" name="vi1">
            <a:extLst xmlns:a="http://schemas.openxmlformats.org/drawingml/2006/main">
              <a:ext uri="{FF2B5EF4-FFF2-40B4-BE49-F238E27FC236}">
                <a16:creationId xmlns:a16="http://schemas.microsoft.com/office/drawing/2014/main" id="{928B37DE-1343-47FA-A825-DA1DF3BEF35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mặn</a:t>
            </a:r>
          </a:p>
        </p:txBody>
      </p:sp>
      <p:sp>
        <p:nvSpPr>
          <p:cNvPr id="10" name="zh2">
            <a:extLst xmlns:a="http://schemas.openxmlformats.org/drawingml/2006/main">
              <a:ext uri="{FF2B5EF4-FFF2-40B4-BE49-F238E27FC236}">
                <a16:creationId xmlns:a16="http://schemas.microsoft.com/office/drawing/2014/main" id="{406BBA32-6565-4601-B83E-0836A99C74D8}"/>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少放</a:t>
            </a:r>
          </a:p>
        </p:txBody>
      </p:sp>
      <p:sp>
        <p:nvSpPr>
          <p:cNvPr id="11" name="py2">
            <a:extLst xmlns:a="http://schemas.openxmlformats.org/drawingml/2006/main">
              <a:ext uri="{FF2B5EF4-FFF2-40B4-BE49-F238E27FC236}">
                <a16:creationId xmlns:a16="http://schemas.microsoft.com/office/drawing/2014/main" id="{ACEF7CBF-3330-41AA-A66E-DCF336C50AD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shǎo fàng</a:t>
            </a:r>
          </a:p>
        </p:txBody>
      </p:sp>
      <p:sp>
        <p:nvSpPr>
          <p:cNvPr id="12" name="vi2">
            <a:extLst xmlns:a="http://schemas.openxmlformats.org/drawingml/2006/main">
              <a:ext uri="{FF2B5EF4-FFF2-40B4-BE49-F238E27FC236}">
                <a16:creationId xmlns:a16="http://schemas.microsoft.com/office/drawing/2014/main" id="{87B2FBFD-25AB-4890-8352-4820E361EF1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cho ít</a:t>
            </a:r>
          </a:p>
        </p:txBody>
      </p:sp>
      <p:sp>
        <p:nvSpPr>
          <p:cNvPr id="13" name="zh3">
            <a:extLst xmlns:a="http://schemas.openxmlformats.org/drawingml/2006/main">
              <a:ext uri="{FF2B5EF4-FFF2-40B4-BE49-F238E27FC236}">
                <a16:creationId xmlns:a16="http://schemas.microsoft.com/office/drawing/2014/main" id="{C2906EFE-7B22-4167-B65C-470F330AE6A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一共</a:t>
            </a:r>
          </a:p>
        </p:txBody>
      </p:sp>
      <p:sp>
        <p:nvSpPr>
          <p:cNvPr id="14" name="py3">
            <a:extLst xmlns:a="http://schemas.openxmlformats.org/drawingml/2006/main">
              <a:ext uri="{FF2B5EF4-FFF2-40B4-BE49-F238E27FC236}">
                <a16:creationId xmlns:a16="http://schemas.microsoft.com/office/drawing/2014/main" id="{68261C8A-FB11-43B9-B381-3F711E2000D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 gòng</a:t>
            </a:r>
          </a:p>
        </p:txBody>
      </p:sp>
      <p:sp>
        <p:nvSpPr>
          <p:cNvPr id="15" name="vi3">
            <a:extLst xmlns:a="http://schemas.openxmlformats.org/drawingml/2006/main">
              <a:ext uri="{FF2B5EF4-FFF2-40B4-BE49-F238E27FC236}">
                <a16:creationId xmlns:a16="http://schemas.microsoft.com/office/drawing/2014/main" id="{9F1B8ED3-0299-446F-B53A-8C2EA7CDC6A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tổng cộng</a:t>
            </a:r>
          </a:p>
        </p:txBody>
      </p:sp>
      <p:sp>
        <p:nvSpPr>
          <p:cNvPr id="16" name="zh4">
            <a:extLst xmlns:a="http://schemas.openxmlformats.org/drawingml/2006/main">
              <a:ext uri="{FF2B5EF4-FFF2-40B4-BE49-F238E27FC236}">
                <a16:creationId xmlns:a16="http://schemas.microsoft.com/office/drawing/2014/main" id="{B10A004E-7788-473D-BA18-A671CF7E5C8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份</a:t>
            </a:r>
          </a:p>
        </p:txBody>
      </p:sp>
      <p:sp>
        <p:nvSpPr>
          <p:cNvPr id="17" name="py4">
            <a:extLst xmlns:a="http://schemas.openxmlformats.org/drawingml/2006/main">
              <a:ext uri="{FF2B5EF4-FFF2-40B4-BE49-F238E27FC236}">
                <a16:creationId xmlns:a16="http://schemas.microsoft.com/office/drawing/2014/main" id="{8C2A6237-FEC7-4C71-93D4-C511DE067E1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fèn</a:t>
            </a:r>
          </a:p>
        </p:txBody>
      </p:sp>
      <p:sp>
        <p:nvSpPr>
          <p:cNvPr id="18" name="vi4">
            <a:extLst xmlns:a="http://schemas.openxmlformats.org/drawingml/2006/main">
              <a:ext uri="{FF2B5EF4-FFF2-40B4-BE49-F238E27FC236}">
                <a16:creationId xmlns:a16="http://schemas.microsoft.com/office/drawing/2014/main" id="{7E337615-33E2-40CF-939B-E388A17EF3A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phần lượng từ</a:t>
            </a:r>
          </a:p>
        </p:txBody>
      </p:sp>
      <p:sp>
        <p:nvSpPr>
          <p:cNvPr id="19" name="zh5">
            <a:extLst xmlns:a="http://schemas.openxmlformats.org/drawingml/2006/main">
              <a:ext uri="{FF2B5EF4-FFF2-40B4-BE49-F238E27FC236}">
                <a16:creationId xmlns:a16="http://schemas.microsoft.com/office/drawing/2014/main" id="{406A5E3D-B2B3-4325-8920-4E12FBB8D47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饱</a:t>
            </a:r>
          </a:p>
        </p:txBody>
      </p:sp>
      <p:sp>
        <p:nvSpPr>
          <p:cNvPr id="20" name="py5">
            <a:extLst xmlns:a="http://schemas.openxmlformats.org/drawingml/2006/main">
              <a:ext uri="{FF2B5EF4-FFF2-40B4-BE49-F238E27FC236}">
                <a16:creationId xmlns:a16="http://schemas.microsoft.com/office/drawing/2014/main" id="{B141A665-8198-434D-9E05-CC091AF7BE20}"/>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bǎo</a:t>
            </a:r>
          </a:p>
        </p:txBody>
      </p:sp>
      <p:sp>
        <p:nvSpPr>
          <p:cNvPr id="21" name="vi5">
            <a:extLst xmlns:a="http://schemas.openxmlformats.org/drawingml/2006/main">
              <a:ext uri="{FF2B5EF4-FFF2-40B4-BE49-F238E27FC236}">
                <a16:creationId xmlns:a16="http://schemas.microsoft.com/office/drawing/2014/main" id="{99731EB0-7C37-4604-8A8E-43453C0839EC}"/>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no</a:t>
            </a:r>
          </a:p>
        </p:txBody>
      </p:sp>
    </p:spTree>
    <p:extLst>
      <p:ext uri="{BB962C8B-B14F-4D97-AF65-F5344CB8AC3E}">
        <p14:creationId xmlns:p14="http://schemas.microsoft.com/office/powerpoint/2010/main" val="1120493957"/>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5C7FAD2C-9898-47C1-9AB7-921FE2EF01C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92A9F756-F217-419E-AF95-B39C1AC13A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8D4B0E5-67E2-4C9A-A110-4A4349493D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4B78B0A5-BC9A-4D4A-8389-5ADFFB1C53B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打开</a:t>
            </a:r>
          </a:p>
        </p:txBody>
      </p:sp>
      <p:sp>
        <p:nvSpPr>
          <p:cNvPr id="5" name="py0">
            <a:extLst xmlns:a="http://schemas.openxmlformats.org/drawingml/2006/main">
              <a:ext uri="{FF2B5EF4-FFF2-40B4-BE49-F238E27FC236}">
                <a16:creationId xmlns:a16="http://schemas.microsoft.com/office/drawing/2014/main" id="{99FE6141-32F4-4337-9CFD-6DD2BC6C25F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dǎkāi</a:t>
            </a:r>
          </a:p>
        </p:txBody>
      </p:sp>
      <p:sp>
        <p:nvSpPr>
          <p:cNvPr id="6" name="vi0">
            <a:extLst xmlns:a="http://schemas.openxmlformats.org/drawingml/2006/main">
              <a:ext uri="{FF2B5EF4-FFF2-40B4-BE49-F238E27FC236}">
                <a16:creationId xmlns:a16="http://schemas.microsoft.com/office/drawing/2014/main" id="{1D9E8312-F655-4896-BF5C-5BF94169392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mở ra</a:t>
            </a:r>
          </a:p>
        </p:txBody>
      </p:sp>
      <p:sp>
        <p:nvSpPr>
          <p:cNvPr id="7" name="zh1">
            <a:extLst xmlns:a="http://schemas.openxmlformats.org/drawingml/2006/main">
              <a:ext uri="{FF2B5EF4-FFF2-40B4-BE49-F238E27FC236}">
                <a16:creationId xmlns:a16="http://schemas.microsoft.com/office/drawing/2014/main" id="{D59D3BFA-E3CC-428D-BAE1-8200FEA28DB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路上</a:t>
            </a:r>
          </a:p>
        </p:txBody>
      </p:sp>
      <p:sp>
        <p:nvSpPr>
          <p:cNvPr id="8" name="py1">
            <a:extLst xmlns:a="http://schemas.openxmlformats.org/drawingml/2006/main">
              <a:ext uri="{FF2B5EF4-FFF2-40B4-BE49-F238E27FC236}">
                <a16:creationId xmlns:a16="http://schemas.microsoft.com/office/drawing/2014/main" id="{C3FE2AA7-99EB-44C5-9137-93E11799D3F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lùshang</a:t>
            </a:r>
          </a:p>
        </p:txBody>
      </p:sp>
      <p:sp>
        <p:nvSpPr>
          <p:cNvPr id="9" name="vi1">
            <a:extLst xmlns:a="http://schemas.openxmlformats.org/drawingml/2006/main">
              <a:ext uri="{FF2B5EF4-FFF2-40B4-BE49-F238E27FC236}">
                <a16:creationId xmlns:a16="http://schemas.microsoft.com/office/drawing/2014/main" id="{4C90A2D9-5F83-46E0-85D2-27E41CAF2C7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trên đường</a:t>
            </a:r>
          </a:p>
        </p:txBody>
      </p:sp>
      <p:sp>
        <p:nvSpPr>
          <p:cNvPr id="10" name="zh2">
            <a:extLst xmlns:a="http://schemas.openxmlformats.org/drawingml/2006/main">
              <a:ext uri="{FF2B5EF4-FFF2-40B4-BE49-F238E27FC236}">
                <a16:creationId xmlns:a16="http://schemas.microsoft.com/office/drawing/2014/main" id="{6811EB35-DD8F-4ABC-9F96-5D9CA3AFBEE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位</a:t>
            </a:r>
          </a:p>
        </p:txBody>
      </p:sp>
      <p:sp>
        <p:nvSpPr>
          <p:cNvPr id="11" name="py2">
            <a:extLst xmlns:a="http://schemas.openxmlformats.org/drawingml/2006/main">
              <a:ext uri="{FF2B5EF4-FFF2-40B4-BE49-F238E27FC236}">
                <a16:creationId xmlns:a16="http://schemas.microsoft.com/office/drawing/2014/main" id="{2C7067F4-B4DC-4940-922B-A2EC3807DC5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wèi</a:t>
            </a:r>
          </a:p>
        </p:txBody>
      </p:sp>
      <p:sp>
        <p:nvSpPr>
          <p:cNvPr id="12" name="vi2">
            <a:extLst xmlns:a="http://schemas.openxmlformats.org/drawingml/2006/main">
              <a:ext uri="{FF2B5EF4-FFF2-40B4-BE49-F238E27FC236}">
                <a16:creationId xmlns:a16="http://schemas.microsoft.com/office/drawing/2014/main" id="{30783408-88B4-409F-80F4-510CB7527BD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người kính trọng</a:t>
            </a:r>
          </a:p>
        </p:txBody>
      </p:sp>
    </p:spTree>
    <p:extLst>
      <p:ext uri="{BB962C8B-B14F-4D97-AF65-F5344CB8AC3E}">
        <p14:creationId xmlns:p14="http://schemas.microsoft.com/office/powerpoint/2010/main" val="1181824234"/>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0C67C8A-7ADA-4255-8FDB-98852635DDE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6B2EADB2-32A7-4A46-979B-C245AB04AF1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93BD8F7-10E5-447C-8B67-511CA9B8E0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00E9649-9F38-40A8-96CD-980AAC4972F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一共</a:t>
            </a:r>
          </a:p>
        </p:txBody>
      </p:sp>
      <p:sp>
        <p:nvSpPr>
          <p:cNvPr id="5" name="rule">
            <a:extLst xmlns:a="http://schemas.openxmlformats.org/drawingml/2006/main">
              <a:ext uri="{FF2B5EF4-FFF2-40B4-BE49-F238E27FC236}">
                <a16:creationId xmlns:a16="http://schemas.microsoft.com/office/drawing/2014/main" id="{463A8510-6038-4B0B-8CB2-9D6A3E71C95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一共多少钱？ Tổng cộng bao nhiêu tiền？</a:t>
            </a:r>
          </a:p>
        </p:txBody>
      </p:sp>
    </p:spTree>
    <p:extLst>
      <p:ext uri="{BB962C8B-B14F-4D97-AF65-F5344CB8AC3E}">
        <p14:creationId xmlns:p14="http://schemas.microsoft.com/office/powerpoint/2010/main" val="2133180150"/>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09C12B-5EE9-4C75-8449-E07FF4F40F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B676F433-16B9-4477-A5CA-208109CA17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30149B3-EFFE-4CB2-90C1-B76E934EB0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A64C310F-6473-454C-8786-52474131DC07}"/>
              </a:ext>
            </a:extLst>
            <ns0:hlinkClick xmlns:ns0="http://schemas.openxmlformats.org/drawingml/2006/main" xmlns:ns1="http://schemas.openxmlformats.org/officeDocument/2006/relationships" ns1:id="rIdInteractive3">
              <ns0:snd ns1:embed="rIdEmbeddedAudio4" name="HSK2-2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5336720-C050-4973-B71A-DC4B3E0C1D4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1056530-EE6F-48A2-A704-D02CD37639C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27553039"/>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3519375-BC42-4BEA-A5E0-A17A9609A22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22C33AF1-2F84-4F14-A8B8-69449E84045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8E9DF9A-660C-4580-958E-BFF7537129E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65C0D67-9E44-43CD-87FB-5A98F5EDF94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小安和朋友在饭店点了一份饺子和一个蔬菜汤。他们不要辣的。服务员请他们稍等。</a:t>
            </a:r>
          </a:p>
        </p:txBody>
      </p:sp>
      <p:sp>
        <p:nvSpPr>
          <p:cNvPr id="5" name="q0">
            <a:extLst xmlns:a="http://schemas.openxmlformats.org/drawingml/2006/main">
              <a:ext uri="{FF2B5EF4-FFF2-40B4-BE49-F238E27FC236}">
                <a16:creationId xmlns:a16="http://schemas.microsoft.com/office/drawing/2014/main" id="{471BB1E7-9113-4F14-95C4-A7A5752B868A}"/>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他们点了几份饺子？</a:t>
            </a:r>
          </a:p>
        </p:txBody>
      </p:sp>
      <p:sp>
        <p:nvSpPr>
          <p:cNvPr id="6" name="q1">
            <a:extLst xmlns:a="http://schemas.openxmlformats.org/drawingml/2006/main">
              <a:ext uri="{FF2B5EF4-FFF2-40B4-BE49-F238E27FC236}">
                <a16:creationId xmlns:a16="http://schemas.microsoft.com/office/drawing/2014/main" id="{F03FB081-0137-4162-9062-C3A93D79FE54}"/>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他们要辣的吗？</a:t>
            </a:r>
          </a:p>
        </p:txBody>
      </p:sp>
    </p:spTree>
    <p:extLst>
      <p:ext uri="{BB962C8B-B14F-4D97-AF65-F5344CB8AC3E}">
        <p14:creationId xmlns:p14="http://schemas.microsoft.com/office/powerpoint/2010/main" val="1119534105"/>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6748E24-9C56-42AC-93AF-3056EA06FF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BD076EAA-C423-4E0E-921E-05CB11FBD5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1CD2FD7-2BD2-46C4-B8EA-7AAFFE1C6D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2FC06BA-575B-4EEA-ABE2-70AF3B7C745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B7A74455-ECB9-4FFC-8C2C-C33B8BD06C01}"/>
              </a:ext>
            </a:extLst>
            <ns0:hlinkClick xmlns:ns0="http://schemas.openxmlformats.org/drawingml/2006/main" xmlns:ns1="http://schemas.openxmlformats.org/officeDocument/2006/relationships" ns1:id="rIdInteractive3">
              <ns0:snd ns1:embed="rIdEmbeddedAudio4" name="HSK2-2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BC7C6C68-D0FE-4937-AF67-99C7DB8F125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咸</a:t>
            </a:r>
          </a:p>
        </p:txBody>
      </p:sp>
      <p:sp>
        <p:nvSpPr>
          <p:cNvPr id="7" name="choice_1">
            <a:extLst xmlns:a="http://schemas.openxmlformats.org/drawingml/2006/main">
              <a:ext uri="{FF2B5EF4-FFF2-40B4-BE49-F238E27FC236}">
                <a16:creationId xmlns:a16="http://schemas.microsoft.com/office/drawing/2014/main" id="{45D0CCC0-6B85-4C8E-A68C-B349E60BE62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少放</a:t>
            </a:r>
          </a:p>
        </p:txBody>
      </p:sp>
      <p:sp>
        <p:nvSpPr>
          <p:cNvPr id="8" name="choice_2">
            <a:extLst xmlns:a="http://schemas.openxmlformats.org/drawingml/2006/main">
              <a:ext uri="{FF2B5EF4-FFF2-40B4-BE49-F238E27FC236}">
                <a16:creationId xmlns:a16="http://schemas.microsoft.com/office/drawing/2014/main" id="{B05D846B-FB6F-4C37-BE4D-4943427D283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辣</a:t>
            </a:r>
          </a:p>
        </p:txBody>
      </p:sp>
    </p:spTree>
    <p:extLst>
      <p:ext uri="{BB962C8B-B14F-4D97-AF65-F5344CB8AC3E}">
        <p14:creationId xmlns:p14="http://schemas.microsoft.com/office/powerpoint/2010/main" val="1150193518"/>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B3CA965-FFDC-45B9-A5BE-1E8E031773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12F9E643-D726-4FF8-97BA-FED0788C32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64AEEA2-E7FC-467A-A961-B56C555B18E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141F8FA-9E15-4AA6-B5DB-5A9A6E94FAD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辣 (là).</a:t>
            </a:r>
          </a:p>
        </p:txBody>
      </p:sp>
      <p:sp>
        <p:nvSpPr>
          <p:cNvPr id="5" name="stretch">
            <a:extLst xmlns:a="http://schemas.openxmlformats.org/drawingml/2006/main">
              <a:ext uri="{FF2B5EF4-FFF2-40B4-BE49-F238E27FC236}">
                <a16:creationId xmlns:a16="http://schemas.microsoft.com/office/drawing/2014/main" id="{00962A08-9F10-4B27-8725-54FB3F4AB95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290330F-8005-4008-8815-5C764B5E046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12779711"/>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2927397-FC36-4117-ADAF-1149F955E98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2CF2C694-F766-4954-B816-6105C89B51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768CCFE-4721-4563-B89C-5FBB9A8B2C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89CE9AA-CFA7-43BD-BC2C-8FA9B247939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8C8CDF2-A8BD-4332-94CA-7B55AD4C03C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01689393"/>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E783DA7-C09D-40CC-8E80-DC14D33D45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9912E9DC-5C0C-47B9-93C4-7D5A419E9C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46B486A-A23A-4D08-9644-B3A2E4F3BD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B8366C9-6E0D-403B-AE39-597E10FE538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Gọi món cho hai người theo thẻ sở thích khác nhau. Xác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món, số phần, vị và tổng giá.</a:t>
            </a:r>
          </a:p>
        </p:txBody>
      </p:sp>
      <p:sp>
        <p:nvSpPr>
          <p:cNvPr id="5" name="taskrule">
            <a:extLst xmlns:a="http://schemas.openxmlformats.org/drawingml/2006/main">
              <a:ext uri="{FF2B5EF4-FFF2-40B4-BE49-F238E27FC236}">
                <a16:creationId xmlns:a16="http://schemas.microsoft.com/office/drawing/2014/main" id="{1A5E9B4C-B8AA-4396-8456-731E2F06FB5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76470794"/>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98F7A8-4545-4EAD-ADF0-9BFA3C35E2A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5A1663B3-9631-4676-A74A-2DA0A40AEF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E87739B-4DF5-4ECB-B288-3AD1143B306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辣"/>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咸"/>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少"/>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放"/>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共"/>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433692268"/>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1EC0EDD-7BB1-4A03-B870-D7DE54625D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CC025E25-E1D8-4242-8553-F03A59A180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52553FB-0A63-46C3-870B-3E32FAA3D17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04039EF-BA87-405A-B401-4E419EAE374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47B4BF9-73AA-410E-8E46-CE65F6EB9A1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60225C1-9357-430E-8F2E-848ABDF9FA5B}"/>
              </a:ext>
            </a:extLst>
            <ns0:hlinkClick xmlns:ns0="http://schemas.openxmlformats.org/drawingml/2006/main" xmlns:ns1="http://schemas.openxmlformats.org/officeDocument/2006/relationships" ns1:id="rIdInteractive3">
              <ns0:snd ns1:embed="rIdEmbeddedAudio4" name="HSK2-2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389717812"/>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BA16BC5-929B-44FC-B741-7B0B9D603D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HSK2-21</a:t>
            </a:r>
          </a:p>
        </p:txBody>
      </p:sp>
      <p:sp>
        <p:nvSpPr>
          <p:cNvPr id="2" name="heading">
            <a:extLst xmlns:a="http://schemas.openxmlformats.org/drawingml/2006/main">
              <a:ext uri="{FF2B5EF4-FFF2-40B4-BE49-F238E27FC236}">
                <a16:creationId xmlns:a16="http://schemas.microsoft.com/office/drawing/2014/main" id="{E2ACBA90-B411-43F1-8804-1E24CF7AA0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289B79F-1D93-46B7-9B72-38371963B4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D187270-607D-4984-A677-ADF4E77993D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DDDCB7A-AF0D-48D9-A512-019BDAFFEB2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2263593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2026-10-18T07:27:23.3390000Z</dcterms:created>
  <dcterms:modified xsi:type="dcterms:W3CDTF">2026-10-18T07:27:23.3390000Z</dcterms:modified>
</coreProperties>
</file>