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b2698db49544402b" /><Relationship Type="http://schemas.openxmlformats.org/officeDocument/2006/relationships/extended-properties" Target="/docProps/app.xml" Id="R2dc5682ba7da4487" /><Relationship Type="http://schemas.openxmlformats.org/officeDocument/2006/relationships/officeDocument" Target="/ppt/presentation.xml" Id="R072b1baa03f8497f" /></Relationships>
</file>

<file path=ppt/presentation.xml><?xml version="1.0" encoding="utf-8"?>
<p:presentation xmlns:p="http://schemas.openxmlformats.org/presentationml/2006/main">
  <p:sldMasterIdLst>
    <p:sldMasterId xmlns:r="http://schemas.openxmlformats.org/officeDocument/2006/relationships" id="2147483648" r:id="R41ae62a55c46432e"/>
  </p:sldMasterIdLst>
  <p:notesMasterIdLst>
    <p:notesMasterId xmlns:r="http://schemas.openxmlformats.org/officeDocument/2006/relationships" r:id="R58b29de9722f4eee"/>
  </p:notesMasterIdLst>
  <p:sldIdLst>
    <p:sldId xmlns:r="http://schemas.openxmlformats.org/officeDocument/2006/relationships" id="256" r:id="Re02adb2d22ad4d94"/>
    <p:sldId xmlns:r="http://schemas.openxmlformats.org/officeDocument/2006/relationships" id="257" r:id="R9eeb07fbc72f4fb9"/>
    <p:sldId xmlns:r="http://schemas.openxmlformats.org/officeDocument/2006/relationships" id="258" r:id="R50269a4ebe54400c"/>
    <p:sldId xmlns:r="http://schemas.openxmlformats.org/officeDocument/2006/relationships" id="259" r:id="Rdd6eb1093ed54b6c"/>
    <p:sldId xmlns:r="http://schemas.openxmlformats.org/officeDocument/2006/relationships" id="260" r:id="R510c0353fb514f5a"/>
    <p:sldId xmlns:r="http://schemas.openxmlformats.org/officeDocument/2006/relationships" id="261" r:id="Rf219e8c7d7a84273"/>
    <p:sldId xmlns:r="http://schemas.openxmlformats.org/officeDocument/2006/relationships" id="262" r:id="R1d9d3d8157bd45ab"/>
    <p:sldId xmlns:r="http://schemas.openxmlformats.org/officeDocument/2006/relationships" id="263" r:id="Rfe90252a28b44da9"/>
    <p:sldId xmlns:r="http://schemas.openxmlformats.org/officeDocument/2006/relationships" id="264" r:id="Re7d40288cfb643a6"/>
    <p:sldId xmlns:r="http://schemas.openxmlformats.org/officeDocument/2006/relationships" id="265" r:id="R38caa96c5f1e4d44"/>
    <p:sldId xmlns:r="http://schemas.openxmlformats.org/officeDocument/2006/relationships" id="266" r:id="R242f01a6bea44507"/>
    <p:sldId xmlns:r="http://schemas.openxmlformats.org/officeDocument/2006/relationships" id="267" r:id="Rcdea55d3f99a438d"/>
    <p:sldId xmlns:r="http://schemas.openxmlformats.org/officeDocument/2006/relationships" id="268" r:id="R0879c0a469a34834"/>
    <p:sldId xmlns:r="http://schemas.openxmlformats.org/officeDocument/2006/relationships" id="269" r:id="R157df32a8afc4d86"/>
    <p:sldId xmlns:r="http://schemas.openxmlformats.org/officeDocument/2006/relationships" id="270" r:id="R8bfdaae2b4254eac"/>
    <p:sldId xmlns:r="http://schemas.openxmlformats.org/officeDocument/2006/relationships" id="271" r:id="R5012993d7c9b4c5e"/>
    <p:sldId xmlns:r="http://schemas.openxmlformats.org/officeDocument/2006/relationships" id="272" r:id="R97f0177144a54045"/>
    <p:sldId xmlns:r="http://schemas.openxmlformats.org/officeDocument/2006/relationships" id="273" r:id="R8b4db40166334659"/>
    <p:sldId xmlns:r="http://schemas.openxmlformats.org/officeDocument/2006/relationships" id="274" r:id="R51588aac27bf4914"/>
    <p:sldId xmlns:r="http://schemas.openxmlformats.org/officeDocument/2006/relationships" id="275" r:id="Rc454103830434130"/>
    <p:sldId xmlns:r="http://schemas.openxmlformats.org/officeDocument/2006/relationships" id="276" r:id="Rb01de581aa764f87"/>
    <p:sldId xmlns:r="http://schemas.openxmlformats.org/officeDocument/2006/relationships" id="277" r:id="R8374d2247eb642d8"/>
    <p:sldId xmlns:r="http://schemas.openxmlformats.org/officeDocument/2006/relationships" id="278" r:id="Rd26720e5140b4300"/>
    <p:sldId xmlns:r="http://schemas.openxmlformats.org/officeDocument/2006/relationships" id="279" r:id="Rcd54a0e8be6e47d0"/>
    <p:sldId xmlns:r="http://schemas.openxmlformats.org/officeDocument/2006/relationships" id="280" r:id="R693ccb2472f64929"/>
    <p:sldId xmlns:r="http://schemas.openxmlformats.org/officeDocument/2006/relationships" id="281" r:id="R975c15e4cd104cf0"/>
    <p:sldId xmlns:r="http://schemas.openxmlformats.org/officeDocument/2006/relationships" id="282" r:id="R198498554cf84aaf"/>
    <p:sldId xmlns:r="http://schemas.openxmlformats.org/officeDocument/2006/relationships" id="283" r:id="R59110b8697cc4f02"/>
    <p:sldId xmlns:r="http://schemas.openxmlformats.org/officeDocument/2006/relationships" id="284" r:id="Re14eff61bcce4e63"/>
    <p:sldId xmlns:r="http://schemas.openxmlformats.org/officeDocument/2006/relationships" id="285" r:id="R61ea6518ceb341a2"/>
    <p:sldId xmlns:r="http://schemas.openxmlformats.org/officeDocument/2006/relationships" id="286" r:id="Re2eecda185d24d81"/>
    <p:sldId xmlns:r="http://schemas.openxmlformats.org/officeDocument/2006/relationships" id="287" r:id="Rcfdc5429a0fe45a9"/>
    <p:sldId xmlns:r="http://schemas.openxmlformats.org/officeDocument/2006/relationships" id="288" r:id="Rb7188cd236c94d91"/>
    <p:sldId xmlns:r="http://schemas.openxmlformats.org/officeDocument/2006/relationships" id="289" r:id="R9e24fc8d0c364ead"/>
    <p:sldId xmlns:r="http://schemas.openxmlformats.org/officeDocument/2006/relationships" id="290" r:id="Re4b73398031a4d33"/>
    <p:sldId xmlns:r="http://schemas.openxmlformats.org/officeDocument/2006/relationships" id="291" r:id="R0e0ef5924bd346a6"/>
    <p:sldId xmlns:r="http://schemas.openxmlformats.org/officeDocument/2006/relationships" id="292" r:id="R11a1f777658d46e4"/>
    <p:sldId xmlns:r="http://schemas.openxmlformats.org/officeDocument/2006/relationships" id="293" r:id="Rc1d88b58e5dc4ef2"/>
    <p:sldId xmlns:r="http://schemas.openxmlformats.org/officeDocument/2006/relationships" id="294" r:id="R2a168034209747aa"/>
    <p:sldId xmlns:r="http://schemas.openxmlformats.org/officeDocument/2006/relationships" id="295" r:id="R189067c300054ded"/>
    <p:sldId xmlns:r="http://schemas.openxmlformats.org/officeDocument/2006/relationships" id="296" r:id="Rcd396b9df6fc4e11"/>
    <p:sldId xmlns:r="http://schemas.openxmlformats.org/officeDocument/2006/relationships" id="297" r:id="R8267440b8879436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1032b8704434a31" /><Relationship Type="http://schemas.openxmlformats.org/officeDocument/2006/relationships/slideMaster" Target="/ppt/slideMasters/slideMaster1.xml" Id="R41ae62a55c46432e" /><Relationship Type="http://schemas.openxmlformats.org/officeDocument/2006/relationships/notesMaster" Target="/ppt/notesMasters/notesMaster1.xml" Id="R58b29de9722f4eee" /><Relationship Type="http://schemas.openxmlformats.org/officeDocument/2006/relationships/presProps" Target="/ppt/presProps.xml" Id="Rc9b07d65e9454444" /><Relationship Type="http://schemas.openxmlformats.org/officeDocument/2006/relationships/tableStyles" Target="/ppt/tableStyles.xml" Id="Rb23078c8ccd847af" /><Relationship Type="http://schemas.openxmlformats.org/officeDocument/2006/relationships/slide" Target="/ppt/slides/slide1.xml" Id="Re02adb2d22ad4d94" /><Relationship Type="http://schemas.openxmlformats.org/officeDocument/2006/relationships/slide" Target="/ppt/slides/slide2.xml" Id="R9eeb07fbc72f4fb9" /><Relationship Type="http://schemas.openxmlformats.org/officeDocument/2006/relationships/slide" Target="/ppt/slides/slide3.xml" Id="R50269a4ebe54400c" /><Relationship Type="http://schemas.openxmlformats.org/officeDocument/2006/relationships/slide" Target="/ppt/slides/slide4.xml" Id="Rdd6eb1093ed54b6c" /><Relationship Type="http://schemas.openxmlformats.org/officeDocument/2006/relationships/slide" Target="/ppt/slides/slide5.xml" Id="R510c0353fb514f5a" /><Relationship Type="http://schemas.openxmlformats.org/officeDocument/2006/relationships/slide" Target="/ppt/slides/slide6.xml" Id="Rf219e8c7d7a84273" /><Relationship Type="http://schemas.openxmlformats.org/officeDocument/2006/relationships/slide" Target="/ppt/slides/slide7.xml" Id="R1d9d3d8157bd45ab" /><Relationship Type="http://schemas.openxmlformats.org/officeDocument/2006/relationships/slide" Target="/ppt/slides/slide8.xml" Id="Rfe90252a28b44da9" /><Relationship Type="http://schemas.openxmlformats.org/officeDocument/2006/relationships/slide" Target="/ppt/slides/slide9.xml" Id="Re7d40288cfb643a6" /><Relationship Type="http://schemas.openxmlformats.org/officeDocument/2006/relationships/slide" Target="/ppt/slides/slide10.xml" Id="R38caa96c5f1e4d44" /><Relationship Type="http://schemas.openxmlformats.org/officeDocument/2006/relationships/slide" Target="/ppt/slides/slide11.xml" Id="R242f01a6bea44507" /><Relationship Type="http://schemas.openxmlformats.org/officeDocument/2006/relationships/slide" Target="/ppt/slides/slide12.xml" Id="Rcdea55d3f99a438d" /><Relationship Type="http://schemas.openxmlformats.org/officeDocument/2006/relationships/slide" Target="/ppt/slides/slide13.xml" Id="R0879c0a469a34834" /><Relationship Type="http://schemas.openxmlformats.org/officeDocument/2006/relationships/slide" Target="/ppt/slides/slide14.xml" Id="R157df32a8afc4d86" /><Relationship Type="http://schemas.openxmlformats.org/officeDocument/2006/relationships/slide" Target="/ppt/slides/slide15.xml" Id="R8bfdaae2b4254eac" /><Relationship Type="http://schemas.openxmlformats.org/officeDocument/2006/relationships/slide" Target="/ppt/slides/slide16.xml" Id="R5012993d7c9b4c5e" /><Relationship Type="http://schemas.openxmlformats.org/officeDocument/2006/relationships/slide" Target="/ppt/slides/slide17.xml" Id="R97f0177144a54045" /><Relationship Type="http://schemas.openxmlformats.org/officeDocument/2006/relationships/slide" Target="/ppt/slides/slide18.xml" Id="R8b4db40166334659" /><Relationship Type="http://schemas.openxmlformats.org/officeDocument/2006/relationships/slide" Target="/ppt/slides/slide19.xml" Id="R51588aac27bf4914" /><Relationship Type="http://schemas.openxmlformats.org/officeDocument/2006/relationships/slide" Target="/ppt/slides/slide20.xml" Id="Rc454103830434130" /><Relationship Type="http://schemas.openxmlformats.org/officeDocument/2006/relationships/slide" Target="/ppt/slides/slide21.xml" Id="Rb01de581aa764f87" /><Relationship Type="http://schemas.openxmlformats.org/officeDocument/2006/relationships/slide" Target="/ppt/slides/slide22.xml" Id="R8374d2247eb642d8" /><Relationship Type="http://schemas.openxmlformats.org/officeDocument/2006/relationships/slide" Target="/ppt/slides/slide23.xml" Id="Rd26720e5140b4300" /><Relationship Type="http://schemas.openxmlformats.org/officeDocument/2006/relationships/slide" Target="/ppt/slides/slide24.xml" Id="Rcd54a0e8be6e47d0" /><Relationship Type="http://schemas.openxmlformats.org/officeDocument/2006/relationships/slide" Target="/ppt/slides/slide25.xml" Id="R693ccb2472f64929" /><Relationship Type="http://schemas.openxmlformats.org/officeDocument/2006/relationships/slide" Target="/ppt/slides/slide26.xml" Id="R975c15e4cd104cf0" /><Relationship Type="http://schemas.openxmlformats.org/officeDocument/2006/relationships/slide" Target="/ppt/slides/slide27.xml" Id="R198498554cf84aaf" /><Relationship Type="http://schemas.openxmlformats.org/officeDocument/2006/relationships/slide" Target="/ppt/slides/slide28.xml" Id="R59110b8697cc4f02" /><Relationship Type="http://schemas.openxmlformats.org/officeDocument/2006/relationships/slide" Target="/ppt/slides/slide29.xml" Id="Re14eff61bcce4e63" /><Relationship Type="http://schemas.openxmlformats.org/officeDocument/2006/relationships/slide" Target="/ppt/slides/slide30.xml" Id="R61ea6518ceb341a2" /><Relationship Type="http://schemas.openxmlformats.org/officeDocument/2006/relationships/slide" Target="/ppt/slides/slide31.xml" Id="Re2eecda185d24d81" /><Relationship Type="http://schemas.openxmlformats.org/officeDocument/2006/relationships/slide" Target="/ppt/slides/slide32.xml" Id="Rcfdc5429a0fe45a9" /><Relationship Type="http://schemas.openxmlformats.org/officeDocument/2006/relationships/slide" Target="/ppt/slides/slide33.xml" Id="Rb7188cd236c94d91" /><Relationship Type="http://schemas.openxmlformats.org/officeDocument/2006/relationships/slide" Target="/ppt/slides/slide34.xml" Id="R9e24fc8d0c364ead" /><Relationship Type="http://schemas.openxmlformats.org/officeDocument/2006/relationships/slide" Target="/ppt/slides/slide35.xml" Id="Re4b73398031a4d33" /><Relationship Type="http://schemas.openxmlformats.org/officeDocument/2006/relationships/slide" Target="/ppt/slides/slide36.xml" Id="R0e0ef5924bd346a6" /><Relationship Type="http://schemas.openxmlformats.org/officeDocument/2006/relationships/slide" Target="/ppt/slides/slide37.xml" Id="R11a1f777658d46e4" /><Relationship Type="http://schemas.openxmlformats.org/officeDocument/2006/relationships/slide" Target="/ppt/slides/slide38.xml" Id="Rc1d88b58e5dc4ef2" /><Relationship Type="http://schemas.openxmlformats.org/officeDocument/2006/relationships/slide" Target="/ppt/slides/slide39.xml" Id="R2a168034209747aa" /><Relationship Type="http://schemas.openxmlformats.org/officeDocument/2006/relationships/slide" Target="/ppt/slides/slide40.xml" Id="R189067c300054ded" /><Relationship Type="http://schemas.openxmlformats.org/officeDocument/2006/relationships/slide" Target="/ppt/slides/slide41.xml" Id="Rcd396b9df6fc4e11" /><Relationship Type="http://schemas.openxmlformats.org/officeDocument/2006/relationships/slide" Target="/ppt/slides/slide42.xml" Id="R8267440b8879436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cdeeb8dfb8443f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9c51be215bd4f4d" /><Relationship Type="http://schemas.openxmlformats.org/officeDocument/2006/relationships/notesMaster" Target="/ppt/notesMasters/notesMaster1.xml" Id="R926c28564bd94f57" /></Relationships>
</file>

<file path=ppt/notesSlides/_rels/notesSlide2.xml.rels>&#65279;<?xml version="1.0" encoding="utf-8"?><Relationships xmlns="http://schemas.openxmlformats.org/package/2006/relationships"><Relationship Type="http://schemas.openxmlformats.org/officeDocument/2006/relationships/slide" Target="/ppt/slides/slide2.xml" Id="R49ff16a081d24bc1" /><Relationship Type="http://schemas.openxmlformats.org/officeDocument/2006/relationships/notesMaster" Target="/ppt/notesMasters/notesMaster1.xml" Id="R544bf18b8a9e48b1" /></Relationships>
</file>

<file path=ppt/notesSlides/_rels/notesSlide3.xml.rels>&#65279;<?xml version="1.0" encoding="utf-8"?><Relationships xmlns="http://schemas.openxmlformats.org/package/2006/relationships"><Relationship Type="http://schemas.openxmlformats.org/officeDocument/2006/relationships/slide" Target="/ppt/slides/slide3.xml" Id="R78b28583bd4c41e4" /><Relationship Type="http://schemas.openxmlformats.org/officeDocument/2006/relationships/notesMaster" Target="/ppt/notesMasters/notesMaster1.xml" Id="R30409a94d00b46d5" /></Relationships>
</file>

<file path=ppt/notesSlides/_rels/notesSlide4.xml.rels>&#65279;<?xml version="1.0" encoding="utf-8"?><Relationships xmlns="http://schemas.openxmlformats.org/package/2006/relationships"><Relationship Type="http://schemas.openxmlformats.org/officeDocument/2006/relationships/slide" Target="/ppt/slides/slide4.xml" Id="Rf5d0b7a5180844b9" /><Relationship Type="http://schemas.openxmlformats.org/officeDocument/2006/relationships/notesMaster" Target="/ppt/notesMasters/notesMaster1.xml" Id="R8d70f1575b594309" /></Relationships>
</file>

<file path=ppt/notesSlides/_rels/notesSlide5.xml.rels>&#65279;<?xml version="1.0" encoding="utf-8"?><Relationships xmlns="http://schemas.openxmlformats.org/package/2006/relationships"><Relationship Type="http://schemas.openxmlformats.org/officeDocument/2006/relationships/slide" Target="/ppt/slides/slide5.xml" Id="R3055f16326c2484d" /><Relationship Type="http://schemas.openxmlformats.org/officeDocument/2006/relationships/notesMaster" Target="/ppt/notesMasters/notesMaster1.xml" Id="R4a001b15118449e0" /></Relationships>
</file>

<file path=ppt/notesSlides/_rels/notesSlide6.xml.rels>&#65279;<?xml version="1.0" encoding="utf-8"?><Relationships xmlns="http://schemas.openxmlformats.org/package/2006/relationships"><Relationship Type="http://schemas.openxmlformats.org/officeDocument/2006/relationships/slide" Target="/ppt/slides/slide6.xml" Id="R0297f043e8984697" /><Relationship Type="http://schemas.openxmlformats.org/officeDocument/2006/relationships/notesMaster" Target="/ppt/notesMasters/notesMaster1.xml" Id="R3bd50121dcf2415d" /></Relationships>
</file>

<file path=ppt/notesSlides/_rels/notesSlide7.xml.rels>&#65279;<?xml version="1.0" encoding="utf-8"?><Relationships xmlns="http://schemas.openxmlformats.org/package/2006/relationships"><Relationship Type="http://schemas.openxmlformats.org/officeDocument/2006/relationships/slide" Target="/ppt/slides/slide7.xml" Id="R2eb51ab6236e458b" /><Relationship Type="http://schemas.openxmlformats.org/officeDocument/2006/relationships/notesMaster" Target="/ppt/notesMasters/notesMaster1.xml" Id="R15de1403ed9a417a" /></Relationships>
</file>

<file path=ppt/notesSlides/_rels/notesSlide8.xml.rels>&#65279;<?xml version="1.0" encoding="utf-8"?><Relationships xmlns="http://schemas.openxmlformats.org/package/2006/relationships"><Relationship Type="http://schemas.openxmlformats.org/officeDocument/2006/relationships/slide" Target="/ppt/slides/slide8.xml" Id="Ra005e464890f453f" /><Relationship Type="http://schemas.openxmlformats.org/officeDocument/2006/relationships/notesMaster" Target="/ppt/notesMasters/notesMaster1.xml" Id="Rb2897825288b4642" /></Relationships>
</file>

<file path=ppt/notesSlides/_rels/notesSlide9.xml.rels>&#65279;<?xml version="1.0" encoding="utf-8"?><Relationships xmlns="http://schemas.openxmlformats.org/package/2006/relationships"><Relationship Type="http://schemas.openxmlformats.org/officeDocument/2006/relationships/slide" Target="/ppt/slides/slide9.xml" Id="Rad21cc75fe134f81" /><Relationship Type="http://schemas.openxmlformats.org/officeDocument/2006/relationships/notesMaster" Target="/ppt/notesMasters/notesMaster1.xml" Id="Rc10058b15308407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a338456eafa4ac9" /><Relationship Type="http://schemas.openxmlformats.org/officeDocument/2006/relationships/notesMaster" Target="/ppt/notesMasters/notesMaster1.xml" Id="Re1cb371d4fd5454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800fa7909b34c85" /><Relationship Type="http://schemas.openxmlformats.org/officeDocument/2006/relationships/notesMaster" Target="/ppt/notesMasters/notesMaster1.xml" Id="R7c32958b63c1431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86ad4b75e0843e8" /><Relationship Type="http://schemas.openxmlformats.org/officeDocument/2006/relationships/notesMaster" Target="/ppt/notesMasters/notesMaster1.xml" Id="R1f2faa5ceb9a405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30c93e839094b0d" /><Relationship Type="http://schemas.openxmlformats.org/officeDocument/2006/relationships/notesMaster" Target="/ppt/notesMasters/notesMaster1.xml" Id="Rffacadf099204ecc"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937efc88cc34407" /><Relationship Type="http://schemas.openxmlformats.org/officeDocument/2006/relationships/notesMaster" Target="/ppt/notesMasters/notesMaster1.xml" Id="Rb024b5d26f8b41d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86cfb5975c44710" /><Relationship Type="http://schemas.openxmlformats.org/officeDocument/2006/relationships/notesMaster" Target="/ppt/notesMasters/notesMaster1.xml" Id="R2f81e82bf8b848a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78b34b913494465" /><Relationship Type="http://schemas.openxmlformats.org/officeDocument/2006/relationships/notesMaster" Target="/ppt/notesMasters/notesMaster1.xml" Id="Rd4fc617214a8431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e636eefe16d4e4d" /><Relationship Type="http://schemas.openxmlformats.org/officeDocument/2006/relationships/notesMaster" Target="/ppt/notesMasters/notesMaster1.xml" Id="R9ac1c840201041e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a57281fd6ef4bdf" /><Relationship Type="http://schemas.openxmlformats.org/officeDocument/2006/relationships/notesMaster" Target="/ppt/notesMasters/notesMaster1.xml" Id="R58970b289b24465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ca75428cc6d4a8a" /><Relationship Type="http://schemas.openxmlformats.org/officeDocument/2006/relationships/notesMaster" Target="/ppt/notesMasters/notesMaster1.xml" Id="R6ce0d442e1ad4ac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b600daae2d94a0f" /><Relationship Type="http://schemas.openxmlformats.org/officeDocument/2006/relationships/notesMaster" Target="/ppt/notesMasters/notesMaster1.xml" Id="Rb8699d9f752f409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99e5a1208674d34" /><Relationship Type="http://schemas.openxmlformats.org/officeDocument/2006/relationships/notesMaster" Target="/ppt/notesMasters/notesMaster1.xml" Id="Rf833e008f3ee485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e6287967175411b" /><Relationship Type="http://schemas.openxmlformats.org/officeDocument/2006/relationships/notesMaster" Target="/ppt/notesMasters/notesMaster1.xml" Id="Rb66eba5757cc40c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44011ff1eda4fa6" /><Relationship Type="http://schemas.openxmlformats.org/officeDocument/2006/relationships/notesMaster" Target="/ppt/notesMasters/notesMaster1.xml" Id="R0c748bf9ef11491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922dc21bb8a4ceb" /><Relationship Type="http://schemas.openxmlformats.org/officeDocument/2006/relationships/notesMaster" Target="/ppt/notesMasters/notesMaster1.xml" Id="R21bdc9c8f6a94c5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d2825f65f784782" /><Relationship Type="http://schemas.openxmlformats.org/officeDocument/2006/relationships/notesMaster" Target="/ppt/notesMasters/notesMaster1.xml" Id="Ra922d818d3834ad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3d0da2e574c4886" /><Relationship Type="http://schemas.openxmlformats.org/officeDocument/2006/relationships/notesMaster" Target="/ppt/notesMasters/notesMaster1.xml" Id="Rdefac4dbfa7f44d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67ff92d500f40c8" /><Relationship Type="http://schemas.openxmlformats.org/officeDocument/2006/relationships/notesMaster" Target="/ppt/notesMasters/notesMaster1.xml" Id="R9abf2788c8ec432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0bdb85e38504edf" /><Relationship Type="http://schemas.openxmlformats.org/officeDocument/2006/relationships/notesMaster" Target="/ppt/notesMasters/notesMaster1.xml" Id="R6542ebe33dd948a5"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6ab1ab6ac0844b8" /><Relationship Type="http://schemas.openxmlformats.org/officeDocument/2006/relationships/notesMaster" Target="/ppt/notesMasters/notesMaster1.xml" Id="Rdc80b0009fc9443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36e4c7fe5a64f91" /><Relationship Type="http://schemas.openxmlformats.org/officeDocument/2006/relationships/notesMaster" Target="/ppt/notesMasters/notesMaster1.xml" Id="Re4b7682398bb4cc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7cff0f9f1e554f84" /><Relationship Type="http://schemas.openxmlformats.org/officeDocument/2006/relationships/notesMaster" Target="/ppt/notesMasters/notesMaster1.xml" Id="R23e0a4946dc446b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fe6ef1615ab4e6b" /><Relationship Type="http://schemas.openxmlformats.org/officeDocument/2006/relationships/notesMaster" Target="/ppt/notesMasters/notesMaster1.xml" Id="R57df65b5f5b9402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eb7dd0431fdb4698" /><Relationship Type="http://schemas.openxmlformats.org/officeDocument/2006/relationships/notesMaster" Target="/ppt/notesMasters/notesMaster1.xml" Id="R593348ce334449a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b370aa9a90349c4" /><Relationship Type="http://schemas.openxmlformats.org/officeDocument/2006/relationships/notesMaster" Target="/ppt/notesMasters/notesMaster1.xml" Id="R621931d50224455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98d2f5dc90394dca" /><Relationship Type="http://schemas.openxmlformats.org/officeDocument/2006/relationships/notesMaster" Target="/ppt/notesMasters/notesMaster1.xml" Id="R2c66cb8ba366475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125df82a37924409" /><Relationship Type="http://schemas.openxmlformats.org/officeDocument/2006/relationships/notesMaster" Target="/ppt/notesMasters/notesMaster1.xml" Id="Rbfac97f30fd64372"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7f7bc7645e924795" /><Relationship Type="http://schemas.openxmlformats.org/officeDocument/2006/relationships/notesMaster" Target="/ppt/notesMasters/notesMaster1.xml" Id="R7c618d472c7640e3"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46cd3496f84f4749" /><Relationship Type="http://schemas.openxmlformats.org/officeDocument/2006/relationships/notesMaster" Target="/ppt/notesMasters/notesMaster1.xml" Id="R6a34c87c43cb4700"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622f70b3cbc4c63" /><Relationship Type="http://schemas.openxmlformats.org/officeDocument/2006/relationships/notesMaster" Target="/ppt/notesMasters/notesMaster1.xml" Id="Rcfd2a8e5efc44afe"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aacb0c4e51a40dc" /><Relationship Type="http://schemas.openxmlformats.org/officeDocument/2006/relationships/notesMaster" Target="/ppt/notesMasters/notesMaster1.xml" Id="R893dedc73e204911"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84a76596287a4fde" /><Relationship Type="http://schemas.openxmlformats.org/officeDocument/2006/relationships/notesMaster" Target="/ppt/notesMasters/notesMaster1.xml" Id="Rb30bc1571036442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3312a686aee74d9f" /><Relationship Type="http://schemas.openxmlformats.org/officeDocument/2006/relationships/notesMaster" Target="/ppt/notesMasters/notesMaster1.xml" Id="R57210e7075d24cb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HSK2-22: Mua sắm và lựa chọn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HSK2-22: Mua sắm và lựa chọn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HSK2-22: Mua sắm và lựa chọn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HSK2-22: Mua sắm và lựa chọn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HSK2-22: Mua sắm và lựa chọn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HSK2-22: Mua sắm và lựa chọn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../Audio/HSK2-22_MODEL.mp3. Sau khi tải, giữ thư mục Audio cạnh thư mục Slides. Script: 颜色。红。白。黑。蓝。黄。您想买什么？。我想买一件蓝色的衣服。。这件怎么样？。有点儿大，有小一点儿的吗？。有，您试一下这件。。这件很合适，我要这件。.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HSK2-22: Mua sắm và lựa chọn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蓝色。 / 有点儿大。.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HSK2-22: Mua sắm và lựa chọn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颜色 (yán sè) = màu sắc. Chọn đáp án bằng chuột trong trình chiếu. Chế độ đội: 20 giây trao đổi, 10 giây giải thích. Nhóm đúng và giải thích được nhận hai điểm. Script GAME: 颜色</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HSK2-22: Mua sắm và lựa chọn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HSK2-22: Mua sắm và lựa chọn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HSK2-22: Mua sắm và lựa chọn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HSK2-22: Mua sắm và lựa chọn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HSK2-22: Mua sắm và lựa chọn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HSK2-22: Mua sắm và lựa chọn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HSK2-23: Mua sắm và lựa chọn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HSK2-23: Mua sắm và lựa chọn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HSK2-23: Mua sắm và lựa chọn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HSK2-23: Mua sắm và lựa chọn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HSK2-23: Mua sắm và lựa chọn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HSK2-23: Mua sắm và lựa chọn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../Audio/HSK2-23_MODEL.mp3. Sau khi tải, giữ thư mục Audio cạnh thư mục Slides. Script: 件。条。双。鞋。裤子。试。小林想买蓝色的衣服。第一件有点儿大，第二件很合适。他买了第二件。.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HSK2-23: Mua sắm và lựa chọn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蓝色。 / 有点儿大。.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HSK2-23: Mua sắm và lựa chọn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有点儿大。 Đối chiếu bài đọc để nêu bằng chứng. Chọn đáp án bằng chuột trong trình chiếu. Chế độ đội: 20 giây trao đổi, 10 giây giải thích. Nhóm đúng và giải thích được nhận hai điểm. Script GAME: 件</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HSK2-23: Mua sắm và lựa chọn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HSK2-23: Mua sắm và lựa chọn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HSK2-23: Mua sắm và lựa chọn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HSK2-23: Mua sắm và lựa chọn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HSK2-23: Mua sắm và lựa chọn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HSK2-23: Mua sắm và lựa chọn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HSK2-24: Mua sắm và lựa chọn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HSK2-24: Mua sắm và lựa chọn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HSK2-24: Mua sắm và lựa chọn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HSK2-24: Mua sắm và lựa chọn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HSK2-24: Mua sắm và lựa chọn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HSK2-24: Mua sắm và lựa chọn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../Audio/HSK2-24_MODEL.mp3. Sau khi tải, giữ thư mục Audio cạnh thư mục Slides. Script: 合适。长。短。大小。或者。还是。小林想买蓝色的衣服。第一件有点儿大，第二件很合适。他买了第二件。。小林想买什么颜色？。他为什么不买第一件？.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HSK2-24: Mua sắm và lựa chọn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蓝色。 / 有点儿大。.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HSK2-24: Mua sắm và lựa chọn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合适 (hé shì). Chọn đáp án bằng chuột trong trình chiếu. Chế độ đội: 20 giây trao đổi, 10 giây giải thích. Nhóm đúng và giải thích được nhận hai điểm. Script GAME: 合适</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HSK2-24: Mua sắm và lựa chọn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HSK2-24: Mua sắm và lựa chọn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HSK2-24: Mua sắm và lựa chọn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HSK2-24: Mua sắm và lựa chọn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HSK2-24: Mua sắm và lựa chọn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HSK2-24: Mua sắm và lựa chọn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beb0059f22a48f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cb493d9ea414ae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4d5d160838d412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f923ecbc5d1413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598bff0801c414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2b5abb08c5743f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B5EFB8C-1B9B-4E98-AEC4-97F57B18CE00}"/>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4563166-869F-4915-92BA-70ECC851638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8B9082A-CDB2-42FD-9FA0-04003754A01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1140398-1D2F-4ABD-A76C-541DE8CE0D5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5311AA8-6DC3-48C5-8032-1A9B23F90FD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C0D3B53-222B-45D9-A8A2-0ADF07016E6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F0D3FF5-7649-4AD8-8212-4DE3C2AE551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E4F7E8A-4D42-475A-9350-9EFBC070077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B30DBA3-208C-42C8-8CB6-92ABB9F9BED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46F7C53-7952-4903-89FC-DCBEE41CA0F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1338bfab63746e0" /><Relationship Type="http://schemas.openxmlformats.org/officeDocument/2006/relationships/slideLayout" Target="/ppt/slideLayouts/slideLayout1.xml" Id="Rb9662f8b4f244544" /><Relationship Type="http://schemas.openxmlformats.org/officeDocument/2006/relationships/slideLayout" Target="/ppt/slideLayouts/slideLayout2.xml" Id="R819810753c324050" /><Relationship Type="http://schemas.openxmlformats.org/officeDocument/2006/relationships/slideLayout" Target="/ppt/slideLayouts/slideLayout3.xml" Id="R0421816b0c3a4346" /><Relationship Type="http://schemas.openxmlformats.org/officeDocument/2006/relationships/slideLayout" Target="/ppt/slideLayouts/slideLayout4.xml" Id="Rfbf541c781f84800" /><Relationship Type="http://schemas.openxmlformats.org/officeDocument/2006/relationships/slideLayout" Target="/ppt/slideLayouts/slideLayout5.xml" Id="R62156c0a5665484c" /><Relationship Type="http://schemas.openxmlformats.org/officeDocument/2006/relationships/slideLayout" Target="/ppt/slideLayouts/slideLayout6.xml" Id="Rbc7851ebc7a846f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9662f8b4f244544"/>
    <p:sldLayoutId xmlns:r="http://schemas.openxmlformats.org/officeDocument/2006/relationships" id="2147483650" r:id="R819810753c324050"/>
    <p:sldLayoutId xmlns:r="http://schemas.openxmlformats.org/officeDocument/2006/relationships" id="2147483651" r:id="R0421816b0c3a4346"/>
    <p:sldLayoutId xmlns:r="http://schemas.openxmlformats.org/officeDocument/2006/relationships" id="2147483652" r:id="Rfbf541c781f84800"/>
    <p:sldLayoutId xmlns:r="http://schemas.openxmlformats.org/officeDocument/2006/relationships" id="2147483653" r:id="R62156c0a5665484c"/>
    <p:sldLayoutId xmlns:r="http://schemas.openxmlformats.org/officeDocument/2006/relationships" id="2147483654" r:id="Rbc7851ebc7a846f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d7c095c94a54f74" /><Relationship Type="http://schemas.openxmlformats.org/officeDocument/2006/relationships/notesSlide" Target="/ppt/notesSlides/notesSlide1.xml" Id="Ra4bd9cb6a5d14db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b10c5644a184498" /><Relationship Type="http://schemas.openxmlformats.org/officeDocument/2006/relationships/notesSlide" Target="/ppt/notesSlides/notesSlide2.xml" Id="R2d766b4f423742b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7d003c242974965" /><Relationship Type="http://schemas.openxmlformats.org/officeDocument/2006/relationships/notesSlide" Target="/ppt/notesSlides/notesSlide3.xml" Id="Re7dd07ceceb7451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f691b79ca6243e4" /><Relationship Type="http://schemas.openxmlformats.org/officeDocument/2006/relationships/notesSlide" Target="/ppt/notesSlides/notesSlide4.xml" Id="R17fd45f17c7f410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b0715ae79064235" /><Relationship Type="http://schemas.openxmlformats.org/officeDocument/2006/relationships/notesSlide" Target="/ppt/notesSlides/notesSlide5.xml" Id="R134095a27dce469e"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435f934fd7304c6c"/><Relationship Type="http://schemas.openxmlformats.org/officeDocument/2006/relationships/notesSlide" Target="/ppt/notesSlides/notesSlide6.xml" Id="R8137356865db42d1"/><Relationship Id="rIdInteractive3" Type="http://schemas.openxmlformats.org/officeDocument/2006/relationships/hyperlink" Target="../Audio/HSK2-22_MODEL.mp3" TargetMode="External"/><Relationship Id="rIdEmbeddedAudio4" Type="http://schemas.openxmlformats.org/officeDocument/2006/relationships/audio" Target="../media/HSK2-22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426b74e251b49b7" /><Relationship Type="http://schemas.openxmlformats.org/officeDocument/2006/relationships/notesSlide" Target="/ppt/notesSlides/notesSlide7.xml" Id="R3209437c5eb54ec7"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cde0f5739c654db2"/><Relationship Type="http://schemas.openxmlformats.org/officeDocument/2006/relationships/notesSlide" Target="/ppt/notesSlides/notesSlide8.xml" Id="R94ab4eba37414164"/><Relationship Id="rIdInteractive3" Type="http://schemas.openxmlformats.org/officeDocument/2006/relationships/hyperlink" Target="../Audio/HSK2-22_GAME.mp3" TargetMode="External"/><Relationship Id="rIdEmbeddedAudio4" Type="http://schemas.openxmlformats.org/officeDocument/2006/relationships/audio" Target="../media/HSK2-22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25851de950464cb8"/><Relationship Type="http://schemas.openxmlformats.org/officeDocument/2006/relationships/notesSlide" Target="/ppt/notesSlides/notesSlide9.xml" Id="Re5ac1c59501042b9"/><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5df8da42856f46fc"/><Relationship Type="http://schemas.openxmlformats.org/officeDocument/2006/relationships/notesSlide" Target="/ppt/notesSlides/notesSlide10.xml" Id="Re3c75ec0455c4473"/><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3c7a04dd970402b" /><Relationship Type="http://schemas.openxmlformats.org/officeDocument/2006/relationships/notesSlide" Target="/ppt/notesSlides/notesSlide11.xml" Id="R9f8578b6d5494da4"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500f8b9de0f04ac8"/><Relationship Type="http://schemas.openxmlformats.org/officeDocument/2006/relationships/notesSlide" Target="/ppt/notesSlides/notesSlide12.xml" Id="Rdec6af4480b8435c"/><Relationship Id="rIdGif3" Type="http://schemas.openxmlformats.org/officeDocument/2006/relationships/image" Target="../media/stroke_39068.gif"/><Relationship Id="rIdGif4" Type="http://schemas.openxmlformats.org/officeDocument/2006/relationships/image" Target="../media/stroke_33394.gif"/><Relationship Id="rIdGif5" Type="http://schemas.openxmlformats.org/officeDocument/2006/relationships/image" Target="../media/stroke_32418.gif"/><Relationship Id="rIdGif6" Type="http://schemas.openxmlformats.org/officeDocument/2006/relationships/image" Target="../media/stroke_30333.gif"/><Relationship Id="rIdGif7" Type="http://schemas.openxmlformats.org/officeDocument/2006/relationships/image" Target="../media/stroke_40657.gif"/><Relationship Id="rIdGif8" Type="http://schemas.openxmlformats.org/officeDocument/2006/relationships/image" Target="../media/stroke_34013.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ae552356985f4522"/><Relationship Type="http://schemas.openxmlformats.org/officeDocument/2006/relationships/notesSlide" Target="/ppt/notesSlides/notesSlide13.xml" Id="R78bd2e6877e94f30"/><Relationship Id="rIdInteractive3" Type="http://schemas.openxmlformats.org/officeDocument/2006/relationships/hyperlink" Target="../Audio/HSK2-22_MODEL.mp3" TargetMode="External"/><Relationship Id="rIdEmbeddedAudio4" Type="http://schemas.openxmlformats.org/officeDocument/2006/relationships/audio" Target="../media/HSK2-22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8fc0b35997c44968" /><Relationship Type="http://schemas.openxmlformats.org/officeDocument/2006/relationships/notesSlide" Target="/ppt/notesSlides/notesSlide14.xml" Id="R54404b259ac64ab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316418ce12d4d7e" /><Relationship Type="http://schemas.openxmlformats.org/officeDocument/2006/relationships/notesSlide" Target="/ppt/notesSlides/notesSlide15.xml" Id="Rb7ea5e41997b40d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0fa59b704c3421d" /><Relationship Type="http://schemas.openxmlformats.org/officeDocument/2006/relationships/notesSlide" Target="/ppt/notesSlides/notesSlide16.xml" Id="Rd35d7d99db4f4d2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fdc47e597fbd4bdb" /><Relationship Type="http://schemas.openxmlformats.org/officeDocument/2006/relationships/notesSlide" Target="/ppt/notesSlides/notesSlide17.xml" Id="Refdaf0e056db45a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2c97416878994bcd" /><Relationship Type="http://schemas.openxmlformats.org/officeDocument/2006/relationships/notesSlide" Target="/ppt/notesSlides/notesSlide18.xml" Id="Rd0af6ef6640a4ab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7d857d92737449a" /><Relationship Type="http://schemas.openxmlformats.org/officeDocument/2006/relationships/notesSlide" Target="/ppt/notesSlides/notesSlide19.xml" Id="Rf3ba30158cb64557"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65b1b65507ac4fca"/><Relationship Type="http://schemas.openxmlformats.org/officeDocument/2006/relationships/notesSlide" Target="/ppt/notesSlides/notesSlide20.xml" Id="R2331e747776c4f42"/><Relationship Id="rIdInteractive3" Type="http://schemas.openxmlformats.org/officeDocument/2006/relationships/hyperlink" Target="../Audio/HSK2-23_MODEL.mp3" TargetMode="External"/><Relationship Id="rIdEmbeddedAudio4" Type="http://schemas.openxmlformats.org/officeDocument/2006/relationships/audio" Target="../media/HSK2-23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74d500a1bdc842df" /><Relationship Type="http://schemas.openxmlformats.org/officeDocument/2006/relationships/notesSlide" Target="/ppt/notesSlides/notesSlide21.xml" Id="R6ff1da6fab25444f"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a0b67790ace24ca7"/><Relationship Type="http://schemas.openxmlformats.org/officeDocument/2006/relationships/notesSlide" Target="/ppt/notesSlides/notesSlide22.xml" Id="Rd0d84edb4b004fb9"/><Relationship Id="rIdInteractive3" Type="http://schemas.openxmlformats.org/officeDocument/2006/relationships/hyperlink" Target="../Audio/HSK2-23_GAME.mp3" TargetMode="External"/><Relationship Id="rIdEmbeddedAudio4" Type="http://schemas.openxmlformats.org/officeDocument/2006/relationships/audio" Target="../media/HSK2-23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3c9c153d82db456e"/><Relationship Type="http://schemas.openxmlformats.org/officeDocument/2006/relationships/notesSlide" Target="/ppt/notesSlides/notesSlide23.xml" Id="Re7061e94b739480a"/><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f3537572eaa94c5d"/><Relationship Type="http://schemas.openxmlformats.org/officeDocument/2006/relationships/notesSlide" Target="/ppt/notesSlides/notesSlide24.xml" Id="R0c417491e74f42de"/><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45002d4dce7c419d" /><Relationship Type="http://schemas.openxmlformats.org/officeDocument/2006/relationships/notesSlide" Target="/ppt/notesSlides/notesSlide25.xml" Id="Rcadd727209e3486c"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722be5d400ba4398"/><Relationship Type="http://schemas.openxmlformats.org/officeDocument/2006/relationships/notesSlide" Target="/ppt/notesSlides/notesSlide26.xml" Id="R7891eb39f8bb47fc"/><Relationship Id="rIdGif3" Type="http://schemas.openxmlformats.org/officeDocument/2006/relationships/image" Target="../media/stroke_20214.gif"/><Relationship Id="rIdGif4" Type="http://schemas.openxmlformats.org/officeDocument/2006/relationships/image" Target="../media/stroke_26465.gif"/><Relationship Id="rIdGif5" Type="http://schemas.openxmlformats.org/officeDocument/2006/relationships/image" Target="../media/stroke_21452.gif"/><Relationship Id="rIdGif6" Type="http://schemas.openxmlformats.org/officeDocument/2006/relationships/image" Target="../media/stroke_38795.gif"/><Relationship Id="rIdGif7" Type="http://schemas.openxmlformats.org/officeDocument/2006/relationships/image" Target="../media/stroke_35044.gif"/><Relationship Id="rIdGif8" Type="http://schemas.openxmlformats.org/officeDocument/2006/relationships/image" Target="../media/stroke_23376.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49107b4f69fe432a"/><Relationship Type="http://schemas.openxmlformats.org/officeDocument/2006/relationships/notesSlide" Target="/ppt/notesSlides/notesSlide27.xml" Id="R4518edd1eea84e4e"/><Relationship Id="rIdInteractive3" Type="http://schemas.openxmlformats.org/officeDocument/2006/relationships/hyperlink" Target="../Audio/HSK2-23_MODEL.mp3" TargetMode="External"/><Relationship Id="rIdEmbeddedAudio4" Type="http://schemas.openxmlformats.org/officeDocument/2006/relationships/audio" Target="../media/HSK2-23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f6495e4d21e240e2" /><Relationship Type="http://schemas.openxmlformats.org/officeDocument/2006/relationships/notesSlide" Target="/ppt/notesSlides/notesSlide28.xml" Id="R3f9102620dd74ba3"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62c0db6f0d79497a" /><Relationship Type="http://schemas.openxmlformats.org/officeDocument/2006/relationships/notesSlide" Target="/ppt/notesSlides/notesSlide29.xml" Id="Rb6215b31ae41432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ba8f0a3465984ca4" /><Relationship Type="http://schemas.openxmlformats.org/officeDocument/2006/relationships/notesSlide" Target="/ppt/notesSlides/notesSlide30.xml" Id="R28436ffb6e28442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fae1f2fdbab34093" /><Relationship Type="http://schemas.openxmlformats.org/officeDocument/2006/relationships/notesSlide" Target="/ppt/notesSlides/notesSlide31.xml" Id="R28c552077b5e4b0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0f53fe2ef1964b70" /><Relationship Type="http://schemas.openxmlformats.org/officeDocument/2006/relationships/notesSlide" Target="/ppt/notesSlides/notesSlide32.xml" Id="R2b06a9ce60a14e0b"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0a97c47dc3ab4b8a" /><Relationship Type="http://schemas.openxmlformats.org/officeDocument/2006/relationships/notesSlide" Target="/ppt/notesSlides/notesSlide33.xml" Id="R21abe3c7e40b448a"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84d4427953514920"/><Relationship Type="http://schemas.openxmlformats.org/officeDocument/2006/relationships/notesSlide" Target="/ppt/notesSlides/notesSlide34.xml" Id="Rec32dd2c7fc44b3a"/><Relationship Id="rIdInteractive3" Type="http://schemas.openxmlformats.org/officeDocument/2006/relationships/hyperlink" Target="../Audio/HSK2-24_MODEL.mp3" TargetMode="External"/><Relationship Id="rIdEmbeddedAudio4" Type="http://schemas.openxmlformats.org/officeDocument/2006/relationships/audio" Target="../media/HSK2-24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e75912d1acd64d40" /><Relationship Type="http://schemas.openxmlformats.org/officeDocument/2006/relationships/notesSlide" Target="/ppt/notesSlides/notesSlide35.xml" Id="R210679c21d9c4e63"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14fda9cacef1444f"/><Relationship Type="http://schemas.openxmlformats.org/officeDocument/2006/relationships/notesSlide" Target="/ppt/notesSlides/notesSlide36.xml" Id="R8fc2d1d519bf4d0b"/><Relationship Id="rIdInteractive3" Type="http://schemas.openxmlformats.org/officeDocument/2006/relationships/hyperlink" Target="../Audio/HSK2-24_GAME.mp3" TargetMode="External"/><Relationship Id="rIdEmbeddedAudio4" Type="http://schemas.openxmlformats.org/officeDocument/2006/relationships/audio" Target="../media/HSK2-24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96048e2a504747cb"/><Relationship Type="http://schemas.openxmlformats.org/officeDocument/2006/relationships/notesSlide" Target="/ppt/notesSlides/notesSlide37.xml" Id="Rf5981846e5f241b5"/><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4019ecc78e5446c5"/><Relationship Type="http://schemas.openxmlformats.org/officeDocument/2006/relationships/notesSlide" Target="/ppt/notesSlides/notesSlide38.xml" Id="R459d6669a2934d08"/><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7be8664749dc4eb5" /><Relationship Type="http://schemas.openxmlformats.org/officeDocument/2006/relationships/notesSlide" Target="/ppt/notesSlides/notesSlide39.xml" Id="R5bd4d63a37934833"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d49654f78f6d4e6c"/><Relationship Type="http://schemas.openxmlformats.org/officeDocument/2006/relationships/notesSlide" Target="/ppt/notesSlides/notesSlide40.xml" Id="R00f5747bda5347bb"/><Relationship Id="rIdGif3" Type="http://schemas.openxmlformats.org/officeDocument/2006/relationships/image" Target="../media/stroke_21512.gif"/><Relationship Id="rIdGif4" Type="http://schemas.openxmlformats.org/officeDocument/2006/relationships/image" Target="../media/stroke_36866.gif"/><Relationship Id="rIdGif5" Type="http://schemas.openxmlformats.org/officeDocument/2006/relationships/image" Target="../media/stroke_38271.gif"/><Relationship Id="rIdGif6" Type="http://schemas.openxmlformats.org/officeDocument/2006/relationships/image" Target="../media/stroke_30701.gif"/><Relationship Id="rIdGif7" Type="http://schemas.openxmlformats.org/officeDocument/2006/relationships/image" Target="../media/stroke_22823.gif"/><Relationship Id="rIdGif8" Type="http://schemas.openxmlformats.org/officeDocument/2006/relationships/image" Target="../media/stroke_23567.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45512c07acc043b0"/><Relationship Type="http://schemas.openxmlformats.org/officeDocument/2006/relationships/notesSlide" Target="/ppt/notesSlides/notesSlide41.xml" Id="R65599104ebab47f5"/><Relationship Id="rIdInteractive3" Type="http://schemas.openxmlformats.org/officeDocument/2006/relationships/hyperlink" Target="../Audio/HSK2-24_MODEL.mp3" TargetMode="External"/><Relationship Id="rIdEmbeddedAudio4" Type="http://schemas.openxmlformats.org/officeDocument/2006/relationships/audio" Target="../media/HSK2-24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e6b78b950f984bb6" /><Relationship Type="http://schemas.openxmlformats.org/officeDocument/2006/relationships/notesSlide" Target="/ppt/notesSlides/notesSlide42.xml" Id="R8e9175704bf94127"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BF2DD6B-3919-4D51-8E51-3DD62DAF451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HSK2-22</a:t>
            </a:r>
          </a:p>
        </p:txBody>
      </p:sp>
      <p:sp>
        <p:nvSpPr>
          <p:cNvPr id="2" name="heading">
            <a:extLst xmlns:a="http://schemas.openxmlformats.org/drawingml/2006/main">
              <a:ext uri="{FF2B5EF4-FFF2-40B4-BE49-F238E27FC236}">
                <a16:creationId xmlns:a16="http://schemas.microsoft.com/office/drawing/2014/main" id="{D53E98F3-A517-4924-8588-B0794A6B7A3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Mua sắm và lựa chọn</a:t>
            </a:r>
          </a:p>
        </p:txBody>
      </p:sp>
      <p:sp>
        <p:nvSpPr>
          <p:cNvPr id="3" name="page">
            <a:extLst xmlns:a="http://schemas.openxmlformats.org/drawingml/2006/main">
              <a:ext uri="{FF2B5EF4-FFF2-40B4-BE49-F238E27FC236}">
                <a16:creationId xmlns:a16="http://schemas.microsoft.com/office/drawing/2014/main" id="{55841774-A738-4062-8236-01F81B56402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D8130666-B774-4CCE-BA43-7DAC3F8F97AB}"/>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mua sắm và lựa chọn;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93383C09-CA6A-46C2-97D7-CBBD2C3A82D9}"/>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37047711"/>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AA1FDD8-DD18-4842-B379-D6AF383A2B5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HSK2-22</a:t>
            </a:r>
          </a:p>
        </p:txBody>
      </p:sp>
      <p:sp>
        <p:nvSpPr>
          <p:cNvPr id="2" name="heading">
            <a:extLst xmlns:a="http://schemas.openxmlformats.org/drawingml/2006/main">
              <a:ext uri="{FF2B5EF4-FFF2-40B4-BE49-F238E27FC236}">
                <a16:creationId xmlns:a16="http://schemas.microsoft.com/office/drawing/2014/main" id="{43E53B18-20C6-42AA-92B1-FC5EBFFDDE4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C5B2CF98-02F6-432E-BC82-5BE4B0CAB1A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3BB19122-4AF9-4E23-B129-D7CE54DD463E}"/>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蔬菜     汤     饺子</a:t>
            </a:r>
          </a:p>
        </p:txBody>
      </p:sp>
      <p:sp>
        <p:nvSpPr>
          <p:cNvPr id="5" name="retrieval">
            <a:extLst xmlns:a="http://schemas.openxmlformats.org/drawingml/2006/main">
              <a:ext uri="{FF2B5EF4-FFF2-40B4-BE49-F238E27FC236}">
                <a16:creationId xmlns:a16="http://schemas.microsoft.com/office/drawing/2014/main" id="{E8AAE12A-CD53-4E2E-964E-E715563C795E}"/>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699482692"/>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C809611E-BDD2-413D-9E9C-864A5D1A19B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HSK2-22</a:t>
            </a:r>
          </a:p>
        </p:txBody>
      </p:sp>
      <p:sp>
        <p:nvSpPr>
          <p:cNvPr id="2" name="heading">
            <a:extLst xmlns:a="http://schemas.openxmlformats.org/drawingml/2006/main">
              <a:ext uri="{FF2B5EF4-FFF2-40B4-BE49-F238E27FC236}">
                <a16:creationId xmlns:a16="http://schemas.microsoft.com/office/drawing/2014/main" id="{3F72A18A-0EC9-4A5F-BF5A-35F3FC48369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1ED26537-999D-4A59-9B67-B198339A4E9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D9187CF6-D099-4541-9676-90B8BC86DA9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颜色</a:t>
            </a:r>
          </a:p>
        </p:txBody>
      </p:sp>
      <p:sp>
        <p:nvSpPr>
          <p:cNvPr id="5" name="py0">
            <a:extLst xmlns:a="http://schemas.openxmlformats.org/drawingml/2006/main">
              <a:ext uri="{FF2B5EF4-FFF2-40B4-BE49-F238E27FC236}">
                <a16:creationId xmlns:a16="http://schemas.microsoft.com/office/drawing/2014/main" id="{3ACDA4E5-E823-4AD2-8623-EC6E7CBA043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yánsè</a:t>
            </a:r>
          </a:p>
        </p:txBody>
      </p:sp>
      <p:sp>
        <p:nvSpPr>
          <p:cNvPr id="6" name="vi0">
            <a:extLst xmlns:a="http://schemas.openxmlformats.org/drawingml/2006/main">
              <a:ext uri="{FF2B5EF4-FFF2-40B4-BE49-F238E27FC236}">
                <a16:creationId xmlns:a16="http://schemas.microsoft.com/office/drawing/2014/main" id="{0ACEF394-DA05-46EB-B221-FF6A57D5CD6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màu sắc</a:t>
            </a:r>
          </a:p>
        </p:txBody>
      </p:sp>
      <p:sp>
        <p:nvSpPr>
          <p:cNvPr id="7" name="zh1">
            <a:extLst xmlns:a="http://schemas.openxmlformats.org/drawingml/2006/main">
              <a:ext uri="{FF2B5EF4-FFF2-40B4-BE49-F238E27FC236}">
                <a16:creationId xmlns:a16="http://schemas.microsoft.com/office/drawing/2014/main" id="{5F2D99FF-8A52-497F-80A9-BDED651B8AC2}"/>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红</a:t>
            </a:r>
          </a:p>
        </p:txBody>
      </p:sp>
      <p:sp>
        <p:nvSpPr>
          <p:cNvPr id="8" name="py1">
            <a:extLst xmlns:a="http://schemas.openxmlformats.org/drawingml/2006/main">
              <a:ext uri="{FF2B5EF4-FFF2-40B4-BE49-F238E27FC236}">
                <a16:creationId xmlns:a16="http://schemas.microsoft.com/office/drawing/2014/main" id="{73ABFF59-87F9-43D6-994E-64260A647FD7}"/>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hóng</a:t>
            </a:r>
          </a:p>
        </p:txBody>
      </p:sp>
      <p:sp>
        <p:nvSpPr>
          <p:cNvPr id="9" name="vi1">
            <a:extLst xmlns:a="http://schemas.openxmlformats.org/drawingml/2006/main">
              <a:ext uri="{FF2B5EF4-FFF2-40B4-BE49-F238E27FC236}">
                <a16:creationId xmlns:a16="http://schemas.microsoft.com/office/drawing/2014/main" id="{10DA82B5-E2D3-4D29-A6B5-FCC90FD5557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đỏ</a:t>
            </a:r>
          </a:p>
        </p:txBody>
      </p:sp>
      <p:sp>
        <p:nvSpPr>
          <p:cNvPr id="10" name="zh2">
            <a:extLst xmlns:a="http://schemas.openxmlformats.org/drawingml/2006/main">
              <a:ext uri="{FF2B5EF4-FFF2-40B4-BE49-F238E27FC236}">
                <a16:creationId xmlns:a16="http://schemas.microsoft.com/office/drawing/2014/main" id="{0B48980D-8DB9-4032-A011-2E8BCA534C99}"/>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白</a:t>
            </a:r>
          </a:p>
        </p:txBody>
      </p:sp>
      <p:sp>
        <p:nvSpPr>
          <p:cNvPr id="11" name="py2">
            <a:extLst xmlns:a="http://schemas.openxmlformats.org/drawingml/2006/main">
              <a:ext uri="{FF2B5EF4-FFF2-40B4-BE49-F238E27FC236}">
                <a16:creationId xmlns:a16="http://schemas.microsoft.com/office/drawing/2014/main" id="{554C11D4-216B-40B6-B948-7059A462EDF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bái</a:t>
            </a:r>
          </a:p>
        </p:txBody>
      </p:sp>
      <p:sp>
        <p:nvSpPr>
          <p:cNvPr id="12" name="vi2">
            <a:extLst xmlns:a="http://schemas.openxmlformats.org/drawingml/2006/main">
              <a:ext uri="{FF2B5EF4-FFF2-40B4-BE49-F238E27FC236}">
                <a16:creationId xmlns:a16="http://schemas.microsoft.com/office/drawing/2014/main" id="{07327027-B241-42A6-89E3-B30D40AD4B1B}"/>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trắng</a:t>
            </a:r>
          </a:p>
        </p:txBody>
      </p:sp>
      <p:sp>
        <p:nvSpPr>
          <p:cNvPr id="13" name="zh3">
            <a:extLst xmlns:a="http://schemas.openxmlformats.org/drawingml/2006/main">
              <a:ext uri="{FF2B5EF4-FFF2-40B4-BE49-F238E27FC236}">
                <a16:creationId xmlns:a16="http://schemas.microsoft.com/office/drawing/2014/main" id="{E8C94625-AB63-4BE0-9E82-8B257D0942CB}"/>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黑</a:t>
            </a:r>
          </a:p>
        </p:txBody>
      </p:sp>
      <p:sp>
        <p:nvSpPr>
          <p:cNvPr id="14" name="py3">
            <a:extLst xmlns:a="http://schemas.openxmlformats.org/drawingml/2006/main">
              <a:ext uri="{FF2B5EF4-FFF2-40B4-BE49-F238E27FC236}">
                <a16:creationId xmlns:a16="http://schemas.microsoft.com/office/drawing/2014/main" id="{18E559F2-A996-4F7E-A3A4-126FC3F9240D}"/>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hēi</a:t>
            </a:r>
          </a:p>
        </p:txBody>
      </p:sp>
      <p:sp>
        <p:nvSpPr>
          <p:cNvPr id="15" name="vi3">
            <a:extLst xmlns:a="http://schemas.openxmlformats.org/drawingml/2006/main">
              <a:ext uri="{FF2B5EF4-FFF2-40B4-BE49-F238E27FC236}">
                <a16:creationId xmlns:a16="http://schemas.microsoft.com/office/drawing/2014/main" id="{91CD1C1B-91E0-4DE5-A709-09791F522889}"/>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đen</a:t>
            </a:r>
          </a:p>
        </p:txBody>
      </p:sp>
      <p:sp>
        <p:nvSpPr>
          <p:cNvPr id="16" name="zh4">
            <a:extLst xmlns:a="http://schemas.openxmlformats.org/drawingml/2006/main">
              <a:ext uri="{FF2B5EF4-FFF2-40B4-BE49-F238E27FC236}">
                <a16:creationId xmlns:a16="http://schemas.microsoft.com/office/drawing/2014/main" id="{DB664F06-99C9-48B4-924B-8B2D474BF529}"/>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蓝</a:t>
            </a:r>
          </a:p>
        </p:txBody>
      </p:sp>
      <p:sp>
        <p:nvSpPr>
          <p:cNvPr id="17" name="py4">
            <a:extLst xmlns:a="http://schemas.openxmlformats.org/drawingml/2006/main">
              <a:ext uri="{FF2B5EF4-FFF2-40B4-BE49-F238E27FC236}">
                <a16:creationId xmlns:a16="http://schemas.microsoft.com/office/drawing/2014/main" id="{BF27EE40-E437-4F22-9E5C-21C84D53D149}"/>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lán</a:t>
            </a:r>
          </a:p>
        </p:txBody>
      </p:sp>
      <p:sp>
        <p:nvSpPr>
          <p:cNvPr id="18" name="vi4">
            <a:extLst xmlns:a="http://schemas.openxmlformats.org/drawingml/2006/main">
              <a:ext uri="{FF2B5EF4-FFF2-40B4-BE49-F238E27FC236}">
                <a16:creationId xmlns:a16="http://schemas.microsoft.com/office/drawing/2014/main" id="{99A6DC36-738C-462F-98E8-3B0D685AECA9}"/>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xanh dương</a:t>
            </a:r>
          </a:p>
        </p:txBody>
      </p:sp>
      <p:sp>
        <p:nvSpPr>
          <p:cNvPr id="19" name="zh5">
            <a:extLst xmlns:a="http://schemas.openxmlformats.org/drawingml/2006/main">
              <a:ext uri="{FF2B5EF4-FFF2-40B4-BE49-F238E27FC236}">
                <a16:creationId xmlns:a16="http://schemas.microsoft.com/office/drawing/2014/main" id="{2FB3D4DC-B40E-4A09-A068-2D840B592192}"/>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黄</a:t>
            </a:r>
          </a:p>
        </p:txBody>
      </p:sp>
      <p:sp>
        <p:nvSpPr>
          <p:cNvPr id="20" name="py5">
            <a:extLst xmlns:a="http://schemas.openxmlformats.org/drawingml/2006/main">
              <a:ext uri="{FF2B5EF4-FFF2-40B4-BE49-F238E27FC236}">
                <a16:creationId xmlns:a16="http://schemas.microsoft.com/office/drawing/2014/main" id="{578BBD2E-42C2-4117-A241-CC871C9161D6}"/>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huáng</a:t>
            </a:r>
          </a:p>
        </p:txBody>
      </p:sp>
      <p:sp>
        <p:nvSpPr>
          <p:cNvPr id="21" name="vi5">
            <a:extLst xmlns:a="http://schemas.openxmlformats.org/drawingml/2006/main">
              <a:ext uri="{FF2B5EF4-FFF2-40B4-BE49-F238E27FC236}">
                <a16:creationId xmlns:a16="http://schemas.microsoft.com/office/drawing/2014/main" id="{DFA3F5E9-7BCA-4417-8FD2-8312BDBC581D}"/>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vàng</a:t>
            </a:r>
          </a:p>
        </p:txBody>
      </p:sp>
    </p:spTree>
    <p:extLst>
      <p:ext uri="{BB962C8B-B14F-4D97-AF65-F5344CB8AC3E}">
        <p14:creationId xmlns:p14="http://schemas.microsoft.com/office/powerpoint/2010/main" val="405289702"/>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D353CFD6-2E01-465A-8FEC-F8D1FFC8E47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HSK2-22</a:t>
            </a:r>
          </a:p>
        </p:txBody>
      </p:sp>
      <p:sp>
        <p:nvSpPr>
          <p:cNvPr id="2" name="heading">
            <a:extLst xmlns:a="http://schemas.openxmlformats.org/drawingml/2006/main">
              <a:ext uri="{FF2B5EF4-FFF2-40B4-BE49-F238E27FC236}">
                <a16:creationId xmlns:a16="http://schemas.microsoft.com/office/drawing/2014/main" id="{A02040B8-1CA1-4D73-9F95-3FEBE9998D6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73CF0CD6-AFC2-4E03-B3AE-3D50F8B838A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755D010A-0964-4353-86A8-4D0D92CC2CD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但</a:t>
            </a:r>
          </a:p>
        </p:txBody>
      </p:sp>
      <p:sp>
        <p:nvSpPr>
          <p:cNvPr id="5" name="py0">
            <a:extLst xmlns:a="http://schemas.openxmlformats.org/drawingml/2006/main">
              <a:ext uri="{FF2B5EF4-FFF2-40B4-BE49-F238E27FC236}">
                <a16:creationId xmlns:a16="http://schemas.microsoft.com/office/drawing/2014/main" id="{F3779A53-FCCD-402B-A6E0-C4D41ECCA237}"/>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dàn</a:t>
            </a:r>
          </a:p>
        </p:txBody>
      </p:sp>
      <p:sp>
        <p:nvSpPr>
          <p:cNvPr id="6" name="vi0">
            <a:extLst xmlns:a="http://schemas.openxmlformats.org/drawingml/2006/main">
              <a:ext uri="{FF2B5EF4-FFF2-40B4-BE49-F238E27FC236}">
                <a16:creationId xmlns:a16="http://schemas.microsoft.com/office/drawing/2014/main" id="{4C07EEC7-B173-447C-AF7D-D25B933214B9}"/>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nhưng</a:t>
            </a:r>
          </a:p>
        </p:txBody>
      </p:sp>
      <p:sp>
        <p:nvSpPr>
          <p:cNvPr id="7" name="zh1">
            <a:extLst xmlns:a="http://schemas.openxmlformats.org/drawingml/2006/main">
              <a:ext uri="{FF2B5EF4-FFF2-40B4-BE49-F238E27FC236}">
                <a16:creationId xmlns:a16="http://schemas.microsoft.com/office/drawing/2014/main" id="{547DF195-9EB4-41FE-8DDD-990132B9FE3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绿茶</a:t>
            </a:r>
          </a:p>
        </p:txBody>
      </p:sp>
      <p:sp>
        <p:nvSpPr>
          <p:cNvPr id="8" name="py1">
            <a:extLst xmlns:a="http://schemas.openxmlformats.org/drawingml/2006/main">
              <a:ext uri="{FF2B5EF4-FFF2-40B4-BE49-F238E27FC236}">
                <a16:creationId xmlns:a16="http://schemas.microsoft.com/office/drawing/2014/main" id="{70E81026-D594-486B-916E-11AF5D8DB3FF}"/>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lǜchá</a:t>
            </a:r>
          </a:p>
        </p:txBody>
      </p:sp>
      <p:sp>
        <p:nvSpPr>
          <p:cNvPr id="9" name="vi1">
            <a:extLst xmlns:a="http://schemas.openxmlformats.org/drawingml/2006/main">
              <a:ext uri="{FF2B5EF4-FFF2-40B4-BE49-F238E27FC236}">
                <a16:creationId xmlns:a16="http://schemas.microsoft.com/office/drawing/2014/main" id="{15EE3070-6C3A-4543-A4F8-A473A5BE9F8E}"/>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trà xanh</a:t>
            </a:r>
          </a:p>
        </p:txBody>
      </p:sp>
      <p:sp>
        <p:nvSpPr>
          <p:cNvPr id="10" name="zh2">
            <a:extLst xmlns:a="http://schemas.openxmlformats.org/drawingml/2006/main">
              <a:ext uri="{FF2B5EF4-FFF2-40B4-BE49-F238E27FC236}">
                <a16:creationId xmlns:a16="http://schemas.microsoft.com/office/drawing/2014/main" id="{39A34EE9-3E17-44AD-BD39-0D3E04CB8C58}"/>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下来</a:t>
            </a:r>
          </a:p>
        </p:txBody>
      </p:sp>
      <p:sp>
        <p:nvSpPr>
          <p:cNvPr id="11" name="py2">
            <a:extLst xmlns:a="http://schemas.openxmlformats.org/drawingml/2006/main">
              <a:ext uri="{FF2B5EF4-FFF2-40B4-BE49-F238E27FC236}">
                <a16:creationId xmlns:a16="http://schemas.microsoft.com/office/drawing/2014/main" id="{17992AA0-2CB4-44A6-9E53-C0648D3DEA1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xiàlái</a:t>
            </a:r>
          </a:p>
        </p:txBody>
      </p:sp>
      <p:sp>
        <p:nvSpPr>
          <p:cNvPr id="12" name="vi2">
            <a:extLst xmlns:a="http://schemas.openxmlformats.org/drawingml/2006/main">
              <a:ext uri="{FF2B5EF4-FFF2-40B4-BE49-F238E27FC236}">
                <a16:creationId xmlns:a16="http://schemas.microsoft.com/office/drawing/2014/main" id="{4058FB01-7BB6-43A6-B33A-426154140C33}"/>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xuống đây</a:t>
            </a:r>
          </a:p>
        </p:txBody>
      </p:sp>
    </p:spTree>
    <p:extLst>
      <p:ext uri="{BB962C8B-B14F-4D97-AF65-F5344CB8AC3E}">
        <p14:creationId xmlns:p14="http://schemas.microsoft.com/office/powerpoint/2010/main" val="1971905552"/>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45C6A45-9D3E-489C-9CBC-83B051E6E1C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HSK2-22</a:t>
            </a:r>
          </a:p>
        </p:txBody>
      </p:sp>
      <p:sp>
        <p:nvSpPr>
          <p:cNvPr id="2" name="heading">
            <a:extLst xmlns:a="http://schemas.openxmlformats.org/drawingml/2006/main">
              <a:ext uri="{FF2B5EF4-FFF2-40B4-BE49-F238E27FC236}">
                <a16:creationId xmlns:a16="http://schemas.microsoft.com/office/drawing/2014/main" id="{96EEC96D-318D-468C-999E-01CF99746BD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30F75D04-21D6-49D5-A5BD-A2719FD38AB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CD6EE44F-CDFF-464A-A92E-80E1160AF91C}"/>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还是</a:t>
            </a:r>
          </a:p>
        </p:txBody>
      </p:sp>
      <p:sp>
        <p:nvSpPr>
          <p:cNvPr id="5" name="rule">
            <a:extLst xmlns:a="http://schemas.openxmlformats.org/drawingml/2006/main">
              <a:ext uri="{FF2B5EF4-FFF2-40B4-BE49-F238E27FC236}">
                <a16:creationId xmlns:a16="http://schemas.microsoft.com/office/drawing/2014/main" id="{60C495DC-3887-43D6-B5AE-5F4356D05BB0}"/>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你要红的还是蓝的？ Bạn lấy màu đỏ hay xanh？</a:t>
            </a:r>
          </a:p>
        </p:txBody>
      </p:sp>
    </p:spTree>
    <p:extLst>
      <p:ext uri="{BB962C8B-B14F-4D97-AF65-F5344CB8AC3E}">
        <p14:creationId xmlns:p14="http://schemas.microsoft.com/office/powerpoint/2010/main" val="741325442"/>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0C63F5A-343E-428A-A827-DB9EB9ACC36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HSK2-22</a:t>
            </a:r>
          </a:p>
        </p:txBody>
      </p:sp>
      <p:sp>
        <p:nvSpPr>
          <p:cNvPr id="2" name="heading">
            <a:extLst xmlns:a="http://schemas.openxmlformats.org/drawingml/2006/main">
              <a:ext uri="{FF2B5EF4-FFF2-40B4-BE49-F238E27FC236}">
                <a16:creationId xmlns:a16="http://schemas.microsoft.com/office/drawing/2014/main" id="{1423EE0C-6069-4EB0-8979-91023EDF785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4E76005D-1365-495F-A118-4C878D401E0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B4CB449A-AE4C-45D1-B77D-3CF8235576AA}"/>
              </a:ext>
            </a:extLst>
            <ns0:hlinkClick xmlns:ns0="http://schemas.openxmlformats.org/drawingml/2006/main" xmlns:ns1="http://schemas.openxmlformats.org/officeDocument/2006/relationships" ns1:id="rIdInteractive3">
              <ns0:snd ns1:embed="rIdEmbeddedAudio4" name="HSK2-2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9242C301-73C4-43E5-BD37-4B4C09024B96}"/>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7307FB30-F7FF-40BA-8191-F73AA7621741}"/>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164716345"/>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414F87E-2DD9-45D8-ABD1-EFF684CE3B9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HSK2-22</a:t>
            </a:r>
          </a:p>
        </p:txBody>
      </p:sp>
      <p:sp>
        <p:nvSpPr>
          <p:cNvPr id="2" name="heading">
            <a:extLst xmlns:a="http://schemas.openxmlformats.org/drawingml/2006/main">
              <a:ext uri="{FF2B5EF4-FFF2-40B4-BE49-F238E27FC236}">
                <a16:creationId xmlns:a16="http://schemas.microsoft.com/office/drawing/2014/main" id="{E2F1CE99-C738-4192-940C-52F1EB8F7BB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AE2E0D3C-A3D2-44F7-BF9E-09E2E246A98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4E935750-2108-4ED9-B274-AC783BF6444E}"/>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小林想买蓝色的衣服。第一件有点儿大，第二件很合适。他买了第二件。</a:t>
            </a:r>
          </a:p>
        </p:txBody>
      </p:sp>
      <p:sp>
        <p:nvSpPr>
          <p:cNvPr id="5" name="q0">
            <a:extLst xmlns:a="http://schemas.openxmlformats.org/drawingml/2006/main">
              <a:ext uri="{FF2B5EF4-FFF2-40B4-BE49-F238E27FC236}">
                <a16:creationId xmlns:a16="http://schemas.microsoft.com/office/drawing/2014/main" id="{B655B434-6EBB-4DED-A57B-922D7701BD6E}"/>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小林想买什么颜色？</a:t>
            </a:r>
          </a:p>
        </p:txBody>
      </p:sp>
      <p:sp>
        <p:nvSpPr>
          <p:cNvPr id="6" name="q1">
            <a:extLst xmlns:a="http://schemas.openxmlformats.org/drawingml/2006/main">
              <a:ext uri="{FF2B5EF4-FFF2-40B4-BE49-F238E27FC236}">
                <a16:creationId xmlns:a16="http://schemas.microsoft.com/office/drawing/2014/main" id="{EEE045B1-395F-4843-83AC-154144F32B39}"/>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他为什么不买第一件？</a:t>
            </a:r>
          </a:p>
        </p:txBody>
      </p:sp>
    </p:spTree>
    <p:extLst>
      <p:ext uri="{BB962C8B-B14F-4D97-AF65-F5344CB8AC3E}">
        <p14:creationId xmlns:p14="http://schemas.microsoft.com/office/powerpoint/2010/main" val="1519724902"/>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D6AA51DE-07B1-438C-B9A5-13FCC8F1AEF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HSK2-22</a:t>
            </a:r>
          </a:p>
        </p:txBody>
      </p:sp>
      <p:sp>
        <p:nvSpPr>
          <p:cNvPr id="2" name="heading">
            <a:extLst xmlns:a="http://schemas.openxmlformats.org/drawingml/2006/main">
              <a:ext uri="{FF2B5EF4-FFF2-40B4-BE49-F238E27FC236}">
                <a16:creationId xmlns:a16="http://schemas.microsoft.com/office/drawing/2014/main" id="{2FF79E85-E7AD-42FA-8CD3-F6E9E66D27A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00D4DB05-BCA7-4953-B07B-7CB3CAF09F2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4BFDDFBF-C2D1-4247-B3A8-8DEB56981463}"/>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“màu sắc”?</a:t>
            </a:r>
          </a:p>
        </p:txBody>
      </p:sp>
      <p:sp>
        <p:nvSpPr>
          <p:cNvPr id="5" name="audio_game">
            <a:extLst xmlns:a="http://schemas.openxmlformats.org/drawingml/2006/main">
              <a:ext uri="{FF2B5EF4-FFF2-40B4-BE49-F238E27FC236}">
                <a16:creationId xmlns:a16="http://schemas.microsoft.com/office/drawing/2014/main" id="{06E6B409-F092-452C-8E82-C19C98B8E0FD}"/>
              </a:ext>
            </a:extLst>
            <ns0:hlinkClick xmlns:ns0="http://schemas.openxmlformats.org/drawingml/2006/main" xmlns:ns1="http://schemas.openxmlformats.org/officeDocument/2006/relationships" ns1:id="rIdInteractive3">
              <ns0:snd ns1:embed="rIdEmbeddedAudio4" name="HSK2-2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584F80D9-8C20-4BA9-A7E8-BD140D77A3E7}"/>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颜色</a:t>
            </a:r>
          </a:p>
        </p:txBody>
      </p:sp>
      <p:sp>
        <p:nvSpPr>
          <p:cNvPr id="7" name="choice_1">
            <a:extLst xmlns:a="http://schemas.openxmlformats.org/drawingml/2006/main">
              <a:ext uri="{FF2B5EF4-FFF2-40B4-BE49-F238E27FC236}">
                <a16:creationId xmlns:a16="http://schemas.microsoft.com/office/drawing/2014/main" id="{0E2EEDB7-F52C-4884-9BDA-1269BF6FF37D}"/>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红</a:t>
            </a:r>
          </a:p>
        </p:txBody>
      </p:sp>
      <p:sp>
        <p:nvSpPr>
          <p:cNvPr id="8" name="choice_2">
            <a:extLst xmlns:a="http://schemas.openxmlformats.org/drawingml/2006/main">
              <a:ext uri="{FF2B5EF4-FFF2-40B4-BE49-F238E27FC236}">
                <a16:creationId xmlns:a16="http://schemas.microsoft.com/office/drawing/2014/main" id="{FCA93A4C-CC8A-43CE-9B25-2F70B5CBB5C9}"/>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白</a:t>
            </a:r>
          </a:p>
        </p:txBody>
      </p:sp>
    </p:spTree>
    <p:extLst>
      <p:ext uri="{BB962C8B-B14F-4D97-AF65-F5344CB8AC3E}">
        <p14:creationId xmlns:p14="http://schemas.microsoft.com/office/powerpoint/2010/main" val="1603228288"/>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18A618A-3F16-4AF2-9E33-B85F0D388BC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HSK2-22</a:t>
            </a:r>
          </a:p>
        </p:txBody>
      </p:sp>
      <p:sp>
        <p:nvSpPr>
          <p:cNvPr id="2" name="heading">
            <a:extLst xmlns:a="http://schemas.openxmlformats.org/drawingml/2006/main">
              <a:ext uri="{FF2B5EF4-FFF2-40B4-BE49-F238E27FC236}">
                <a16:creationId xmlns:a16="http://schemas.microsoft.com/office/drawing/2014/main" id="{DB08D6C7-5674-4CC2-8F09-F7B0BEEDCCD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0EE6C57B-96C1-4B34-9966-417264D5869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A58FE48D-C1AD-4CB4-B2A9-50D7953E3142}"/>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颜色 (yán sè) = màu sắc.</a:t>
            </a:r>
          </a:p>
        </p:txBody>
      </p:sp>
      <p:sp>
        <p:nvSpPr>
          <p:cNvPr id="5" name="stretch">
            <a:extLst xmlns:a="http://schemas.openxmlformats.org/drawingml/2006/main">
              <a:ext uri="{FF2B5EF4-FFF2-40B4-BE49-F238E27FC236}">
                <a16:creationId xmlns:a16="http://schemas.microsoft.com/office/drawing/2014/main" id="{C4A4096B-9F26-4038-91E8-1F1741AFE89F}"/>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BB9EA7E5-0021-4915-B79A-D4D06EDF1B9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12754195"/>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589251B-3411-4670-B0BB-9BAE1C129B6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HSK2-22</a:t>
            </a:r>
          </a:p>
        </p:txBody>
      </p:sp>
      <p:sp>
        <p:nvSpPr>
          <p:cNvPr id="2" name="heading">
            <a:extLst xmlns:a="http://schemas.openxmlformats.org/drawingml/2006/main">
              <a:ext uri="{FF2B5EF4-FFF2-40B4-BE49-F238E27FC236}">
                <a16:creationId xmlns:a16="http://schemas.microsoft.com/office/drawing/2014/main" id="{1E6231AC-2D62-43FA-AB1F-A335975B94C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33E6E565-C2B0-4213-AA7A-5645790B1EF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470AD42A-A7DF-4BCE-B2B5-8B22076EF622}"/>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AA33A9D4-7189-410F-82C4-1E8B11D7643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45011894"/>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AC932BB-85F3-475E-B2F2-89A82DCDA22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HSK2-22</a:t>
            </a:r>
          </a:p>
        </p:txBody>
      </p:sp>
      <p:sp>
        <p:nvSpPr>
          <p:cNvPr id="2" name="heading">
            <a:extLst xmlns:a="http://schemas.openxmlformats.org/drawingml/2006/main">
              <a:ext uri="{FF2B5EF4-FFF2-40B4-BE49-F238E27FC236}">
                <a16:creationId xmlns:a16="http://schemas.microsoft.com/office/drawing/2014/main" id="{1C24EB70-5146-4B0C-9C20-2B680E0BFB6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9B5CE87A-4573-49AB-932B-F58E04DF166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475F4923-EA98-49C0-A58A-C28613EE4280}"/>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Người mua giữ thẻ nhu cầu, người bán giữ kho hàng. Hỏi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màu, kích cỡ và đề xuất món thay thế.</a:t>
            </a:r>
          </a:p>
        </p:txBody>
      </p:sp>
      <p:sp>
        <p:nvSpPr>
          <p:cNvPr id="5" name="taskrule">
            <a:extLst xmlns:a="http://schemas.openxmlformats.org/drawingml/2006/main">
              <a:ext uri="{FF2B5EF4-FFF2-40B4-BE49-F238E27FC236}">
                <a16:creationId xmlns:a16="http://schemas.microsoft.com/office/drawing/2014/main" id="{4E9E1093-3157-4A36-ADAA-9ABB0C0ACA93}"/>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366428451"/>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42E21E2-4A6C-433E-8822-FD21EC540A1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HSK2-22</a:t>
            </a:r>
          </a:p>
        </p:txBody>
      </p:sp>
      <p:sp>
        <p:nvSpPr>
          <p:cNvPr id="2" name="heading">
            <a:extLst xmlns:a="http://schemas.openxmlformats.org/drawingml/2006/main">
              <a:ext uri="{FF2B5EF4-FFF2-40B4-BE49-F238E27FC236}">
                <a16:creationId xmlns:a16="http://schemas.microsoft.com/office/drawing/2014/main" id="{6B1526F7-9438-45C3-B52C-959B73C56EC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9F2D725B-E62B-4192-9E8E-3B914D722D6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颜"/>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色"/>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红"/>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白"/>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黑"/>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蓝"/>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26550325"/>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1491653-BB9E-4FFB-A231-BCFFF0C4A6A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HSK2-22</a:t>
            </a:r>
          </a:p>
        </p:txBody>
      </p:sp>
      <p:sp>
        <p:nvSpPr>
          <p:cNvPr id="2" name="heading">
            <a:extLst xmlns:a="http://schemas.openxmlformats.org/drawingml/2006/main">
              <a:ext uri="{FF2B5EF4-FFF2-40B4-BE49-F238E27FC236}">
                <a16:creationId xmlns:a16="http://schemas.microsoft.com/office/drawing/2014/main" id="{DDF64B5D-3D06-4619-AEC0-A3BCAE6F43D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DD10B86A-3386-44AD-9501-10A4D4B19EB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B3D4486C-55EC-48B6-82F4-135B4276D8AD}"/>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3E206B75-D3A7-46BD-908F-394756E7CBB7}"/>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4FC535EF-CB3F-4601-B224-6A0A0A428990}"/>
              </a:ext>
            </a:extLst>
            <ns0:hlinkClick xmlns:ns0="http://schemas.openxmlformats.org/drawingml/2006/main" xmlns:ns1="http://schemas.openxmlformats.org/officeDocument/2006/relationships" ns1:id="rIdInteractive3">
              <ns0:snd ns1:embed="rIdEmbeddedAudio4" name="HSK2-2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660687840"/>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12FDA4A-A987-44E4-A0BF-61F0D606C85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HSK2-22</a:t>
            </a:r>
          </a:p>
        </p:txBody>
      </p:sp>
      <p:sp>
        <p:nvSpPr>
          <p:cNvPr id="2" name="heading">
            <a:extLst xmlns:a="http://schemas.openxmlformats.org/drawingml/2006/main">
              <a:ext uri="{FF2B5EF4-FFF2-40B4-BE49-F238E27FC236}">
                <a16:creationId xmlns:a16="http://schemas.microsoft.com/office/drawing/2014/main" id="{F4E57BBD-AFE4-40C6-9817-784CE992ABA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E5E300FB-1D5C-4335-A8DE-B7395B253B3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8ACFFD2F-3CB1-4879-BE8E-89BACB60AF09}"/>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857DF3D9-AD99-4E5D-A342-7A1DEEB4F05A}"/>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93683177"/>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021345F-FD7B-4435-B599-FE996A7B1A7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HSK2-23</a:t>
            </a:r>
          </a:p>
        </p:txBody>
      </p:sp>
      <p:sp>
        <p:nvSpPr>
          <p:cNvPr id="2" name="heading">
            <a:extLst xmlns:a="http://schemas.openxmlformats.org/drawingml/2006/main">
              <a:ext uri="{FF2B5EF4-FFF2-40B4-BE49-F238E27FC236}">
                <a16:creationId xmlns:a16="http://schemas.microsoft.com/office/drawing/2014/main" id="{B1A83C0E-7EE2-421E-9A17-D1954ED55A3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Mua sắm và lựa chọn</a:t>
            </a:r>
          </a:p>
        </p:txBody>
      </p:sp>
      <p:sp>
        <p:nvSpPr>
          <p:cNvPr id="3" name="page">
            <a:extLst xmlns:a="http://schemas.openxmlformats.org/drawingml/2006/main">
              <a:ext uri="{FF2B5EF4-FFF2-40B4-BE49-F238E27FC236}">
                <a16:creationId xmlns:a16="http://schemas.microsoft.com/office/drawing/2014/main" id="{1B5E8B39-9D09-4FE6-BD3A-B15718D2707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DCBC491-91E3-4EB3-83F3-E83817E9F6CE}"/>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有点儿 và đọc tìm chi tiết.</a:t>
            </a:r>
          </a:p>
        </p:txBody>
      </p:sp>
      <p:sp>
        <p:nvSpPr>
          <p:cNvPr id="5" name="duration">
            <a:extLst xmlns:a="http://schemas.openxmlformats.org/drawingml/2006/main">
              <a:ext uri="{FF2B5EF4-FFF2-40B4-BE49-F238E27FC236}">
                <a16:creationId xmlns:a16="http://schemas.microsoft.com/office/drawing/2014/main" id="{997C5199-3403-46FD-8076-C9FD7E808556}"/>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060920728"/>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8FB2162-D22C-41E2-B584-58039D574F7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HSK2-23</a:t>
            </a:r>
          </a:p>
        </p:txBody>
      </p:sp>
      <p:sp>
        <p:nvSpPr>
          <p:cNvPr id="2" name="heading">
            <a:extLst xmlns:a="http://schemas.openxmlformats.org/drawingml/2006/main">
              <a:ext uri="{FF2B5EF4-FFF2-40B4-BE49-F238E27FC236}">
                <a16:creationId xmlns:a16="http://schemas.microsoft.com/office/drawing/2014/main" id="{05DF53B1-A794-42A7-AF75-5A3A71CBBAE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1F02A393-B397-4FB4-97D1-0EA0F840CE0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9DF73596-B70F-4B7F-8913-19959BB2B11C}"/>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辣     咸     少放</a:t>
            </a:r>
          </a:p>
        </p:txBody>
      </p:sp>
      <p:sp>
        <p:nvSpPr>
          <p:cNvPr id="5" name="retrieval">
            <a:extLst xmlns:a="http://schemas.openxmlformats.org/drawingml/2006/main">
              <a:ext uri="{FF2B5EF4-FFF2-40B4-BE49-F238E27FC236}">
                <a16:creationId xmlns:a16="http://schemas.microsoft.com/office/drawing/2014/main" id="{9141E31F-B94D-4959-A288-A8C512BFC06C}"/>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040621856"/>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C288AC23-617B-40D6-A453-36BDFD6A89F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HSK2-23</a:t>
            </a:r>
          </a:p>
        </p:txBody>
      </p:sp>
      <p:sp>
        <p:nvSpPr>
          <p:cNvPr id="2" name="heading">
            <a:extLst xmlns:a="http://schemas.openxmlformats.org/drawingml/2006/main">
              <a:ext uri="{FF2B5EF4-FFF2-40B4-BE49-F238E27FC236}">
                <a16:creationId xmlns:a16="http://schemas.microsoft.com/office/drawing/2014/main" id="{4C856551-4A0D-4540-B1D3-16A4AEC6143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91B7BA60-AA98-4135-8514-A028938AEA9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E35FE0C9-1FFA-4E4A-9EC6-93A96A233EA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件</a:t>
            </a:r>
          </a:p>
        </p:txBody>
      </p:sp>
      <p:sp>
        <p:nvSpPr>
          <p:cNvPr id="5" name="py0">
            <a:extLst xmlns:a="http://schemas.openxmlformats.org/drawingml/2006/main">
              <a:ext uri="{FF2B5EF4-FFF2-40B4-BE49-F238E27FC236}">
                <a16:creationId xmlns:a16="http://schemas.microsoft.com/office/drawing/2014/main" id="{64BCD511-439B-400A-8B00-D69A90EC547F}"/>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jiàn</a:t>
            </a:r>
          </a:p>
        </p:txBody>
      </p:sp>
      <p:sp>
        <p:nvSpPr>
          <p:cNvPr id="6" name="vi0">
            <a:extLst xmlns:a="http://schemas.openxmlformats.org/drawingml/2006/main">
              <a:ext uri="{FF2B5EF4-FFF2-40B4-BE49-F238E27FC236}">
                <a16:creationId xmlns:a16="http://schemas.microsoft.com/office/drawing/2014/main" id="{8CA2039D-E5EA-4B72-9D97-FEAB7AFEA5E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lượng từ áo</a:t>
            </a:r>
          </a:p>
        </p:txBody>
      </p:sp>
      <p:sp>
        <p:nvSpPr>
          <p:cNvPr id="7" name="zh1">
            <a:extLst xmlns:a="http://schemas.openxmlformats.org/drawingml/2006/main">
              <a:ext uri="{FF2B5EF4-FFF2-40B4-BE49-F238E27FC236}">
                <a16:creationId xmlns:a16="http://schemas.microsoft.com/office/drawing/2014/main" id="{FA79C451-E9FB-45DC-8A56-96E2D7C8A6E6}"/>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条</a:t>
            </a:r>
          </a:p>
        </p:txBody>
      </p:sp>
      <p:sp>
        <p:nvSpPr>
          <p:cNvPr id="8" name="py1">
            <a:extLst xmlns:a="http://schemas.openxmlformats.org/drawingml/2006/main">
              <a:ext uri="{FF2B5EF4-FFF2-40B4-BE49-F238E27FC236}">
                <a16:creationId xmlns:a16="http://schemas.microsoft.com/office/drawing/2014/main" id="{DC88F1E7-6DD5-4828-B8FB-EE95664FEBC6}"/>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tiáo</a:t>
            </a:r>
          </a:p>
        </p:txBody>
      </p:sp>
      <p:sp>
        <p:nvSpPr>
          <p:cNvPr id="9" name="vi1">
            <a:extLst xmlns:a="http://schemas.openxmlformats.org/drawingml/2006/main">
              <a:ext uri="{FF2B5EF4-FFF2-40B4-BE49-F238E27FC236}">
                <a16:creationId xmlns:a16="http://schemas.microsoft.com/office/drawing/2014/main" id="{8D27CB85-86A7-4511-9AB7-F1FE7587D0FE}"/>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lượng từ dài</a:t>
            </a:r>
          </a:p>
        </p:txBody>
      </p:sp>
      <p:sp>
        <p:nvSpPr>
          <p:cNvPr id="10" name="zh2">
            <a:extLst xmlns:a="http://schemas.openxmlformats.org/drawingml/2006/main">
              <a:ext uri="{FF2B5EF4-FFF2-40B4-BE49-F238E27FC236}">
                <a16:creationId xmlns:a16="http://schemas.microsoft.com/office/drawing/2014/main" id="{C8E03745-B1AB-475F-B360-F687408036D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双</a:t>
            </a:r>
          </a:p>
        </p:txBody>
      </p:sp>
      <p:sp>
        <p:nvSpPr>
          <p:cNvPr id="11" name="py2">
            <a:extLst xmlns:a="http://schemas.openxmlformats.org/drawingml/2006/main">
              <a:ext uri="{FF2B5EF4-FFF2-40B4-BE49-F238E27FC236}">
                <a16:creationId xmlns:a16="http://schemas.microsoft.com/office/drawing/2014/main" id="{6227D0E5-9DD5-454E-983D-12170EF16F3B}"/>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shuāng</a:t>
            </a:r>
          </a:p>
        </p:txBody>
      </p:sp>
      <p:sp>
        <p:nvSpPr>
          <p:cNvPr id="12" name="vi2">
            <a:extLst xmlns:a="http://schemas.openxmlformats.org/drawingml/2006/main">
              <a:ext uri="{FF2B5EF4-FFF2-40B4-BE49-F238E27FC236}">
                <a16:creationId xmlns:a16="http://schemas.microsoft.com/office/drawing/2014/main" id="{BF60EF50-1B74-494D-80D2-53C340852750}"/>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đôi lượng từ</a:t>
            </a:r>
          </a:p>
        </p:txBody>
      </p:sp>
      <p:sp>
        <p:nvSpPr>
          <p:cNvPr id="13" name="zh3">
            <a:extLst xmlns:a="http://schemas.openxmlformats.org/drawingml/2006/main">
              <a:ext uri="{FF2B5EF4-FFF2-40B4-BE49-F238E27FC236}">
                <a16:creationId xmlns:a16="http://schemas.microsoft.com/office/drawing/2014/main" id="{60C4F5E4-57CC-43C9-A108-D113BA55628E}"/>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鞋</a:t>
            </a:r>
          </a:p>
        </p:txBody>
      </p:sp>
      <p:sp>
        <p:nvSpPr>
          <p:cNvPr id="14" name="py3">
            <a:extLst xmlns:a="http://schemas.openxmlformats.org/drawingml/2006/main">
              <a:ext uri="{FF2B5EF4-FFF2-40B4-BE49-F238E27FC236}">
                <a16:creationId xmlns:a16="http://schemas.microsoft.com/office/drawing/2014/main" id="{0C24A94E-B026-465B-817A-ABDDB5B001D6}"/>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xié</a:t>
            </a:r>
          </a:p>
        </p:txBody>
      </p:sp>
      <p:sp>
        <p:nvSpPr>
          <p:cNvPr id="15" name="vi3">
            <a:extLst xmlns:a="http://schemas.openxmlformats.org/drawingml/2006/main">
              <a:ext uri="{FF2B5EF4-FFF2-40B4-BE49-F238E27FC236}">
                <a16:creationId xmlns:a16="http://schemas.microsoft.com/office/drawing/2014/main" id="{45EA531A-E5C7-4C9A-92EF-ECBA63823FCA}"/>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giày</a:t>
            </a:r>
          </a:p>
        </p:txBody>
      </p:sp>
      <p:sp>
        <p:nvSpPr>
          <p:cNvPr id="16" name="zh4">
            <a:extLst xmlns:a="http://schemas.openxmlformats.org/drawingml/2006/main">
              <a:ext uri="{FF2B5EF4-FFF2-40B4-BE49-F238E27FC236}">
                <a16:creationId xmlns:a16="http://schemas.microsoft.com/office/drawing/2014/main" id="{F0AA6808-E869-4841-B72C-310285E7F600}"/>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裤子</a:t>
            </a:r>
          </a:p>
        </p:txBody>
      </p:sp>
      <p:sp>
        <p:nvSpPr>
          <p:cNvPr id="17" name="py4">
            <a:extLst xmlns:a="http://schemas.openxmlformats.org/drawingml/2006/main">
              <a:ext uri="{FF2B5EF4-FFF2-40B4-BE49-F238E27FC236}">
                <a16:creationId xmlns:a16="http://schemas.microsoft.com/office/drawing/2014/main" id="{8343EDB2-48D1-4C4B-95A8-B577E9AE0F65}"/>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kùzi</a:t>
            </a:r>
          </a:p>
        </p:txBody>
      </p:sp>
      <p:sp>
        <p:nvSpPr>
          <p:cNvPr id="18" name="vi4">
            <a:extLst xmlns:a="http://schemas.openxmlformats.org/drawingml/2006/main">
              <a:ext uri="{FF2B5EF4-FFF2-40B4-BE49-F238E27FC236}">
                <a16:creationId xmlns:a16="http://schemas.microsoft.com/office/drawing/2014/main" id="{F844C3A3-E31D-49D5-9F12-722E4DD1453B}"/>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quần</a:t>
            </a:r>
          </a:p>
        </p:txBody>
      </p:sp>
      <p:sp>
        <p:nvSpPr>
          <p:cNvPr id="19" name="zh5">
            <a:extLst xmlns:a="http://schemas.openxmlformats.org/drawingml/2006/main">
              <a:ext uri="{FF2B5EF4-FFF2-40B4-BE49-F238E27FC236}">
                <a16:creationId xmlns:a16="http://schemas.microsoft.com/office/drawing/2014/main" id="{5F07DDCB-C5F2-43A1-AD83-5267CEA34344}"/>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试</a:t>
            </a:r>
          </a:p>
        </p:txBody>
      </p:sp>
      <p:sp>
        <p:nvSpPr>
          <p:cNvPr id="20" name="py5">
            <a:extLst xmlns:a="http://schemas.openxmlformats.org/drawingml/2006/main">
              <a:ext uri="{FF2B5EF4-FFF2-40B4-BE49-F238E27FC236}">
                <a16:creationId xmlns:a16="http://schemas.microsoft.com/office/drawing/2014/main" id="{1B06B085-1537-4B0F-8F07-21FAD77D0EA1}"/>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shì</a:t>
            </a:r>
          </a:p>
        </p:txBody>
      </p:sp>
      <p:sp>
        <p:nvSpPr>
          <p:cNvPr id="21" name="vi5">
            <a:extLst xmlns:a="http://schemas.openxmlformats.org/drawingml/2006/main">
              <a:ext uri="{FF2B5EF4-FFF2-40B4-BE49-F238E27FC236}">
                <a16:creationId xmlns:a16="http://schemas.microsoft.com/office/drawing/2014/main" id="{88F89A65-94FB-46CE-AECC-9CFCAE2803D9}"/>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thử</a:t>
            </a:r>
          </a:p>
        </p:txBody>
      </p:sp>
    </p:spTree>
    <p:extLst>
      <p:ext uri="{BB962C8B-B14F-4D97-AF65-F5344CB8AC3E}">
        <p14:creationId xmlns:p14="http://schemas.microsoft.com/office/powerpoint/2010/main" val="1915517157"/>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AAC93A69-4C55-482A-A183-AFA56CDA5F7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HSK2-23</a:t>
            </a:r>
          </a:p>
        </p:txBody>
      </p:sp>
      <p:sp>
        <p:nvSpPr>
          <p:cNvPr id="2" name="heading">
            <a:extLst xmlns:a="http://schemas.openxmlformats.org/drawingml/2006/main">
              <a:ext uri="{FF2B5EF4-FFF2-40B4-BE49-F238E27FC236}">
                <a16:creationId xmlns:a16="http://schemas.microsoft.com/office/drawing/2014/main" id="{E3A63F52-9B27-42FB-B6F4-97AC5A0FD9D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CFE268FB-3BC0-4BCE-AC0D-71583BA32CC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3E1E0BD7-29B2-4E04-807D-73C9DC0A5B08}"/>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得</a:t>
            </a:r>
          </a:p>
        </p:txBody>
      </p:sp>
      <p:sp>
        <p:nvSpPr>
          <p:cNvPr id="5" name="py0">
            <a:extLst xmlns:a="http://schemas.openxmlformats.org/drawingml/2006/main">
              <a:ext uri="{FF2B5EF4-FFF2-40B4-BE49-F238E27FC236}">
                <a16:creationId xmlns:a16="http://schemas.microsoft.com/office/drawing/2014/main" id="{8C0681B5-09F9-4F6D-8CF6-C8AB76B36A3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de</a:t>
            </a:r>
          </a:p>
        </p:txBody>
      </p:sp>
      <p:sp>
        <p:nvSpPr>
          <p:cNvPr id="6" name="vi0">
            <a:extLst xmlns:a="http://schemas.openxmlformats.org/drawingml/2006/main">
              <a:ext uri="{FF2B5EF4-FFF2-40B4-BE49-F238E27FC236}">
                <a16:creationId xmlns:a16="http://schemas.microsoft.com/office/drawing/2014/main" id="{31CA0C2E-EAB8-4189-B30B-6F47EC2DF064}"/>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trợ từ bổ ngữ hoặc phải tùy cách đọc</a:t>
            </a:r>
          </a:p>
        </p:txBody>
      </p:sp>
      <p:sp>
        <p:nvSpPr>
          <p:cNvPr id="7" name="zh1">
            <a:extLst xmlns:a="http://schemas.openxmlformats.org/drawingml/2006/main">
              <a:ext uri="{FF2B5EF4-FFF2-40B4-BE49-F238E27FC236}">
                <a16:creationId xmlns:a16="http://schemas.microsoft.com/office/drawing/2014/main" id="{51E9319A-D1B7-4584-A734-1E65B564993A}"/>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绿色</a:t>
            </a:r>
          </a:p>
        </p:txBody>
      </p:sp>
      <p:sp>
        <p:nvSpPr>
          <p:cNvPr id="8" name="py1">
            <a:extLst xmlns:a="http://schemas.openxmlformats.org/drawingml/2006/main">
              <a:ext uri="{FF2B5EF4-FFF2-40B4-BE49-F238E27FC236}">
                <a16:creationId xmlns:a16="http://schemas.microsoft.com/office/drawing/2014/main" id="{634E367A-B879-41E3-A9A0-1DACD944418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lǜsè</a:t>
            </a:r>
          </a:p>
        </p:txBody>
      </p:sp>
      <p:sp>
        <p:nvSpPr>
          <p:cNvPr id="9" name="vi1">
            <a:extLst xmlns:a="http://schemas.openxmlformats.org/drawingml/2006/main">
              <a:ext uri="{FF2B5EF4-FFF2-40B4-BE49-F238E27FC236}">
                <a16:creationId xmlns:a16="http://schemas.microsoft.com/office/drawing/2014/main" id="{3DCE7E60-5E16-4427-B474-E61B1D53775D}"/>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màu xanh lá</a:t>
            </a:r>
          </a:p>
        </p:txBody>
      </p:sp>
      <p:sp>
        <p:nvSpPr>
          <p:cNvPr id="10" name="zh2">
            <a:extLst xmlns:a="http://schemas.openxmlformats.org/drawingml/2006/main">
              <a:ext uri="{FF2B5EF4-FFF2-40B4-BE49-F238E27FC236}">
                <a16:creationId xmlns:a16="http://schemas.microsoft.com/office/drawing/2014/main" id="{0739AFB5-271B-4169-A63F-1E49987E6C33}"/>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下面</a:t>
            </a:r>
          </a:p>
        </p:txBody>
      </p:sp>
      <p:sp>
        <p:nvSpPr>
          <p:cNvPr id="11" name="py2">
            <a:extLst xmlns:a="http://schemas.openxmlformats.org/drawingml/2006/main">
              <a:ext uri="{FF2B5EF4-FFF2-40B4-BE49-F238E27FC236}">
                <a16:creationId xmlns:a16="http://schemas.microsoft.com/office/drawing/2014/main" id="{4AEF44AB-9BB1-4586-89ED-CC26D3E48DA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xiàmiàn</a:t>
            </a:r>
          </a:p>
        </p:txBody>
      </p:sp>
      <p:sp>
        <p:nvSpPr>
          <p:cNvPr id="12" name="vi2">
            <a:extLst xmlns:a="http://schemas.openxmlformats.org/drawingml/2006/main">
              <a:ext uri="{FF2B5EF4-FFF2-40B4-BE49-F238E27FC236}">
                <a16:creationId xmlns:a16="http://schemas.microsoft.com/office/drawing/2014/main" id="{FDD88C81-6D7B-4127-A67B-F26460214A7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phía dưới</a:t>
            </a:r>
          </a:p>
        </p:txBody>
      </p:sp>
    </p:spTree>
    <p:extLst>
      <p:ext uri="{BB962C8B-B14F-4D97-AF65-F5344CB8AC3E}">
        <p14:creationId xmlns:p14="http://schemas.microsoft.com/office/powerpoint/2010/main" val="384930741"/>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272768F-3490-45AF-9834-1809392D37B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HSK2-23</a:t>
            </a:r>
          </a:p>
        </p:txBody>
      </p:sp>
      <p:sp>
        <p:nvSpPr>
          <p:cNvPr id="2" name="heading">
            <a:extLst xmlns:a="http://schemas.openxmlformats.org/drawingml/2006/main">
              <a:ext uri="{FF2B5EF4-FFF2-40B4-BE49-F238E27FC236}">
                <a16:creationId xmlns:a16="http://schemas.microsoft.com/office/drawing/2014/main" id="{0B5B094B-89ED-417A-8A76-D73AE471CE9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4B9F5215-5268-4AF3-B173-7A36DF50B58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387A9242-A3E8-4640-B2DD-96703DC8604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有点儿</a:t>
            </a:r>
          </a:p>
        </p:txBody>
      </p:sp>
      <p:sp>
        <p:nvSpPr>
          <p:cNvPr id="5" name="rule">
            <a:extLst xmlns:a="http://schemas.openxmlformats.org/drawingml/2006/main">
              <a:ext uri="{FF2B5EF4-FFF2-40B4-BE49-F238E27FC236}">
                <a16:creationId xmlns:a16="http://schemas.microsoft.com/office/drawing/2014/main" id="{CD1C5E58-5531-4283-B001-199333CEA032}"/>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这双鞋有点儿小。 Đôi giày này hơi nhỏ.</a:t>
            </a:r>
          </a:p>
        </p:txBody>
      </p:sp>
    </p:spTree>
    <p:extLst>
      <p:ext uri="{BB962C8B-B14F-4D97-AF65-F5344CB8AC3E}">
        <p14:creationId xmlns:p14="http://schemas.microsoft.com/office/powerpoint/2010/main" val="26840522"/>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FCFFC36-C5A4-415E-B332-CFF99851F91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HSK2-23</a:t>
            </a:r>
          </a:p>
        </p:txBody>
      </p:sp>
      <p:sp>
        <p:nvSpPr>
          <p:cNvPr id="2" name="heading">
            <a:extLst xmlns:a="http://schemas.openxmlformats.org/drawingml/2006/main">
              <a:ext uri="{FF2B5EF4-FFF2-40B4-BE49-F238E27FC236}">
                <a16:creationId xmlns:a16="http://schemas.microsoft.com/office/drawing/2014/main" id="{4470ABD7-850B-4E8D-8508-0D17B0F7BBB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50246237-FAA7-4494-AD7A-E932A27D34F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F2A666F7-E05B-46D7-9CA1-420788C99A9E}"/>
              </a:ext>
            </a:extLst>
            <ns0:hlinkClick xmlns:ns0="http://schemas.openxmlformats.org/drawingml/2006/main" xmlns:ns1="http://schemas.openxmlformats.org/officeDocument/2006/relationships" ns1:id="rIdInteractive3">
              <ns0:snd ns1:embed="rIdEmbeddedAudio4" name="HSK2-23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6CFD2CC3-5D6E-4EF7-8F82-8168B4AB7104}"/>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D36D8810-A3E6-44A0-9E0D-B2B8FA733D62}"/>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0128943"/>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9D9C13E-06C2-4520-940D-4CCFBF282BF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HSK2-23</a:t>
            </a:r>
          </a:p>
        </p:txBody>
      </p:sp>
      <p:sp>
        <p:nvSpPr>
          <p:cNvPr id="2" name="heading">
            <a:extLst xmlns:a="http://schemas.openxmlformats.org/drawingml/2006/main">
              <a:ext uri="{FF2B5EF4-FFF2-40B4-BE49-F238E27FC236}">
                <a16:creationId xmlns:a16="http://schemas.microsoft.com/office/drawing/2014/main" id="{05AC693C-2285-4602-A3C3-2E6F141F71E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C7BAAEBE-2EEB-4301-9E0B-6472611E3C0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09886AE1-B852-4094-9394-FE84EA792E05}"/>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小林想买蓝色的衣服。第一件有点儿大，第二件很合适。他买了第二件。</a:t>
            </a:r>
          </a:p>
        </p:txBody>
      </p:sp>
      <p:sp>
        <p:nvSpPr>
          <p:cNvPr id="5" name="q0">
            <a:extLst xmlns:a="http://schemas.openxmlformats.org/drawingml/2006/main">
              <a:ext uri="{FF2B5EF4-FFF2-40B4-BE49-F238E27FC236}">
                <a16:creationId xmlns:a16="http://schemas.microsoft.com/office/drawing/2014/main" id="{433FA198-CF07-405F-B55D-7BF7820AF7DC}"/>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小林想买什么颜色？</a:t>
            </a:r>
          </a:p>
        </p:txBody>
      </p:sp>
      <p:sp>
        <p:nvSpPr>
          <p:cNvPr id="6" name="q1">
            <a:extLst xmlns:a="http://schemas.openxmlformats.org/drawingml/2006/main">
              <a:ext uri="{FF2B5EF4-FFF2-40B4-BE49-F238E27FC236}">
                <a16:creationId xmlns:a16="http://schemas.microsoft.com/office/drawing/2014/main" id="{965EE89D-A63D-492D-80CF-8432E994EEEF}"/>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他为什么不买第一件？</a:t>
            </a:r>
          </a:p>
        </p:txBody>
      </p:sp>
    </p:spTree>
    <p:extLst>
      <p:ext uri="{BB962C8B-B14F-4D97-AF65-F5344CB8AC3E}">
        <p14:creationId xmlns:p14="http://schemas.microsoft.com/office/powerpoint/2010/main" val="1135854724"/>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EF33ADB1-BF82-4E22-99F8-B0A4D9DA8CD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HSK2-23</a:t>
            </a:r>
          </a:p>
        </p:txBody>
      </p:sp>
      <p:sp>
        <p:nvSpPr>
          <p:cNvPr id="2" name="heading">
            <a:extLst xmlns:a="http://schemas.openxmlformats.org/drawingml/2006/main">
              <a:ext uri="{FF2B5EF4-FFF2-40B4-BE49-F238E27FC236}">
                <a16:creationId xmlns:a16="http://schemas.microsoft.com/office/drawing/2014/main" id="{84EC52BE-0112-4BCA-B9D2-591824F4947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FDB9FA5B-780D-49BB-929B-0012331957A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38D2B962-2AAB-4A02-91E9-32EC50AB14A0}"/>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他为什么不买第一件？</a:t>
            </a:r>
          </a:p>
        </p:txBody>
      </p:sp>
      <p:sp>
        <p:nvSpPr>
          <p:cNvPr id="5" name="audio_game">
            <a:extLst xmlns:a="http://schemas.openxmlformats.org/drawingml/2006/main">
              <a:ext uri="{FF2B5EF4-FFF2-40B4-BE49-F238E27FC236}">
                <a16:creationId xmlns:a16="http://schemas.microsoft.com/office/drawing/2014/main" id="{E592637B-9EBF-47BE-A1A4-67BDD35A0EF2}"/>
              </a:ext>
            </a:extLst>
            <ns0:hlinkClick xmlns:ns0="http://schemas.openxmlformats.org/drawingml/2006/main" xmlns:ns1="http://schemas.openxmlformats.org/officeDocument/2006/relationships" ns1:id="rIdInteractive3">
              <ns0:snd ns1:embed="rIdEmbeddedAudio4" name="HSK2-23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56FF1965-31F8-41B0-B653-861738F52996}"/>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731D1A19-9545-47AD-B8EF-9DF146BDBA69}"/>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有点儿大。</a:t>
            </a:r>
          </a:p>
        </p:txBody>
      </p:sp>
      <p:sp>
        <p:nvSpPr>
          <p:cNvPr id="8" name="choice_2">
            <a:extLst xmlns:a="http://schemas.openxmlformats.org/drawingml/2006/main">
              <a:ext uri="{FF2B5EF4-FFF2-40B4-BE49-F238E27FC236}">
                <a16:creationId xmlns:a16="http://schemas.microsoft.com/office/drawing/2014/main" id="{B01DA800-3D2A-4C1E-97B6-C739F0D609FB}"/>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蓝色。</a:t>
            </a:r>
          </a:p>
        </p:txBody>
      </p:sp>
    </p:spTree>
    <p:extLst>
      <p:ext uri="{BB962C8B-B14F-4D97-AF65-F5344CB8AC3E}">
        <p14:creationId xmlns:p14="http://schemas.microsoft.com/office/powerpoint/2010/main" val="1159996427"/>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66F4EFE-4C0E-4094-BAF3-C656CBA8483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HSK2-23</a:t>
            </a:r>
          </a:p>
        </p:txBody>
      </p:sp>
      <p:sp>
        <p:nvSpPr>
          <p:cNvPr id="2" name="heading">
            <a:extLst xmlns:a="http://schemas.openxmlformats.org/drawingml/2006/main">
              <a:ext uri="{FF2B5EF4-FFF2-40B4-BE49-F238E27FC236}">
                <a16:creationId xmlns:a16="http://schemas.microsoft.com/office/drawing/2014/main" id="{E61B2710-C5DC-4C33-B1C5-7E00C41020A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86564D24-1408-46F8-A29B-DAD5D68CF93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346906DB-E201-4C85-A113-5F99ED9AA28A}"/>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有点儿大。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B5FFE282-2275-4724-9F8F-EADC6BB051CE}"/>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58BD60DD-E1B9-49C9-BD69-59A59E6C272E}"/>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914340705"/>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9641FE4-06F1-4213-8E58-2897B30A89A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HSK2-23</a:t>
            </a:r>
          </a:p>
        </p:txBody>
      </p:sp>
      <p:sp>
        <p:nvSpPr>
          <p:cNvPr id="2" name="heading">
            <a:extLst xmlns:a="http://schemas.openxmlformats.org/drawingml/2006/main">
              <a:ext uri="{FF2B5EF4-FFF2-40B4-BE49-F238E27FC236}">
                <a16:creationId xmlns:a16="http://schemas.microsoft.com/office/drawing/2014/main" id="{AC1E94DA-1296-4D0A-BAC9-7844BB240F8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92DA3CE7-84C2-4370-BC76-81FB25422F7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40840555-6751-4E4A-8935-7D3FFFB9224E}"/>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6D0658E7-040E-4346-9120-D9BCFDA47E9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232987488"/>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D53FEB0-33D7-47F9-B5EC-B3EF1691A71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HSK2-23</a:t>
            </a:r>
          </a:p>
        </p:txBody>
      </p:sp>
      <p:sp>
        <p:nvSpPr>
          <p:cNvPr id="2" name="heading">
            <a:extLst xmlns:a="http://schemas.openxmlformats.org/drawingml/2006/main">
              <a:ext uri="{FF2B5EF4-FFF2-40B4-BE49-F238E27FC236}">
                <a16:creationId xmlns:a16="http://schemas.microsoft.com/office/drawing/2014/main" id="{74E732B0-51E2-4951-9581-AB416142A32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035FF654-C959-4D4D-A7A1-06F431CD081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F7CD22A8-4284-48EF-8C72-E952DD24A8B4}"/>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Người mua giữ thẻ nhu cầu, người bán giữ kho hàng. Hỏi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màu, kích cỡ và đề xuất món thay thế.</a:t>
            </a:r>
          </a:p>
        </p:txBody>
      </p:sp>
      <p:sp>
        <p:nvSpPr>
          <p:cNvPr id="5" name="taskrule">
            <a:extLst xmlns:a="http://schemas.openxmlformats.org/drawingml/2006/main">
              <a:ext uri="{FF2B5EF4-FFF2-40B4-BE49-F238E27FC236}">
                <a16:creationId xmlns:a16="http://schemas.microsoft.com/office/drawing/2014/main" id="{641ED1F3-0F60-477A-9B7A-334FB28838F1}"/>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466031673"/>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896C808-6427-4AA7-8856-9E585830E68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HSK2-23</a:t>
            </a:r>
          </a:p>
        </p:txBody>
      </p:sp>
      <p:sp>
        <p:nvSpPr>
          <p:cNvPr id="2" name="heading">
            <a:extLst xmlns:a="http://schemas.openxmlformats.org/drawingml/2006/main">
              <a:ext uri="{FF2B5EF4-FFF2-40B4-BE49-F238E27FC236}">
                <a16:creationId xmlns:a16="http://schemas.microsoft.com/office/drawing/2014/main" id="{85F905A4-48C9-4B72-A3E2-FE619A82D0D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DD7AFF1A-1112-4FD7-882E-EE894956319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件"/>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条"/>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双"/>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鞋"/>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裤"/>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子"/>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295359294"/>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E8DDFBF-66D3-4C92-9454-249D92B37A9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HSK2-23</a:t>
            </a:r>
          </a:p>
        </p:txBody>
      </p:sp>
      <p:sp>
        <p:nvSpPr>
          <p:cNvPr id="2" name="heading">
            <a:extLst xmlns:a="http://schemas.openxmlformats.org/drawingml/2006/main">
              <a:ext uri="{FF2B5EF4-FFF2-40B4-BE49-F238E27FC236}">
                <a16:creationId xmlns:a16="http://schemas.microsoft.com/office/drawing/2014/main" id="{31804E0D-9069-4E75-8391-CE6B5BF8F2B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BB833CED-A2A4-44DB-91F7-C972D09FF88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701C4536-02AE-4901-A53D-44CBC6498946}"/>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E127F267-614B-4404-BF8A-71A78F061D4C}"/>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11914368-8961-4AA1-BD91-68A4B0B70455}"/>
              </a:ext>
            </a:extLst>
            <ns0:hlinkClick xmlns:ns0="http://schemas.openxmlformats.org/drawingml/2006/main" xmlns:ns1="http://schemas.openxmlformats.org/officeDocument/2006/relationships" ns1:id="rIdInteractive3">
              <ns0:snd ns1:embed="rIdEmbeddedAudio4" name="HSK2-23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932448074"/>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E66E720-C676-4B8B-8633-260B4935017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HSK2-23</a:t>
            </a:r>
          </a:p>
        </p:txBody>
      </p:sp>
      <p:sp>
        <p:nvSpPr>
          <p:cNvPr id="2" name="heading">
            <a:extLst xmlns:a="http://schemas.openxmlformats.org/drawingml/2006/main">
              <a:ext uri="{FF2B5EF4-FFF2-40B4-BE49-F238E27FC236}">
                <a16:creationId xmlns:a16="http://schemas.microsoft.com/office/drawing/2014/main" id="{01FFC28E-8BD3-4C26-9E35-C916DE92155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36993577-56F4-4D94-8B96-80DAA1099AD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82BC2724-69B3-44F4-84D6-CFBD4A47C74A}"/>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FC7727FE-91A9-427B-9CE5-33336B107447}"/>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762856998"/>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09A5F4A-FAA2-4EE1-8D3A-779120DA143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HSK2-24</a:t>
            </a:r>
          </a:p>
        </p:txBody>
      </p:sp>
      <p:sp>
        <p:nvSpPr>
          <p:cNvPr id="2" name="heading">
            <a:extLst xmlns:a="http://schemas.openxmlformats.org/drawingml/2006/main">
              <a:ext uri="{FF2B5EF4-FFF2-40B4-BE49-F238E27FC236}">
                <a16:creationId xmlns:a16="http://schemas.microsoft.com/office/drawing/2014/main" id="{080393D6-45D0-4FDE-BC46-6F62056762C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Mua sắm và lựa chọn</a:t>
            </a:r>
          </a:p>
        </p:txBody>
      </p:sp>
      <p:sp>
        <p:nvSpPr>
          <p:cNvPr id="3" name="page">
            <a:extLst xmlns:a="http://schemas.openxmlformats.org/drawingml/2006/main">
              <a:ext uri="{FF2B5EF4-FFF2-40B4-BE49-F238E27FC236}">
                <a16:creationId xmlns:a16="http://schemas.microsoft.com/office/drawing/2014/main" id="{FCCC23AD-7FD8-4B62-901B-61502E5A658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FE53E0AA-8B89-4D0E-A3D3-D7946E05FAF7}"/>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mua sắm và lựa chọn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9E67F01E-671C-4449-ACBB-2087724BEDD5}"/>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20882610"/>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760C6EF-6BAF-40DB-822C-7BAFB2023BC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HSK2-24</a:t>
            </a:r>
          </a:p>
        </p:txBody>
      </p:sp>
      <p:sp>
        <p:nvSpPr>
          <p:cNvPr id="2" name="heading">
            <a:extLst xmlns:a="http://schemas.openxmlformats.org/drawingml/2006/main">
              <a:ext uri="{FF2B5EF4-FFF2-40B4-BE49-F238E27FC236}">
                <a16:creationId xmlns:a16="http://schemas.microsoft.com/office/drawing/2014/main" id="{7F221A84-0B76-4684-BF3B-4CDAA147808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EC04C90C-BE99-4065-8586-3FBC66A8A26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E8F408C6-58CB-4B29-822C-C525F6B606E8}"/>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颜色     红     白</a:t>
            </a:r>
          </a:p>
        </p:txBody>
      </p:sp>
      <p:sp>
        <p:nvSpPr>
          <p:cNvPr id="5" name="retrieval">
            <a:extLst xmlns:a="http://schemas.openxmlformats.org/drawingml/2006/main">
              <a:ext uri="{FF2B5EF4-FFF2-40B4-BE49-F238E27FC236}">
                <a16:creationId xmlns:a16="http://schemas.microsoft.com/office/drawing/2014/main" id="{6F9F7AE5-4880-4A0B-AEC5-816EF0969684}"/>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40550992"/>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50481708-B0DF-4A5A-9D50-D952A2A81C2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HSK2-24</a:t>
            </a:r>
          </a:p>
        </p:txBody>
      </p:sp>
      <p:sp>
        <p:nvSpPr>
          <p:cNvPr id="2" name="heading">
            <a:extLst xmlns:a="http://schemas.openxmlformats.org/drawingml/2006/main">
              <a:ext uri="{FF2B5EF4-FFF2-40B4-BE49-F238E27FC236}">
                <a16:creationId xmlns:a16="http://schemas.microsoft.com/office/drawing/2014/main" id="{AD79A7CB-CA57-42F2-AB7F-058DA16C0A8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392854E2-FFC9-4843-B310-24E02CBDB1A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6FF852A-83C1-4126-B9AD-C140118C900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合适</a:t>
            </a:r>
          </a:p>
        </p:txBody>
      </p:sp>
      <p:sp>
        <p:nvSpPr>
          <p:cNvPr id="5" name="py0">
            <a:extLst xmlns:a="http://schemas.openxmlformats.org/drawingml/2006/main">
              <a:ext uri="{FF2B5EF4-FFF2-40B4-BE49-F238E27FC236}">
                <a16:creationId xmlns:a16="http://schemas.microsoft.com/office/drawing/2014/main" id="{FB6448C9-5DBF-4C26-BA93-459FD870628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hé shì</a:t>
            </a:r>
          </a:p>
        </p:txBody>
      </p:sp>
      <p:sp>
        <p:nvSpPr>
          <p:cNvPr id="6" name="vi0">
            <a:extLst xmlns:a="http://schemas.openxmlformats.org/drawingml/2006/main">
              <a:ext uri="{FF2B5EF4-FFF2-40B4-BE49-F238E27FC236}">
                <a16:creationId xmlns:a16="http://schemas.microsoft.com/office/drawing/2014/main" id="{80F05CD7-C294-49F4-8276-C274E68197E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phù hợp</a:t>
            </a:r>
          </a:p>
        </p:txBody>
      </p:sp>
      <p:sp>
        <p:nvSpPr>
          <p:cNvPr id="7" name="zh1">
            <a:extLst xmlns:a="http://schemas.openxmlformats.org/drawingml/2006/main">
              <a:ext uri="{FF2B5EF4-FFF2-40B4-BE49-F238E27FC236}">
                <a16:creationId xmlns:a16="http://schemas.microsoft.com/office/drawing/2014/main" id="{725E85A7-CD36-4764-8D6C-2A8E754938C7}"/>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长</a:t>
            </a:r>
          </a:p>
        </p:txBody>
      </p:sp>
      <p:sp>
        <p:nvSpPr>
          <p:cNvPr id="8" name="py1">
            <a:extLst xmlns:a="http://schemas.openxmlformats.org/drawingml/2006/main">
              <a:ext uri="{FF2B5EF4-FFF2-40B4-BE49-F238E27FC236}">
                <a16:creationId xmlns:a16="http://schemas.microsoft.com/office/drawing/2014/main" id="{B462B8F5-5231-46F8-8856-AD99BCE55729}"/>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cháng</a:t>
            </a:r>
          </a:p>
        </p:txBody>
      </p:sp>
      <p:sp>
        <p:nvSpPr>
          <p:cNvPr id="9" name="vi1">
            <a:extLst xmlns:a="http://schemas.openxmlformats.org/drawingml/2006/main">
              <a:ext uri="{FF2B5EF4-FFF2-40B4-BE49-F238E27FC236}">
                <a16:creationId xmlns:a16="http://schemas.microsoft.com/office/drawing/2014/main" id="{A37438A9-C24C-436C-AE88-D98224D6FECA}"/>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dài</a:t>
            </a:r>
          </a:p>
        </p:txBody>
      </p:sp>
      <p:sp>
        <p:nvSpPr>
          <p:cNvPr id="10" name="zh2">
            <a:extLst xmlns:a="http://schemas.openxmlformats.org/drawingml/2006/main">
              <a:ext uri="{FF2B5EF4-FFF2-40B4-BE49-F238E27FC236}">
                <a16:creationId xmlns:a16="http://schemas.microsoft.com/office/drawing/2014/main" id="{51FBC8F5-80A2-43CD-B737-607C85BC7099}"/>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短</a:t>
            </a:r>
          </a:p>
        </p:txBody>
      </p:sp>
      <p:sp>
        <p:nvSpPr>
          <p:cNvPr id="11" name="py2">
            <a:extLst xmlns:a="http://schemas.openxmlformats.org/drawingml/2006/main">
              <a:ext uri="{FF2B5EF4-FFF2-40B4-BE49-F238E27FC236}">
                <a16:creationId xmlns:a16="http://schemas.microsoft.com/office/drawing/2014/main" id="{7D8B7F24-C508-4D61-A1B5-BF3ED36C8BAD}"/>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duǎn</a:t>
            </a:r>
          </a:p>
        </p:txBody>
      </p:sp>
      <p:sp>
        <p:nvSpPr>
          <p:cNvPr id="12" name="vi2">
            <a:extLst xmlns:a="http://schemas.openxmlformats.org/drawingml/2006/main">
              <a:ext uri="{FF2B5EF4-FFF2-40B4-BE49-F238E27FC236}">
                <a16:creationId xmlns:a16="http://schemas.microsoft.com/office/drawing/2014/main" id="{12EDF921-96FB-4D72-A933-BE1FAF893583}"/>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ngắn</a:t>
            </a:r>
          </a:p>
        </p:txBody>
      </p:sp>
      <p:sp>
        <p:nvSpPr>
          <p:cNvPr id="13" name="zh3">
            <a:extLst xmlns:a="http://schemas.openxmlformats.org/drawingml/2006/main">
              <a:ext uri="{FF2B5EF4-FFF2-40B4-BE49-F238E27FC236}">
                <a16:creationId xmlns:a16="http://schemas.microsoft.com/office/drawing/2014/main" id="{B2080447-A1C0-4240-B0C2-B8AB5AFBB2A9}"/>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大小</a:t>
            </a:r>
          </a:p>
        </p:txBody>
      </p:sp>
      <p:sp>
        <p:nvSpPr>
          <p:cNvPr id="14" name="py3">
            <a:extLst xmlns:a="http://schemas.openxmlformats.org/drawingml/2006/main">
              <a:ext uri="{FF2B5EF4-FFF2-40B4-BE49-F238E27FC236}">
                <a16:creationId xmlns:a16="http://schemas.microsoft.com/office/drawing/2014/main" id="{CC2ABF98-CE16-4CB1-AE30-BA28E224BFE1}"/>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 xiǎo</a:t>
            </a:r>
          </a:p>
        </p:txBody>
      </p:sp>
      <p:sp>
        <p:nvSpPr>
          <p:cNvPr id="15" name="vi3">
            <a:extLst xmlns:a="http://schemas.openxmlformats.org/drawingml/2006/main">
              <a:ext uri="{FF2B5EF4-FFF2-40B4-BE49-F238E27FC236}">
                <a16:creationId xmlns:a16="http://schemas.microsoft.com/office/drawing/2014/main" id="{919C69B5-4B68-4D29-8FB3-44D8D3114D50}"/>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kích cỡ</a:t>
            </a:r>
          </a:p>
        </p:txBody>
      </p:sp>
      <p:sp>
        <p:nvSpPr>
          <p:cNvPr id="16" name="zh4">
            <a:extLst xmlns:a="http://schemas.openxmlformats.org/drawingml/2006/main">
              <a:ext uri="{FF2B5EF4-FFF2-40B4-BE49-F238E27FC236}">
                <a16:creationId xmlns:a16="http://schemas.microsoft.com/office/drawing/2014/main" id="{B1A97AF9-74CE-4C3E-86DD-726BACCDB244}"/>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或者</a:t>
            </a:r>
          </a:p>
        </p:txBody>
      </p:sp>
      <p:sp>
        <p:nvSpPr>
          <p:cNvPr id="17" name="py4">
            <a:extLst xmlns:a="http://schemas.openxmlformats.org/drawingml/2006/main">
              <a:ext uri="{FF2B5EF4-FFF2-40B4-BE49-F238E27FC236}">
                <a16:creationId xmlns:a16="http://schemas.microsoft.com/office/drawing/2014/main" id="{89D4BA49-90F7-4B09-96CC-0CB05B8D82C1}"/>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huò zhě</a:t>
            </a:r>
          </a:p>
        </p:txBody>
      </p:sp>
      <p:sp>
        <p:nvSpPr>
          <p:cNvPr id="18" name="vi4">
            <a:extLst xmlns:a="http://schemas.openxmlformats.org/drawingml/2006/main">
              <a:ext uri="{FF2B5EF4-FFF2-40B4-BE49-F238E27FC236}">
                <a16:creationId xmlns:a16="http://schemas.microsoft.com/office/drawing/2014/main" id="{65371114-9F9C-4B40-97DD-1419EC49581C}"/>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hoặc câu kể</a:t>
            </a:r>
          </a:p>
        </p:txBody>
      </p:sp>
      <p:sp>
        <p:nvSpPr>
          <p:cNvPr id="19" name="zh5">
            <a:extLst xmlns:a="http://schemas.openxmlformats.org/drawingml/2006/main">
              <a:ext uri="{FF2B5EF4-FFF2-40B4-BE49-F238E27FC236}">
                <a16:creationId xmlns:a16="http://schemas.microsoft.com/office/drawing/2014/main" id="{F22BF02B-9088-4385-9C12-CC60DAECF047}"/>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还是</a:t>
            </a:r>
          </a:p>
        </p:txBody>
      </p:sp>
      <p:sp>
        <p:nvSpPr>
          <p:cNvPr id="20" name="py5">
            <a:extLst xmlns:a="http://schemas.openxmlformats.org/drawingml/2006/main">
              <a:ext uri="{FF2B5EF4-FFF2-40B4-BE49-F238E27FC236}">
                <a16:creationId xmlns:a16="http://schemas.microsoft.com/office/drawing/2014/main" id="{4069A915-BF3A-4D07-8797-ACECEDF623AF}"/>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háishi</a:t>
            </a:r>
          </a:p>
        </p:txBody>
      </p:sp>
      <p:sp>
        <p:nvSpPr>
          <p:cNvPr id="21" name="vi5">
            <a:extLst xmlns:a="http://schemas.openxmlformats.org/drawingml/2006/main">
              <a:ext uri="{FF2B5EF4-FFF2-40B4-BE49-F238E27FC236}">
                <a16:creationId xmlns:a16="http://schemas.microsoft.com/office/drawing/2014/main" id="{11481D15-C7DB-4DF6-97EA-D5823680F3DE}"/>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hay câu hỏi</a:t>
            </a:r>
          </a:p>
        </p:txBody>
      </p:sp>
    </p:spTree>
    <p:extLst>
      <p:ext uri="{BB962C8B-B14F-4D97-AF65-F5344CB8AC3E}">
        <p14:creationId xmlns:p14="http://schemas.microsoft.com/office/powerpoint/2010/main" val="786589527"/>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3" name="course">
            <a:extLst xmlns:a="http://schemas.openxmlformats.org/drawingml/2006/main">
              <a:ext uri="{FF2B5EF4-FFF2-40B4-BE49-F238E27FC236}">
                <a16:creationId xmlns:a16="http://schemas.microsoft.com/office/drawing/2014/main" id="{17ABED8E-BDEA-44F9-9424-194562C0194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HSK2-24</a:t>
            </a:r>
          </a:p>
        </p:txBody>
      </p:sp>
      <p:sp>
        <p:nvSpPr>
          <p:cNvPr id="2" name="heading">
            <a:extLst xmlns:a="http://schemas.openxmlformats.org/drawingml/2006/main">
              <a:ext uri="{FF2B5EF4-FFF2-40B4-BE49-F238E27FC236}">
                <a16:creationId xmlns:a16="http://schemas.microsoft.com/office/drawing/2014/main" id="{9B84C972-9128-4B5E-BA41-0F8394D34D2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C22F1E65-BAC7-4498-AB3B-19DE26975DE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75B20FF4-C9A7-44C2-B2E6-C9D94CFDF5A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地</a:t>
            </a:r>
          </a:p>
        </p:txBody>
      </p:sp>
      <p:sp>
        <p:nvSpPr>
          <p:cNvPr id="5" name="py0">
            <a:extLst xmlns:a="http://schemas.openxmlformats.org/drawingml/2006/main">
              <a:ext uri="{FF2B5EF4-FFF2-40B4-BE49-F238E27FC236}">
                <a16:creationId xmlns:a16="http://schemas.microsoft.com/office/drawing/2014/main" id="{03DB888E-8A62-4595-B311-2FA617C2838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de</a:t>
            </a:r>
          </a:p>
        </p:txBody>
      </p:sp>
      <p:sp>
        <p:nvSpPr>
          <p:cNvPr id="6" name="vi0">
            <a:extLst xmlns:a="http://schemas.openxmlformats.org/drawingml/2006/main">
              <a:ext uri="{FF2B5EF4-FFF2-40B4-BE49-F238E27FC236}">
                <a16:creationId xmlns:a16="http://schemas.microsoft.com/office/drawing/2014/main" id="{60D9F155-FDB8-430B-AC3C-4802A6035BDF}"/>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trợ từ trạng ngữ</a:t>
            </a:r>
          </a:p>
        </p:txBody>
      </p:sp>
      <p:sp>
        <p:nvSpPr>
          <p:cNvPr id="7" name="zh1">
            <a:extLst xmlns:a="http://schemas.openxmlformats.org/drawingml/2006/main">
              <a:ext uri="{FF2B5EF4-FFF2-40B4-BE49-F238E27FC236}">
                <a16:creationId xmlns:a16="http://schemas.microsoft.com/office/drawing/2014/main" id="{55D0F655-DDA7-4FF4-95BC-5F7AC1FE4794}"/>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没意思</a:t>
            </a:r>
          </a:p>
        </p:txBody>
      </p:sp>
      <p:sp>
        <p:nvSpPr>
          <p:cNvPr id="8" name="py1">
            <a:extLst xmlns:a="http://schemas.openxmlformats.org/drawingml/2006/main">
              <a:ext uri="{FF2B5EF4-FFF2-40B4-BE49-F238E27FC236}">
                <a16:creationId xmlns:a16="http://schemas.microsoft.com/office/drawing/2014/main" id="{1A6FE827-A343-4E15-A0B9-FE68292AD70A}"/>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méi yìsi</a:t>
            </a:r>
          </a:p>
        </p:txBody>
      </p:sp>
      <p:sp>
        <p:nvSpPr>
          <p:cNvPr id="9" name="vi1">
            <a:extLst xmlns:a="http://schemas.openxmlformats.org/drawingml/2006/main">
              <a:ext uri="{FF2B5EF4-FFF2-40B4-BE49-F238E27FC236}">
                <a16:creationId xmlns:a16="http://schemas.microsoft.com/office/drawing/2014/main" id="{35CCCA0E-3909-426C-8307-038987714B27}"/>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không thú vị</a:t>
            </a:r>
          </a:p>
        </p:txBody>
      </p:sp>
      <p:sp>
        <p:nvSpPr>
          <p:cNvPr id="10" name="zh2">
            <a:extLst xmlns:a="http://schemas.openxmlformats.org/drawingml/2006/main">
              <a:ext uri="{FF2B5EF4-FFF2-40B4-BE49-F238E27FC236}">
                <a16:creationId xmlns:a16="http://schemas.microsoft.com/office/drawing/2014/main" id="{23D9EB1A-663D-4909-B9A7-4D7AD92C276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下去</a:t>
            </a:r>
          </a:p>
        </p:txBody>
      </p:sp>
      <p:sp>
        <p:nvSpPr>
          <p:cNvPr id="11" name="py2">
            <a:extLst xmlns:a="http://schemas.openxmlformats.org/drawingml/2006/main">
              <a:ext uri="{FF2B5EF4-FFF2-40B4-BE49-F238E27FC236}">
                <a16:creationId xmlns:a16="http://schemas.microsoft.com/office/drawing/2014/main" id="{6B64FD1A-6A83-41A6-9008-002531191E9D}"/>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xiàqù</a:t>
            </a:r>
          </a:p>
        </p:txBody>
      </p:sp>
      <p:sp>
        <p:nvSpPr>
          <p:cNvPr id="12" name="vi2">
            <a:extLst xmlns:a="http://schemas.openxmlformats.org/drawingml/2006/main">
              <a:ext uri="{FF2B5EF4-FFF2-40B4-BE49-F238E27FC236}">
                <a16:creationId xmlns:a16="http://schemas.microsoft.com/office/drawing/2014/main" id="{AEFB2458-5031-4FD8-A66E-A3CD46B6CF81}"/>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 xuống tiếp tục</a:t>
            </a:r>
          </a:p>
        </p:txBody>
      </p:sp>
    </p:spTree>
    <p:extLst>
      <p:ext uri="{BB962C8B-B14F-4D97-AF65-F5344CB8AC3E}">
        <p14:creationId xmlns:p14="http://schemas.microsoft.com/office/powerpoint/2010/main" val="468687726"/>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3EC7724-8D58-452F-8DBF-B92C1C1DF6D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HSK2-24</a:t>
            </a:r>
          </a:p>
        </p:txBody>
      </p:sp>
      <p:sp>
        <p:nvSpPr>
          <p:cNvPr id="2" name="heading">
            <a:extLst xmlns:a="http://schemas.openxmlformats.org/drawingml/2006/main">
              <a:ext uri="{FF2B5EF4-FFF2-40B4-BE49-F238E27FC236}">
                <a16:creationId xmlns:a16="http://schemas.microsoft.com/office/drawing/2014/main" id="{F3C201A0-4360-417D-A984-96954DDE9CB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FDCD0445-3324-4B4F-B026-114D320E387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024831D0-BD56-4C52-A199-0D30ED2BBEB2}"/>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能不能</a:t>
            </a:r>
          </a:p>
        </p:txBody>
      </p:sp>
      <p:sp>
        <p:nvSpPr>
          <p:cNvPr id="5" name="rule">
            <a:extLst xmlns:a="http://schemas.openxmlformats.org/drawingml/2006/main">
              <a:ext uri="{FF2B5EF4-FFF2-40B4-BE49-F238E27FC236}">
                <a16:creationId xmlns:a16="http://schemas.microsoft.com/office/drawing/2014/main" id="{48D16309-9641-42E6-8C0D-AB9A2AC78BAB}"/>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能不能试一下？ Có thể thử một chút không？</a:t>
            </a:r>
          </a:p>
        </p:txBody>
      </p:sp>
    </p:spTree>
    <p:extLst>
      <p:ext uri="{BB962C8B-B14F-4D97-AF65-F5344CB8AC3E}">
        <p14:creationId xmlns:p14="http://schemas.microsoft.com/office/powerpoint/2010/main" val="1992429958"/>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D9F82BF-953C-4DDB-9210-7B43E186479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HSK2-24</a:t>
            </a:r>
          </a:p>
        </p:txBody>
      </p:sp>
      <p:sp>
        <p:nvSpPr>
          <p:cNvPr id="2" name="heading">
            <a:extLst xmlns:a="http://schemas.openxmlformats.org/drawingml/2006/main">
              <a:ext uri="{FF2B5EF4-FFF2-40B4-BE49-F238E27FC236}">
                <a16:creationId xmlns:a16="http://schemas.microsoft.com/office/drawing/2014/main" id="{39A59BB1-8EA2-4116-9420-AD96FD83BBF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0FB29CE5-FA31-43A3-89A6-8DA2264FC3A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029C2EA5-91BA-4C22-AAD1-E428EFC2100D}"/>
              </a:ext>
            </a:extLst>
            <ns0:hlinkClick xmlns:ns0="http://schemas.openxmlformats.org/drawingml/2006/main" xmlns:ns1="http://schemas.openxmlformats.org/officeDocument/2006/relationships" ns1:id="rIdInteractive3">
              <ns0:snd ns1:embed="rIdEmbeddedAudio4" name="HSK2-24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7C85909E-44E7-4BE7-BE9F-EA19A630BDB4}"/>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E190F74-E3C2-4427-B46A-8C5E5BCE79FB}"/>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263690693"/>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2243495-3EEA-43BD-AAA4-9348AA16857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HSK2-24</a:t>
            </a:r>
          </a:p>
        </p:txBody>
      </p:sp>
      <p:sp>
        <p:nvSpPr>
          <p:cNvPr id="2" name="heading">
            <a:extLst xmlns:a="http://schemas.openxmlformats.org/drawingml/2006/main">
              <a:ext uri="{FF2B5EF4-FFF2-40B4-BE49-F238E27FC236}">
                <a16:creationId xmlns:a16="http://schemas.microsoft.com/office/drawing/2014/main" id="{94EF7026-23BC-4729-8D1F-1E77A2CF461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543DCE65-BF35-4599-B20A-DE33F2EC288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1E103004-6A4C-4F1E-B5D5-C42AAEF062CA}"/>
              </a:ext>
            </a:extLst>
          </p:cNvPr>
          <p:cNvSpPr>
            <a:spLocks xmlns:a="http://schemas.openxmlformats.org/drawingml/2006/main" noGrp="1"/>
          </p:cNvSpPr>
          <p:nvPr/>
        </p:nvSpPr>
        <p:spPr>
          <a:xfrm xmlns:a="http://schemas.openxmlformats.org/drawingml/2006/main">
            <a:off x="619125" y="157162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小林想买蓝色的衣服。第一件有点儿大，第二件很合适。他买了第二件。</a:t>
            </a:r>
          </a:p>
        </p:txBody>
      </p:sp>
      <p:sp>
        <p:nvSpPr>
          <p:cNvPr id="5" name="q0">
            <a:extLst xmlns:a="http://schemas.openxmlformats.org/drawingml/2006/main">
              <a:ext uri="{FF2B5EF4-FFF2-40B4-BE49-F238E27FC236}">
                <a16:creationId xmlns:a16="http://schemas.microsoft.com/office/drawing/2014/main" id="{77AA0F9F-786D-4F76-95D3-5093AEAD9078}"/>
              </a:ext>
            </a:extLst>
          </p:cNvPr>
          <p:cNvSpPr>
            <a:spLocks xmlns:a="http://schemas.openxmlformats.org/drawingml/2006/main" noGrp="1"/>
          </p:cNvSpPr>
          <p:nvPr/>
        </p:nvSpPr>
        <p:spPr>
          <a:xfrm xmlns:a="http://schemas.openxmlformats.org/drawingml/2006/main">
            <a:off x="619125" y="222885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小林想买什么颜色？</a:t>
            </a:r>
          </a:p>
        </p:txBody>
      </p:sp>
      <p:sp>
        <p:nvSpPr>
          <p:cNvPr id="6" name="q1">
            <a:extLst xmlns:a="http://schemas.openxmlformats.org/drawingml/2006/main">
              <a:ext uri="{FF2B5EF4-FFF2-40B4-BE49-F238E27FC236}">
                <a16:creationId xmlns:a16="http://schemas.microsoft.com/office/drawing/2014/main" id="{CA27ED41-AAFE-4D5D-9A9E-55F34BECA039}"/>
              </a:ext>
            </a:extLst>
          </p:cNvPr>
          <p:cNvSpPr>
            <a:spLocks xmlns:a="http://schemas.openxmlformats.org/drawingml/2006/main" noGrp="1"/>
          </p:cNvSpPr>
          <p:nvPr/>
        </p:nvSpPr>
        <p:spPr>
          <a:xfrm xmlns:a="http://schemas.openxmlformats.org/drawingml/2006/main">
            <a:off x="619125" y="284321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他为什么不买第一件？</a:t>
            </a:r>
          </a:p>
        </p:txBody>
      </p:sp>
    </p:spTree>
    <p:extLst>
      <p:ext uri="{BB962C8B-B14F-4D97-AF65-F5344CB8AC3E}">
        <p14:creationId xmlns:p14="http://schemas.microsoft.com/office/powerpoint/2010/main" val="670706620"/>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E57ACC32-66D1-4FE9-9A2D-9128C2C3285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HSK2-24</a:t>
            </a:r>
          </a:p>
        </p:txBody>
      </p:sp>
      <p:sp>
        <p:nvSpPr>
          <p:cNvPr id="2" name="heading">
            <a:extLst xmlns:a="http://schemas.openxmlformats.org/drawingml/2006/main">
              <a:ext uri="{FF2B5EF4-FFF2-40B4-BE49-F238E27FC236}">
                <a16:creationId xmlns:a16="http://schemas.microsoft.com/office/drawing/2014/main" id="{4007DDFD-6914-48BD-8C2E-9DC8E279AB5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D9A9A55A-81E1-44AE-8B57-FBDED8CAD5B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9A336F61-B9C9-4FAD-B5BF-66DBAFBA4079}"/>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335EFF8C-B0A1-4056-9B83-9A8067422366}"/>
              </a:ext>
            </a:extLst>
            <ns0:hlinkClick xmlns:ns0="http://schemas.openxmlformats.org/drawingml/2006/main" xmlns:ns1="http://schemas.openxmlformats.org/officeDocument/2006/relationships" ns1:id="rIdInteractive3">
              <ns0:snd ns1:embed="rIdEmbeddedAudio4" name="HSK2-24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5F1D07F4-8447-4651-A615-2997B83ED6FA}"/>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长</a:t>
            </a:r>
          </a:p>
        </p:txBody>
      </p:sp>
      <p:sp>
        <p:nvSpPr>
          <p:cNvPr id="7" name="choice_1">
            <a:extLst xmlns:a="http://schemas.openxmlformats.org/drawingml/2006/main">
              <a:ext uri="{FF2B5EF4-FFF2-40B4-BE49-F238E27FC236}">
                <a16:creationId xmlns:a16="http://schemas.microsoft.com/office/drawing/2014/main" id="{A40C115D-31EE-4223-B9CB-70FA51F5B155}"/>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短</a:t>
            </a:r>
          </a:p>
        </p:txBody>
      </p:sp>
      <p:sp>
        <p:nvSpPr>
          <p:cNvPr id="8" name="choice_2">
            <a:extLst xmlns:a="http://schemas.openxmlformats.org/drawingml/2006/main">
              <a:ext uri="{FF2B5EF4-FFF2-40B4-BE49-F238E27FC236}">
                <a16:creationId xmlns:a16="http://schemas.microsoft.com/office/drawing/2014/main" id="{6642A03D-E740-4B2B-BCDB-C63AB027B9FC}"/>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合适</a:t>
            </a:r>
          </a:p>
        </p:txBody>
      </p:sp>
    </p:spTree>
    <p:extLst>
      <p:ext uri="{BB962C8B-B14F-4D97-AF65-F5344CB8AC3E}">
        <p14:creationId xmlns:p14="http://schemas.microsoft.com/office/powerpoint/2010/main" val="671190016"/>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527E3B9-4C35-4264-9DEB-2374ADA9C2A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HSK2-24</a:t>
            </a:r>
          </a:p>
        </p:txBody>
      </p:sp>
      <p:sp>
        <p:nvSpPr>
          <p:cNvPr id="2" name="heading">
            <a:extLst xmlns:a="http://schemas.openxmlformats.org/drawingml/2006/main">
              <a:ext uri="{FF2B5EF4-FFF2-40B4-BE49-F238E27FC236}">
                <a16:creationId xmlns:a16="http://schemas.microsoft.com/office/drawing/2014/main" id="{2A64BF81-9179-4737-82CF-8AE849976C0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D3076966-9B3B-4DBE-9016-6A41C2CE0AF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DA9292B8-47C8-4A7B-ACD2-3B1A2DD3D11C}"/>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合适 (hé shì).</a:t>
            </a:r>
          </a:p>
        </p:txBody>
      </p:sp>
      <p:sp>
        <p:nvSpPr>
          <p:cNvPr id="5" name="stretch">
            <a:extLst xmlns:a="http://schemas.openxmlformats.org/drawingml/2006/main">
              <a:ext uri="{FF2B5EF4-FFF2-40B4-BE49-F238E27FC236}">
                <a16:creationId xmlns:a16="http://schemas.microsoft.com/office/drawing/2014/main" id="{F6BFA299-D5C9-4E03-8235-2D6DE134CF42}"/>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4541FF2C-F335-403A-8C9C-8D1F118660C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682817102"/>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B711531-92C5-4987-BF1E-0D3F34AFC10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HSK2-24</a:t>
            </a:r>
          </a:p>
        </p:txBody>
      </p:sp>
      <p:sp>
        <p:nvSpPr>
          <p:cNvPr id="2" name="heading">
            <a:extLst xmlns:a="http://schemas.openxmlformats.org/drawingml/2006/main">
              <a:ext uri="{FF2B5EF4-FFF2-40B4-BE49-F238E27FC236}">
                <a16:creationId xmlns:a16="http://schemas.microsoft.com/office/drawing/2014/main" id="{8626BA82-D5CA-415B-818A-13E25EEA443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851842D1-9E65-4590-828B-47304E070F3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3D650EC1-2ED2-4651-919D-A96351BF7F00}"/>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1E2B156F-ED7C-43DB-A467-E0D2EA5767F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884495840"/>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63CEBEE-18C9-458D-991E-0055AEEA174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HSK2-24</a:t>
            </a:r>
          </a:p>
        </p:txBody>
      </p:sp>
      <p:sp>
        <p:nvSpPr>
          <p:cNvPr id="2" name="heading">
            <a:extLst xmlns:a="http://schemas.openxmlformats.org/drawingml/2006/main">
              <a:ext uri="{FF2B5EF4-FFF2-40B4-BE49-F238E27FC236}">
                <a16:creationId xmlns:a16="http://schemas.microsoft.com/office/drawing/2014/main" id="{D48BF0E8-9E9F-41FB-8951-EAA999AD000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15DDB332-F3AB-4D5D-957E-7ADDDAE01D6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2E7AEAAE-927C-4146-81B6-EAE9D6C188AE}"/>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Người mua giữ thẻ nhu cầu, người bán giữ kho hàng. Hỏi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màu, kích cỡ và đề xuất món thay thế.</a:t>
            </a:r>
          </a:p>
        </p:txBody>
      </p:sp>
      <p:sp>
        <p:nvSpPr>
          <p:cNvPr id="5" name="taskrule">
            <a:extLst xmlns:a="http://schemas.openxmlformats.org/drawingml/2006/main">
              <a:ext uri="{FF2B5EF4-FFF2-40B4-BE49-F238E27FC236}">
                <a16:creationId xmlns:a16="http://schemas.microsoft.com/office/drawing/2014/main" id="{EE8CCC5C-F243-45DE-A37D-55EBED37AFEF}"/>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340654893"/>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EC9CD25-E011-4D46-AAC4-1BC579F3E56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HSK2-24</a:t>
            </a:r>
          </a:p>
        </p:txBody>
      </p:sp>
      <p:sp>
        <p:nvSpPr>
          <p:cNvPr id="2" name="heading">
            <a:extLst xmlns:a="http://schemas.openxmlformats.org/drawingml/2006/main">
              <a:ext uri="{FF2B5EF4-FFF2-40B4-BE49-F238E27FC236}">
                <a16:creationId xmlns:a16="http://schemas.microsoft.com/office/drawing/2014/main" id="{41C65106-F3F2-417A-B381-14E51C0F690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A3BA3023-A71F-463E-83D0-721B487413C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合"/>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适"/>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长"/>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短"/>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大"/>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小"/>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543919814"/>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2112CB9-5D4B-4D87-B914-9F24A4BBABC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HSK2-24</a:t>
            </a:r>
          </a:p>
        </p:txBody>
      </p:sp>
      <p:sp>
        <p:nvSpPr>
          <p:cNvPr id="2" name="heading">
            <a:extLst xmlns:a="http://schemas.openxmlformats.org/drawingml/2006/main">
              <a:ext uri="{FF2B5EF4-FFF2-40B4-BE49-F238E27FC236}">
                <a16:creationId xmlns:a16="http://schemas.microsoft.com/office/drawing/2014/main" id="{1C6AA0B3-6A8E-433F-82CE-9F550A32AA0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74C1DB75-7E2B-4004-B45F-68D9BC65CB5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C8D6652B-C24D-4F65-A0A1-8DCD82EBD9D0}"/>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86570826-642D-4C3B-BFE8-265BAC63AB76}"/>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44AA7B3D-EA72-4495-BBD9-ECF08AB8E1D0}"/>
              </a:ext>
            </a:extLst>
            <ns0:hlinkClick xmlns:ns0="http://schemas.openxmlformats.org/drawingml/2006/main" xmlns:ns1="http://schemas.openxmlformats.org/officeDocument/2006/relationships" ns1:id="rIdInteractive3">
              <ns0:snd ns1:embed="rIdEmbeddedAudio4" name="HSK2-24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719249522"/>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49437F3-ED02-4F9F-9913-DBCD3F705E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HSK2-24</a:t>
            </a:r>
          </a:p>
        </p:txBody>
      </p:sp>
      <p:sp>
        <p:nvSpPr>
          <p:cNvPr id="2" name="heading">
            <a:extLst xmlns:a="http://schemas.openxmlformats.org/drawingml/2006/main">
              <a:ext uri="{FF2B5EF4-FFF2-40B4-BE49-F238E27FC236}">
                <a16:creationId xmlns:a16="http://schemas.microsoft.com/office/drawing/2014/main" id="{D7CFB6CD-38D7-474B-8A48-795C5400437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F30A9D79-8ED0-4FAB-A792-C238A475C2E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43200DAF-88D8-484F-9CC0-55CD7D6613AC}"/>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226E6E8A-A5F3-4EBD-BBF8-669A4597C4BC}"/>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99414901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2026-10-18T07:27:29.4640000Z</dcterms:created>
  <dcterms:modified xsi:type="dcterms:W3CDTF">2026-10-18T07:27:29.4640000Z</dcterms:modified>
</coreProperties>
</file>