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76a72c454ac14a18" /><Relationship Type="http://schemas.openxmlformats.org/officeDocument/2006/relationships/extended-properties" Target="/docProps/app.xml" Id="Racfe4110e8384ac8" /><Relationship Type="http://schemas.openxmlformats.org/officeDocument/2006/relationships/officeDocument" Target="/ppt/presentation.xml" Id="R2f5bbe9641134e81" /></Relationships>
</file>

<file path=ppt/presentation.xml><?xml version="1.0" encoding="utf-8"?>
<p:presentation xmlns:p="http://schemas.openxmlformats.org/presentationml/2006/main">
  <p:sldMasterIdLst>
    <p:sldMasterId xmlns:r="http://schemas.openxmlformats.org/officeDocument/2006/relationships" id="2147483648" r:id="R654e59d2c23141fe"/>
  </p:sldMasterIdLst>
  <p:notesMasterIdLst>
    <p:notesMasterId xmlns:r="http://schemas.openxmlformats.org/officeDocument/2006/relationships" r:id="R86c5c4d7c75f4594"/>
  </p:notesMasterIdLst>
  <p:sldIdLst>
    <p:sldId xmlns:r="http://schemas.openxmlformats.org/officeDocument/2006/relationships" id="256" r:id="Rd01eb29305b440d2"/>
    <p:sldId xmlns:r="http://schemas.openxmlformats.org/officeDocument/2006/relationships" id="257" r:id="Rbf6236548e7147a5"/>
    <p:sldId xmlns:r="http://schemas.openxmlformats.org/officeDocument/2006/relationships" id="258" r:id="R545525eb10ce44aa"/>
    <p:sldId xmlns:r="http://schemas.openxmlformats.org/officeDocument/2006/relationships" id="259" r:id="R139d1843a46c417c"/>
    <p:sldId xmlns:r="http://schemas.openxmlformats.org/officeDocument/2006/relationships" id="260" r:id="R53ece3c82bf64445"/>
    <p:sldId xmlns:r="http://schemas.openxmlformats.org/officeDocument/2006/relationships" id="261" r:id="R03b7882c62ff45f1"/>
    <p:sldId xmlns:r="http://schemas.openxmlformats.org/officeDocument/2006/relationships" id="262" r:id="Ra03805b8a61c42f5"/>
    <p:sldId xmlns:r="http://schemas.openxmlformats.org/officeDocument/2006/relationships" id="263" r:id="R329ace2c28ee4674"/>
    <p:sldId xmlns:r="http://schemas.openxmlformats.org/officeDocument/2006/relationships" id="264" r:id="Rd34f67b609b34497"/>
    <p:sldId xmlns:r="http://schemas.openxmlformats.org/officeDocument/2006/relationships" id="265" r:id="Ra42b0a2a94de4631"/>
    <p:sldId xmlns:r="http://schemas.openxmlformats.org/officeDocument/2006/relationships" id="266" r:id="R9f41bb0e119f4700"/>
    <p:sldId xmlns:r="http://schemas.openxmlformats.org/officeDocument/2006/relationships" id="267" r:id="Rc0839da9418b4ae0"/>
    <p:sldId xmlns:r="http://schemas.openxmlformats.org/officeDocument/2006/relationships" id="268" r:id="R7e47b47809274906"/>
    <p:sldId xmlns:r="http://schemas.openxmlformats.org/officeDocument/2006/relationships" id="269" r:id="Rcc47dd5ffa0c4337"/>
    <p:sldId xmlns:r="http://schemas.openxmlformats.org/officeDocument/2006/relationships" id="270" r:id="R509228345af647ad"/>
    <p:sldId xmlns:r="http://schemas.openxmlformats.org/officeDocument/2006/relationships" id="271" r:id="R9bb5b1f34770474a"/>
    <p:sldId xmlns:r="http://schemas.openxmlformats.org/officeDocument/2006/relationships" id="272" r:id="Re82616c5aa8c4f5e"/>
    <p:sldId xmlns:r="http://schemas.openxmlformats.org/officeDocument/2006/relationships" id="273" r:id="Re025e9c4cf7e40cf"/>
    <p:sldId xmlns:r="http://schemas.openxmlformats.org/officeDocument/2006/relationships" id="274" r:id="Rcc48f3a1f9f74da4"/>
    <p:sldId xmlns:r="http://schemas.openxmlformats.org/officeDocument/2006/relationships" id="275" r:id="R5813d575afa646de"/>
    <p:sldId xmlns:r="http://schemas.openxmlformats.org/officeDocument/2006/relationships" id="276" r:id="R03a92a31bcfd4fc9"/>
    <p:sldId xmlns:r="http://schemas.openxmlformats.org/officeDocument/2006/relationships" id="277" r:id="R2dcec9d805b543c0"/>
    <p:sldId xmlns:r="http://schemas.openxmlformats.org/officeDocument/2006/relationships" id="278" r:id="Rc8d7ac7ceb5a460a"/>
    <p:sldId xmlns:r="http://schemas.openxmlformats.org/officeDocument/2006/relationships" id="279" r:id="R37abf019aa434e6e"/>
    <p:sldId xmlns:r="http://schemas.openxmlformats.org/officeDocument/2006/relationships" id="280" r:id="Rcb02033b33014dfb"/>
    <p:sldId xmlns:r="http://schemas.openxmlformats.org/officeDocument/2006/relationships" id="281" r:id="R0e62417713e145d1"/>
    <p:sldId xmlns:r="http://schemas.openxmlformats.org/officeDocument/2006/relationships" id="282" r:id="R21720e5875674ab8"/>
    <p:sldId xmlns:r="http://schemas.openxmlformats.org/officeDocument/2006/relationships" id="283" r:id="R228ca997dd814ef7"/>
    <p:sldId xmlns:r="http://schemas.openxmlformats.org/officeDocument/2006/relationships" id="284" r:id="R3879de2ece0443c8"/>
    <p:sldId xmlns:r="http://schemas.openxmlformats.org/officeDocument/2006/relationships" id="285" r:id="R448b9eb90ad747f7"/>
    <p:sldId xmlns:r="http://schemas.openxmlformats.org/officeDocument/2006/relationships" id="286" r:id="R6a5eff9be78a45b7"/>
    <p:sldId xmlns:r="http://schemas.openxmlformats.org/officeDocument/2006/relationships" id="287" r:id="Ra8b55efcf48e4f48"/>
    <p:sldId xmlns:r="http://schemas.openxmlformats.org/officeDocument/2006/relationships" id="288" r:id="R2d5a1bc3c3a940a5"/>
    <p:sldId xmlns:r="http://schemas.openxmlformats.org/officeDocument/2006/relationships" id="289" r:id="R1f21ca65d6b441a2"/>
    <p:sldId xmlns:r="http://schemas.openxmlformats.org/officeDocument/2006/relationships" id="290" r:id="R7087e7edcdaf487e"/>
    <p:sldId xmlns:r="http://schemas.openxmlformats.org/officeDocument/2006/relationships" id="291" r:id="R475e331130f645bf"/>
    <p:sldId xmlns:r="http://schemas.openxmlformats.org/officeDocument/2006/relationships" id="292" r:id="Rc8f6f990966c4e7e"/>
    <p:sldId xmlns:r="http://schemas.openxmlformats.org/officeDocument/2006/relationships" id="293" r:id="Rba09a978883e4452"/>
    <p:sldId xmlns:r="http://schemas.openxmlformats.org/officeDocument/2006/relationships" id="294" r:id="R8c321a3384314bf2"/>
    <p:sldId xmlns:r="http://schemas.openxmlformats.org/officeDocument/2006/relationships" id="295" r:id="R8811be34a3e14cbb"/>
    <p:sldId xmlns:r="http://schemas.openxmlformats.org/officeDocument/2006/relationships" id="296" r:id="R1760c934805c44b5"/>
    <p:sldId xmlns:r="http://schemas.openxmlformats.org/officeDocument/2006/relationships" id="297" r:id="Rbd738481e2f848d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6e6bf6cb1848f7" /><Relationship Type="http://schemas.openxmlformats.org/officeDocument/2006/relationships/slideMaster" Target="/ppt/slideMasters/slideMaster1.xml" Id="R654e59d2c23141fe" /><Relationship Type="http://schemas.openxmlformats.org/officeDocument/2006/relationships/notesMaster" Target="/ppt/notesMasters/notesMaster1.xml" Id="R86c5c4d7c75f4594" /><Relationship Type="http://schemas.openxmlformats.org/officeDocument/2006/relationships/presProps" Target="/ppt/presProps.xml" Id="Rae82818f2a394717" /><Relationship Type="http://schemas.openxmlformats.org/officeDocument/2006/relationships/tableStyles" Target="/ppt/tableStyles.xml" Id="R45b0b8ebddc342c4" /><Relationship Type="http://schemas.openxmlformats.org/officeDocument/2006/relationships/slide" Target="/ppt/slides/slide1.xml" Id="Rd01eb29305b440d2" /><Relationship Type="http://schemas.openxmlformats.org/officeDocument/2006/relationships/slide" Target="/ppt/slides/slide2.xml" Id="Rbf6236548e7147a5" /><Relationship Type="http://schemas.openxmlformats.org/officeDocument/2006/relationships/slide" Target="/ppt/slides/slide3.xml" Id="R545525eb10ce44aa" /><Relationship Type="http://schemas.openxmlformats.org/officeDocument/2006/relationships/slide" Target="/ppt/slides/slide4.xml" Id="R139d1843a46c417c" /><Relationship Type="http://schemas.openxmlformats.org/officeDocument/2006/relationships/slide" Target="/ppt/slides/slide5.xml" Id="R53ece3c82bf64445" /><Relationship Type="http://schemas.openxmlformats.org/officeDocument/2006/relationships/slide" Target="/ppt/slides/slide6.xml" Id="R03b7882c62ff45f1" /><Relationship Type="http://schemas.openxmlformats.org/officeDocument/2006/relationships/slide" Target="/ppt/slides/slide7.xml" Id="Ra03805b8a61c42f5" /><Relationship Type="http://schemas.openxmlformats.org/officeDocument/2006/relationships/slide" Target="/ppt/slides/slide8.xml" Id="R329ace2c28ee4674" /><Relationship Type="http://schemas.openxmlformats.org/officeDocument/2006/relationships/slide" Target="/ppt/slides/slide9.xml" Id="Rd34f67b609b34497" /><Relationship Type="http://schemas.openxmlformats.org/officeDocument/2006/relationships/slide" Target="/ppt/slides/slide10.xml" Id="Ra42b0a2a94de4631" /><Relationship Type="http://schemas.openxmlformats.org/officeDocument/2006/relationships/slide" Target="/ppt/slides/slide11.xml" Id="R9f41bb0e119f4700" /><Relationship Type="http://schemas.openxmlformats.org/officeDocument/2006/relationships/slide" Target="/ppt/slides/slide12.xml" Id="Rc0839da9418b4ae0" /><Relationship Type="http://schemas.openxmlformats.org/officeDocument/2006/relationships/slide" Target="/ppt/slides/slide13.xml" Id="R7e47b47809274906" /><Relationship Type="http://schemas.openxmlformats.org/officeDocument/2006/relationships/slide" Target="/ppt/slides/slide14.xml" Id="Rcc47dd5ffa0c4337" /><Relationship Type="http://schemas.openxmlformats.org/officeDocument/2006/relationships/slide" Target="/ppt/slides/slide15.xml" Id="R509228345af647ad" /><Relationship Type="http://schemas.openxmlformats.org/officeDocument/2006/relationships/slide" Target="/ppt/slides/slide16.xml" Id="R9bb5b1f34770474a" /><Relationship Type="http://schemas.openxmlformats.org/officeDocument/2006/relationships/slide" Target="/ppt/slides/slide17.xml" Id="Re82616c5aa8c4f5e" /><Relationship Type="http://schemas.openxmlformats.org/officeDocument/2006/relationships/slide" Target="/ppt/slides/slide18.xml" Id="Re025e9c4cf7e40cf" /><Relationship Type="http://schemas.openxmlformats.org/officeDocument/2006/relationships/slide" Target="/ppt/slides/slide19.xml" Id="Rcc48f3a1f9f74da4" /><Relationship Type="http://schemas.openxmlformats.org/officeDocument/2006/relationships/slide" Target="/ppt/slides/slide20.xml" Id="R5813d575afa646de" /><Relationship Type="http://schemas.openxmlformats.org/officeDocument/2006/relationships/slide" Target="/ppt/slides/slide21.xml" Id="R03a92a31bcfd4fc9" /><Relationship Type="http://schemas.openxmlformats.org/officeDocument/2006/relationships/slide" Target="/ppt/slides/slide22.xml" Id="R2dcec9d805b543c0" /><Relationship Type="http://schemas.openxmlformats.org/officeDocument/2006/relationships/slide" Target="/ppt/slides/slide23.xml" Id="Rc8d7ac7ceb5a460a" /><Relationship Type="http://schemas.openxmlformats.org/officeDocument/2006/relationships/slide" Target="/ppt/slides/slide24.xml" Id="R37abf019aa434e6e" /><Relationship Type="http://schemas.openxmlformats.org/officeDocument/2006/relationships/slide" Target="/ppt/slides/slide25.xml" Id="Rcb02033b33014dfb" /><Relationship Type="http://schemas.openxmlformats.org/officeDocument/2006/relationships/slide" Target="/ppt/slides/slide26.xml" Id="R0e62417713e145d1" /><Relationship Type="http://schemas.openxmlformats.org/officeDocument/2006/relationships/slide" Target="/ppt/slides/slide27.xml" Id="R21720e5875674ab8" /><Relationship Type="http://schemas.openxmlformats.org/officeDocument/2006/relationships/slide" Target="/ppt/slides/slide28.xml" Id="R228ca997dd814ef7" /><Relationship Type="http://schemas.openxmlformats.org/officeDocument/2006/relationships/slide" Target="/ppt/slides/slide29.xml" Id="R3879de2ece0443c8" /><Relationship Type="http://schemas.openxmlformats.org/officeDocument/2006/relationships/slide" Target="/ppt/slides/slide30.xml" Id="R448b9eb90ad747f7" /><Relationship Type="http://schemas.openxmlformats.org/officeDocument/2006/relationships/slide" Target="/ppt/slides/slide31.xml" Id="R6a5eff9be78a45b7" /><Relationship Type="http://schemas.openxmlformats.org/officeDocument/2006/relationships/slide" Target="/ppt/slides/slide32.xml" Id="Ra8b55efcf48e4f48" /><Relationship Type="http://schemas.openxmlformats.org/officeDocument/2006/relationships/slide" Target="/ppt/slides/slide33.xml" Id="R2d5a1bc3c3a940a5" /><Relationship Type="http://schemas.openxmlformats.org/officeDocument/2006/relationships/slide" Target="/ppt/slides/slide34.xml" Id="R1f21ca65d6b441a2" /><Relationship Type="http://schemas.openxmlformats.org/officeDocument/2006/relationships/slide" Target="/ppt/slides/slide35.xml" Id="R7087e7edcdaf487e" /><Relationship Type="http://schemas.openxmlformats.org/officeDocument/2006/relationships/slide" Target="/ppt/slides/slide36.xml" Id="R475e331130f645bf" /><Relationship Type="http://schemas.openxmlformats.org/officeDocument/2006/relationships/slide" Target="/ppt/slides/slide37.xml" Id="Rc8f6f990966c4e7e" /><Relationship Type="http://schemas.openxmlformats.org/officeDocument/2006/relationships/slide" Target="/ppt/slides/slide38.xml" Id="Rba09a978883e4452" /><Relationship Type="http://schemas.openxmlformats.org/officeDocument/2006/relationships/slide" Target="/ppt/slides/slide39.xml" Id="R8c321a3384314bf2" /><Relationship Type="http://schemas.openxmlformats.org/officeDocument/2006/relationships/slide" Target="/ppt/slides/slide40.xml" Id="R8811be34a3e14cbb" /><Relationship Type="http://schemas.openxmlformats.org/officeDocument/2006/relationships/slide" Target="/ppt/slides/slide41.xml" Id="R1760c934805c44b5" /><Relationship Type="http://schemas.openxmlformats.org/officeDocument/2006/relationships/slide" Target="/ppt/slides/slide42.xml" Id="Rbd738481e2f848d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ba9a31132840b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2da4326b5f44190" /><Relationship Type="http://schemas.openxmlformats.org/officeDocument/2006/relationships/notesMaster" Target="/ppt/notesMasters/notesMaster1.xml" Id="R9f423db39cce44db" /></Relationships>
</file>

<file path=ppt/notesSlides/_rels/notesSlide2.xml.rels>&#65279;<?xml version="1.0" encoding="utf-8"?><Relationships xmlns="http://schemas.openxmlformats.org/package/2006/relationships"><Relationship Type="http://schemas.openxmlformats.org/officeDocument/2006/relationships/slide" Target="/ppt/slides/slide2.xml" Id="Rff9795cf6639456d" /><Relationship Type="http://schemas.openxmlformats.org/officeDocument/2006/relationships/notesMaster" Target="/ppt/notesMasters/notesMaster1.xml" Id="Ref81993d6ee84408" /></Relationships>
</file>

<file path=ppt/notesSlides/_rels/notesSlide3.xml.rels>&#65279;<?xml version="1.0" encoding="utf-8"?><Relationships xmlns="http://schemas.openxmlformats.org/package/2006/relationships"><Relationship Type="http://schemas.openxmlformats.org/officeDocument/2006/relationships/slide" Target="/ppt/slides/slide3.xml" Id="Ra5619c3a955c40ad" /><Relationship Type="http://schemas.openxmlformats.org/officeDocument/2006/relationships/notesMaster" Target="/ppt/notesMasters/notesMaster1.xml" Id="Rfeb234c57d1e41b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bf85c040454459" /><Relationship Type="http://schemas.openxmlformats.org/officeDocument/2006/relationships/notesMaster" Target="/ppt/notesMasters/notesMaster1.xml" Id="Rf10dd9012b6d48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f1302b648c44c59" /><Relationship Type="http://schemas.openxmlformats.org/officeDocument/2006/relationships/notesMaster" Target="/ppt/notesMasters/notesMaster1.xml" Id="Rf50be6a99ac04e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87f9531f0f4a60" /><Relationship Type="http://schemas.openxmlformats.org/officeDocument/2006/relationships/notesMaster" Target="/ppt/notesMasters/notesMaster1.xml" Id="R067800dd7d0d41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b5f66a88c8249f9" /><Relationship Type="http://schemas.openxmlformats.org/officeDocument/2006/relationships/notesMaster" Target="/ppt/notesMasters/notesMaster1.xml" Id="R5ffd833d8c954c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48697f9f5f4754" /><Relationship Type="http://schemas.openxmlformats.org/officeDocument/2006/relationships/notesMaster" Target="/ppt/notesMasters/notesMaster1.xml" Id="R3cc351e9ba8d41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4c0ffb958842ae" /><Relationship Type="http://schemas.openxmlformats.org/officeDocument/2006/relationships/notesMaster" Target="/ppt/notesMasters/notesMaster1.xml" Id="Rb2a3eddb66d24e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2c56b87b464724" /><Relationship Type="http://schemas.openxmlformats.org/officeDocument/2006/relationships/notesMaster" Target="/ppt/notesMasters/notesMaster1.xml" Id="R73b77aed635c4a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f5cce880d754a2c" /><Relationship Type="http://schemas.openxmlformats.org/officeDocument/2006/relationships/notesMaster" Target="/ppt/notesMasters/notesMaster1.xml" Id="R699edaf8097044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60d46fc0564286" /><Relationship Type="http://schemas.openxmlformats.org/officeDocument/2006/relationships/notesMaster" Target="/ppt/notesMasters/notesMaster1.xml" Id="R6675b64abe354e1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4d330d31efb43ae" /><Relationship Type="http://schemas.openxmlformats.org/officeDocument/2006/relationships/notesMaster" Target="/ppt/notesMasters/notesMaster1.xml" Id="R811c0aaa1e5f4f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cec5714f3464928" /><Relationship Type="http://schemas.openxmlformats.org/officeDocument/2006/relationships/notesMaster" Target="/ppt/notesMasters/notesMaster1.xml" Id="Raca38f8fac984fe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2fa02cb79a64514" /><Relationship Type="http://schemas.openxmlformats.org/officeDocument/2006/relationships/notesMaster" Target="/ppt/notesMasters/notesMaster1.xml" Id="R4c0da0955e3b49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1a15686ed34e15" /><Relationship Type="http://schemas.openxmlformats.org/officeDocument/2006/relationships/notesMaster" Target="/ppt/notesMasters/notesMaster1.xml" Id="Rdbffda57ce884c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1a0c85e778e4466" /><Relationship Type="http://schemas.openxmlformats.org/officeDocument/2006/relationships/notesMaster" Target="/ppt/notesMasters/notesMaster1.xml" Id="Re8197e7ccc7847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cba20fecceb4956" /><Relationship Type="http://schemas.openxmlformats.org/officeDocument/2006/relationships/notesMaster" Target="/ppt/notesMasters/notesMaster1.xml" Id="R60b6800174b14cd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fb9c9b6db749d2" /><Relationship Type="http://schemas.openxmlformats.org/officeDocument/2006/relationships/notesMaster" Target="/ppt/notesMasters/notesMaster1.xml" Id="R2be671f7c20b49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6b3fb06b7f14362" /><Relationship Type="http://schemas.openxmlformats.org/officeDocument/2006/relationships/notesMaster" Target="/ppt/notesMasters/notesMaster1.xml" Id="R11d32b9c9ce945f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bab674ac0234479" /><Relationship Type="http://schemas.openxmlformats.org/officeDocument/2006/relationships/notesMaster" Target="/ppt/notesMasters/notesMaster1.xml" Id="R8680b1f32ceb485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03228e2819c499b" /><Relationship Type="http://schemas.openxmlformats.org/officeDocument/2006/relationships/notesMaster" Target="/ppt/notesMasters/notesMaster1.xml" Id="R5f533a3cd98f459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ee942be2388411f" /><Relationship Type="http://schemas.openxmlformats.org/officeDocument/2006/relationships/notesMaster" Target="/ppt/notesMasters/notesMaster1.xml" Id="R4ed463b5a1d7493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5c129bf62504d58" /><Relationship Type="http://schemas.openxmlformats.org/officeDocument/2006/relationships/notesMaster" Target="/ppt/notesMasters/notesMaster1.xml" Id="R07aae28dc50e44f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79bdfc23a674024" /><Relationship Type="http://schemas.openxmlformats.org/officeDocument/2006/relationships/notesMaster" Target="/ppt/notesMasters/notesMaster1.xml" Id="Rf5e603a400134b9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42344f7d0c94752" /><Relationship Type="http://schemas.openxmlformats.org/officeDocument/2006/relationships/notesMaster" Target="/ppt/notesMasters/notesMaster1.xml" Id="Rf70b3327168d48b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e86f848dbb04113" /><Relationship Type="http://schemas.openxmlformats.org/officeDocument/2006/relationships/notesMaster" Target="/ppt/notesMasters/notesMaster1.xml" Id="Rd5bb578b76944c3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aff4522d28b4017" /><Relationship Type="http://schemas.openxmlformats.org/officeDocument/2006/relationships/notesMaster" Target="/ppt/notesMasters/notesMaster1.xml" Id="R0e6a88d5d06d482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17e7723d95a4495" /><Relationship Type="http://schemas.openxmlformats.org/officeDocument/2006/relationships/notesMaster" Target="/ppt/notesMasters/notesMaster1.xml" Id="Rbcaefa0711104a9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d22363055f94484" /><Relationship Type="http://schemas.openxmlformats.org/officeDocument/2006/relationships/notesMaster" Target="/ppt/notesMasters/notesMaster1.xml" Id="Rae202c99bb454c7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fdaf0b6ef3843a7" /><Relationship Type="http://schemas.openxmlformats.org/officeDocument/2006/relationships/notesMaster" Target="/ppt/notesMasters/notesMaster1.xml" Id="Rfd67c81587d6479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2ea0a3c555d4f0e" /><Relationship Type="http://schemas.openxmlformats.org/officeDocument/2006/relationships/notesMaster" Target="/ppt/notesMasters/notesMaster1.xml" Id="R268d84d33412412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449d5d8d6c647fc" /><Relationship Type="http://schemas.openxmlformats.org/officeDocument/2006/relationships/notesMaster" Target="/ppt/notesMasters/notesMaster1.xml" Id="R0c7789d51b8749d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56f81de2909477f" /><Relationship Type="http://schemas.openxmlformats.org/officeDocument/2006/relationships/notesMaster" Target="/ppt/notesMasters/notesMaster1.xml" Id="R729857870db9497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125a92c9ad24171" /><Relationship Type="http://schemas.openxmlformats.org/officeDocument/2006/relationships/notesMaster" Target="/ppt/notesMasters/notesMaster1.xml" Id="R0ec305245c73437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8971bafc8c444ea" /><Relationship Type="http://schemas.openxmlformats.org/officeDocument/2006/relationships/notesMaster" Target="/ppt/notesMasters/notesMaster1.xml" Id="R03f1ce4431b048e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a4402266f804e33" /><Relationship Type="http://schemas.openxmlformats.org/officeDocument/2006/relationships/notesMaster" Target="/ppt/notesMasters/notesMaster1.xml" Id="R2755d940b3534c1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8b4c1b43cf74641" /><Relationship Type="http://schemas.openxmlformats.org/officeDocument/2006/relationships/notesMaster" Target="/ppt/notesMasters/notesMaster1.xml" Id="Reaa44ce8a65a4bd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6b05438280d44f5" /><Relationship Type="http://schemas.openxmlformats.org/officeDocument/2006/relationships/notesMaster" Target="/ppt/notesMasters/notesMaster1.xml" Id="R08ae78e6e39c4ef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5c2ed97eda84658" /><Relationship Type="http://schemas.openxmlformats.org/officeDocument/2006/relationships/notesMaster" Target="/ppt/notesMasters/notesMaster1.xml" Id="R03dd90f776d543b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47a324cc9b64a12" /><Relationship Type="http://schemas.openxmlformats.org/officeDocument/2006/relationships/notesMaster" Target="/ppt/notesMasters/notesMaster1.xml" Id="Rf2bd26021eaa4ed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b77c96860cb4136" /><Relationship Type="http://schemas.openxmlformats.org/officeDocument/2006/relationships/notesMaster" Target="/ppt/notesMasters/notesMaster1.xml" Id="R922583c608af4d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../Audio/HSK2-25_MODEL.mp3. Sau khi tải, giữ thư mục Audio cạnh thư mục Slides. Script: 考试。问题。回答。作业。练习。复习。今天有中文作业吗？。有，老师让我们复习第三课。。这个问题你明白吗？。还不太明白。。我们一起找老师问一下吧。。好，老师在办公室。.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复习第三课。 / 办公室。.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考试 (kǎo shì) = kỳ thi. Chọn đáp án bằng chuột trong trình chiếu. Chế độ đội: 20 giây trao đổi, 10 giây giải thích. Nhóm đúng và giải thích được nhận hai điểm. Script GAME: 考试</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HSK2-25: Học tập và công việc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../Audio/HSK2-26_MODEL.mp3. Sau khi tải, giữ thư mục Audio cạnh thư mục Slides. Script: 懂。明白。知道。告诉。介绍。公司。今天的作业是复习第三课。小安和小林有一个问题不太明白。他们去办公室问老师。.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复习第三课。 / 办公室。.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办公室。 Đối chiếu bài đọc để nêu bằng chứng. Chọn đáp án bằng chuột trong trình chiếu. Chế độ đội: 20 giây trao đổi, 10 giây giải thích. Nhóm đúng và giải thích được nhận hai điểm. Script GAME: 懂</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HSK2-26: Học tập và công việc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../Audio/HSK2-27_MODEL.mp3. Sau khi tải, giữ thư mục Audio cạnh thư mục Slides. Script: 同事。办公室。找。给。让。教。今天的作业是复习第三课。小安和小林有一个问题不太明白。他们去办公室问老师。。作业是什么？。老师在哪儿？.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复习第三课。 / 办公室。.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同事 (tóng shì). Chọn đáp án bằng chuột trong trình chiếu. Chế độ đội: 20 giây trao đổi, 10 giây giải thích. Nhóm đúng và giải thích được nhận hai điểm. Script GAME: 同事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HSK2-27: Học tập và công việc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b5fa4aab1d947a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13fd48ce6004af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45182dec494446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e5f516982f2469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09661d1c65a444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d779f20089e43e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C19FF66-2047-4000-88A5-5E4A30B20BC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345A3B8-4FCB-48EE-B2B9-9DE32890558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9D7C6A4-13D6-4612-8C1C-23A1958B5AA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C6527F1-0B89-40E6-9A13-6F941C1A4ED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1000F10-4C11-46AE-A27B-A5C31694C30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2236E09-657A-40B7-B874-5650A82F7CA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62A9D44-9E27-495B-9D02-A910EB3A960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1E330EC-6004-4E3C-9508-D989F2C407F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914E1B-775F-4729-A26E-903ADF0BC9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C8B5EA8-CF55-4177-A7E1-3C06D1535F2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0f8240cae8d4550" /><Relationship Type="http://schemas.openxmlformats.org/officeDocument/2006/relationships/slideLayout" Target="/ppt/slideLayouts/slideLayout1.xml" Id="R67ef086e30de4016" /><Relationship Type="http://schemas.openxmlformats.org/officeDocument/2006/relationships/slideLayout" Target="/ppt/slideLayouts/slideLayout2.xml" Id="Rbc929b3ea4d74941" /><Relationship Type="http://schemas.openxmlformats.org/officeDocument/2006/relationships/slideLayout" Target="/ppt/slideLayouts/slideLayout3.xml" Id="Rec5d8c19a9b84601" /><Relationship Type="http://schemas.openxmlformats.org/officeDocument/2006/relationships/slideLayout" Target="/ppt/slideLayouts/slideLayout4.xml" Id="Rd0c5fb3115da49b9" /><Relationship Type="http://schemas.openxmlformats.org/officeDocument/2006/relationships/slideLayout" Target="/ppt/slideLayouts/slideLayout5.xml" Id="R9eb4e5c18fa141cb" /><Relationship Type="http://schemas.openxmlformats.org/officeDocument/2006/relationships/slideLayout" Target="/ppt/slideLayouts/slideLayout6.xml" Id="R9e3b12d9927f411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7ef086e30de4016"/>
    <p:sldLayoutId xmlns:r="http://schemas.openxmlformats.org/officeDocument/2006/relationships" id="2147483650" r:id="Rbc929b3ea4d74941"/>
    <p:sldLayoutId xmlns:r="http://schemas.openxmlformats.org/officeDocument/2006/relationships" id="2147483651" r:id="Rec5d8c19a9b84601"/>
    <p:sldLayoutId xmlns:r="http://schemas.openxmlformats.org/officeDocument/2006/relationships" id="2147483652" r:id="Rd0c5fb3115da49b9"/>
    <p:sldLayoutId xmlns:r="http://schemas.openxmlformats.org/officeDocument/2006/relationships" id="2147483653" r:id="R9eb4e5c18fa141cb"/>
    <p:sldLayoutId xmlns:r="http://schemas.openxmlformats.org/officeDocument/2006/relationships" id="2147483654" r:id="R9e3b12d9927f411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9123baa9e9445f4" /><Relationship Type="http://schemas.openxmlformats.org/officeDocument/2006/relationships/notesSlide" Target="/ppt/notesSlides/notesSlide1.xml" Id="R56f0df73a1e242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0ed04b625164ee1" /><Relationship Type="http://schemas.openxmlformats.org/officeDocument/2006/relationships/notesSlide" Target="/ppt/notesSlides/notesSlide2.xml" Id="R2934184505654a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18ccca30d894498" /><Relationship Type="http://schemas.openxmlformats.org/officeDocument/2006/relationships/notesSlide" Target="/ppt/notesSlides/notesSlide3.xml" Id="R3114235ef2544a5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5a417be3e754c50" /><Relationship Type="http://schemas.openxmlformats.org/officeDocument/2006/relationships/notesSlide" Target="/ppt/notesSlides/notesSlide4.xml" Id="R32d045ff188d41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d0fa26700614661" /><Relationship Type="http://schemas.openxmlformats.org/officeDocument/2006/relationships/notesSlide" Target="/ppt/notesSlides/notesSlide5.xml" Id="R7862c032110e466d"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08e665a50fd24dee"/><Relationship Type="http://schemas.openxmlformats.org/officeDocument/2006/relationships/notesSlide" Target="/ppt/notesSlides/notesSlide6.xml" Id="Re444a9984d854cd1"/><Relationship Id="rIdInteractive3" Type="http://schemas.openxmlformats.org/officeDocument/2006/relationships/hyperlink" Target="../Audio/HSK2-25_MODEL.mp3" TargetMode="External"/><Relationship Id="rIdEmbeddedAudio4" Type="http://schemas.openxmlformats.org/officeDocument/2006/relationships/audio" Target="../media/HSK2-25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4662d7cbbd241f6" /><Relationship Type="http://schemas.openxmlformats.org/officeDocument/2006/relationships/notesSlide" Target="/ppt/notesSlides/notesSlide7.xml" Id="R94b13487823045c0"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9e8e47864e74104"/><Relationship Type="http://schemas.openxmlformats.org/officeDocument/2006/relationships/notesSlide" Target="/ppt/notesSlides/notesSlide8.xml" Id="R2d201ad724d846af"/><Relationship Id="rIdInteractive3" Type="http://schemas.openxmlformats.org/officeDocument/2006/relationships/hyperlink" Target="../Audio/HSK2-25_GAME.mp3" TargetMode="External"/><Relationship Id="rIdEmbeddedAudio4" Type="http://schemas.openxmlformats.org/officeDocument/2006/relationships/audio" Target="../media/HSK2-25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1e49d8f7b8b14f83"/><Relationship Type="http://schemas.openxmlformats.org/officeDocument/2006/relationships/notesSlide" Target="/ppt/notesSlides/notesSlide9.xml" Id="Rd88567895f87426a"/><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6ca527edb53245c7"/><Relationship Type="http://schemas.openxmlformats.org/officeDocument/2006/relationships/notesSlide" Target="/ppt/notesSlides/notesSlide10.xml" Id="Rd8c32563cf24470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79f7560a02b4432" /><Relationship Type="http://schemas.openxmlformats.org/officeDocument/2006/relationships/notesSlide" Target="/ppt/notesSlides/notesSlide11.xml" Id="R1e1d2735e42d4d04"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ce9d4788714b495c"/><Relationship Type="http://schemas.openxmlformats.org/officeDocument/2006/relationships/notesSlide" Target="/ppt/notesSlides/notesSlide12.xml" Id="R382b26be0cd44ea7"/><Relationship Id="rIdGif3" Type="http://schemas.openxmlformats.org/officeDocument/2006/relationships/image" Target="../media/stroke_32771.gif"/><Relationship Id="rIdGif4" Type="http://schemas.openxmlformats.org/officeDocument/2006/relationships/image" Target="../media/stroke_35797.gif"/><Relationship Id="rIdGif5" Type="http://schemas.openxmlformats.org/officeDocument/2006/relationships/image" Target="../media/stroke_38382.gif"/><Relationship Id="rIdGif6" Type="http://schemas.openxmlformats.org/officeDocument/2006/relationships/image" Target="../media/stroke_39064.gif"/><Relationship Id="rIdGif7" Type="http://schemas.openxmlformats.org/officeDocument/2006/relationships/image" Target="../media/stroke_22238.gif"/><Relationship Id="rIdGif8" Type="http://schemas.openxmlformats.org/officeDocument/2006/relationships/image" Target="../media/stroke_31572.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2c1565b4d51443a"/><Relationship Type="http://schemas.openxmlformats.org/officeDocument/2006/relationships/notesSlide" Target="/ppt/notesSlides/notesSlide13.xml" Id="R3f294cf871d94e3e"/><Relationship Id="rIdInteractive3" Type="http://schemas.openxmlformats.org/officeDocument/2006/relationships/hyperlink" Target="../Audio/HSK2-25_MODEL.mp3" TargetMode="External"/><Relationship Id="rIdEmbeddedAudio4" Type="http://schemas.openxmlformats.org/officeDocument/2006/relationships/audio" Target="../media/HSK2-25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d06426ae3354a6f" /><Relationship Type="http://schemas.openxmlformats.org/officeDocument/2006/relationships/notesSlide" Target="/ppt/notesSlides/notesSlide14.xml" Id="R62d950380cca4de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b6816c1eb5c44b7" /><Relationship Type="http://schemas.openxmlformats.org/officeDocument/2006/relationships/notesSlide" Target="/ppt/notesSlides/notesSlide15.xml" Id="R411ddaf5b210406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98a5c3d28fd44cf" /><Relationship Type="http://schemas.openxmlformats.org/officeDocument/2006/relationships/notesSlide" Target="/ppt/notesSlides/notesSlide16.xml" Id="R1e7a96988004442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35ac37c9acd94967" /><Relationship Type="http://schemas.openxmlformats.org/officeDocument/2006/relationships/notesSlide" Target="/ppt/notesSlides/notesSlide17.xml" Id="Rc240441707f3497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194269030334d99" /><Relationship Type="http://schemas.openxmlformats.org/officeDocument/2006/relationships/notesSlide" Target="/ppt/notesSlides/notesSlide18.xml" Id="R21e5643003384cd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93056972fe741ea" /><Relationship Type="http://schemas.openxmlformats.org/officeDocument/2006/relationships/notesSlide" Target="/ppt/notesSlides/notesSlide19.xml" Id="R3ca0381da99a4670"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4dff7f71d2e6481a"/><Relationship Type="http://schemas.openxmlformats.org/officeDocument/2006/relationships/notesSlide" Target="/ppt/notesSlides/notesSlide20.xml" Id="Rbcf42792602846c1"/><Relationship Id="rIdInteractive3" Type="http://schemas.openxmlformats.org/officeDocument/2006/relationships/hyperlink" Target="../Audio/HSK2-26_MODEL.mp3" TargetMode="External"/><Relationship Id="rIdEmbeddedAudio4" Type="http://schemas.openxmlformats.org/officeDocument/2006/relationships/audio" Target="../media/HSK2-26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9779b3cd70894f82" /><Relationship Type="http://schemas.openxmlformats.org/officeDocument/2006/relationships/notesSlide" Target="/ppt/notesSlides/notesSlide21.xml" Id="Rd869afd4b1614adc"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84f1e1d4ac0249f1"/><Relationship Type="http://schemas.openxmlformats.org/officeDocument/2006/relationships/notesSlide" Target="/ppt/notesSlides/notesSlide22.xml" Id="R3bbabc21c94246a5"/><Relationship Id="rIdInteractive3" Type="http://schemas.openxmlformats.org/officeDocument/2006/relationships/hyperlink" Target="../Audio/HSK2-26_GAME.mp3" TargetMode="External"/><Relationship Id="rIdEmbeddedAudio4" Type="http://schemas.openxmlformats.org/officeDocument/2006/relationships/audio" Target="../media/HSK2-26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a61defffde642f8"/><Relationship Type="http://schemas.openxmlformats.org/officeDocument/2006/relationships/notesSlide" Target="/ppt/notesSlides/notesSlide23.xml" Id="Rdb516d63748b4449"/><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7caaa0b1c08a43f1"/><Relationship Type="http://schemas.openxmlformats.org/officeDocument/2006/relationships/notesSlide" Target="/ppt/notesSlides/notesSlide24.xml" Id="R4b9824c5d98a4eff"/><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c7c28e36bec4e4e" /><Relationship Type="http://schemas.openxmlformats.org/officeDocument/2006/relationships/notesSlide" Target="/ppt/notesSlides/notesSlide25.xml" Id="R88b6f4ba415f48f3"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1090f73b58c245bc"/><Relationship Type="http://schemas.openxmlformats.org/officeDocument/2006/relationships/notesSlide" Target="/ppt/notesSlides/notesSlide26.xml" Id="R00e038f583c04765"/><Relationship Id="rIdGif3" Type="http://schemas.openxmlformats.org/officeDocument/2006/relationships/image" Target="../media/stroke_25026.gif"/><Relationship Id="rIdGif4" Type="http://schemas.openxmlformats.org/officeDocument/2006/relationships/image" Target="../media/stroke_26126.gif"/><Relationship Id="rIdGif5" Type="http://schemas.openxmlformats.org/officeDocument/2006/relationships/image" Target="../media/stroke_30333.gif"/><Relationship Id="rIdGif6" Type="http://schemas.openxmlformats.org/officeDocument/2006/relationships/image" Target="../media/stroke_30693.gif"/><Relationship Id="rIdGif7" Type="http://schemas.openxmlformats.org/officeDocument/2006/relationships/image" Target="../media/stroke_36947.gif"/><Relationship Id="rIdGif8" Type="http://schemas.openxmlformats.org/officeDocument/2006/relationships/image" Target="../media/stroke_21578.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ad6acef53f6649f5"/><Relationship Type="http://schemas.openxmlformats.org/officeDocument/2006/relationships/notesSlide" Target="/ppt/notesSlides/notesSlide27.xml" Id="Rac45d382f8964ea0"/><Relationship Id="rIdInteractive3" Type="http://schemas.openxmlformats.org/officeDocument/2006/relationships/hyperlink" Target="../Audio/HSK2-26_MODEL.mp3" TargetMode="External"/><Relationship Id="rIdEmbeddedAudio4" Type="http://schemas.openxmlformats.org/officeDocument/2006/relationships/audio" Target="../media/HSK2-26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e7208b947d6544ab" /><Relationship Type="http://schemas.openxmlformats.org/officeDocument/2006/relationships/notesSlide" Target="/ppt/notesSlides/notesSlide28.xml" Id="R591b6f5bd9c8408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1191792d945429a" /><Relationship Type="http://schemas.openxmlformats.org/officeDocument/2006/relationships/notesSlide" Target="/ppt/notesSlides/notesSlide29.xml" Id="R071088a036824e6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855bb35aa234e3b" /><Relationship Type="http://schemas.openxmlformats.org/officeDocument/2006/relationships/notesSlide" Target="/ppt/notesSlides/notesSlide30.xml" Id="Rbf6d1b0b256542d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1fd2142b572443e7" /><Relationship Type="http://schemas.openxmlformats.org/officeDocument/2006/relationships/notesSlide" Target="/ppt/notesSlides/notesSlide31.xml" Id="Rc65ae3c964e6498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10b410e6a96404d" /><Relationship Type="http://schemas.openxmlformats.org/officeDocument/2006/relationships/notesSlide" Target="/ppt/notesSlides/notesSlide32.xml" Id="R10020ed792934d4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293858002294ed1" /><Relationship Type="http://schemas.openxmlformats.org/officeDocument/2006/relationships/notesSlide" Target="/ppt/notesSlides/notesSlide33.xml" Id="Rd97c9d2bdead4a23"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9efb325279134551"/><Relationship Type="http://schemas.openxmlformats.org/officeDocument/2006/relationships/notesSlide" Target="/ppt/notesSlides/notesSlide34.xml" Id="R27e3d605eacd4f39"/><Relationship Id="rIdInteractive3" Type="http://schemas.openxmlformats.org/officeDocument/2006/relationships/hyperlink" Target="../Audio/HSK2-27_MODEL.mp3" TargetMode="External"/><Relationship Id="rIdEmbeddedAudio4" Type="http://schemas.openxmlformats.org/officeDocument/2006/relationships/audio" Target="../media/HSK2-27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c6ce494349d4b90" /><Relationship Type="http://schemas.openxmlformats.org/officeDocument/2006/relationships/notesSlide" Target="/ppt/notesSlides/notesSlide35.xml" Id="R1d820391b8b040d7"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4e77010d88c74d98"/><Relationship Type="http://schemas.openxmlformats.org/officeDocument/2006/relationships/notesSlide" Target="/ppt/notesSlides/notesSlide36.xml" Id="R22ad6a29533b43c9"/><Relationship Id="rIdInteractive3" Type="http://schemas.openxmlformats.org/officeDocument/2006/relationships/hyperlink" Target="../Audio/HSK2-27_GAME.mp3" TargetMode="External"/><Relationship Id="rIdEmbeddedAudio4" Type="http://schemas.openxmlformats.org/officeDocument/2006/relationships/audio" Target="../media/HSK2-27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d94815bababf41a0"/><Relationship Type="http://schemas.openxmlformats.org/officeDocument/2006/relationships/notesSlide" Target="/ppt/notesSlides/notesSlide37.xml" Id="Rbed9bb8a7b50457c"/><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d86ed314ea234e53"/><Relationship Type="http://schemas.openxmlformats.org/officeDocument/2006/relationships/notesSlide" Target="/ppt/notesSlides/notesSlide38.xml" Id="R7b1ad810327140af"/><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c8cf0cf68cbd460d" /><Relationship Type="http://schemas.openxmlformats.org/officeDocument/2006/relationships/notesSlide" Target="/ppt/notesSlides/notesSlide39.xml" Id="Rfc297520969c476a"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98a53569ae9f4700"/><Relationship Type="http://schemas.openxmlformats.org/officeDocument/2006/relationships/notesSlide" Target="/ppt/notesSlides/notesSlide40.xml" Id="R7808c737779b4583"/><Relationship Id="rIdGif3" Type="http://schemas.openxmlformats.org/officeDocument/2006/relationships/image" Target="../media/stroke_21516.gif"/><Relationship Id="rIdGif4" Type="http://schemas.openxmlformats.org/officeDocument/2006/relationships/image" Target="../media/stroke_20107.gif"/><Relationship Id="rIdGif5" Type="http://schemas.openxmlformats.org/officeDocument/2006/relationships/image" Target="../media/stroke_21150.gif"/><Relationship Id="rIdGif6" Type="http://schemas.openxmlformats.org/officeDocument/2006/relationships/image" Target="../media/stroke_20844.gif"/><Relationship Id="rIdGif7" Type="http://schemas.openxmlformats.org/officeDocument/2006/relationships/image" Target="../media/stroke_23460.gif"/><Relationship Id="rIdGif8" Type="http://schemas.openxmlformats.org/officeDocument/2006/relationships/image" Target="../media/stroke_25214.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680e8581cef54653"/><Relationship Type="http://schemas.openxmlformats.org/officeDocument/2006/relationships/notesSlide" Target="/ppt/notesSlides/notesSlide41.xml" Id="Rab957726c0354c36"/><Relationship Id="rIdInteractive3" Type="http://schemas.openxmlformats.org/officeDocument/2006/relationships/hyperlink" Target="../Audio/HSK2-27_MODEL.mp3" TargetMode="External"/><Relationship Id="rIdEmbeddedAudio4" Type="http://schemas.openxmlformats.org/officeDocument/2006/relationships/audio" Target="../media/HSK2-27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e49cd37c90524ac0" /><Relationship Type="http://schemas.openxmlformats.org/officeDocument/2006/relationships/notesSlide" Target="/ppt/notesSlides/notesSlide42.xml" Id="R15fb814454274921"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5AA055-9F0B-43CB-B225-752F98F357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B8082992-2BE2-447E-9B5E-5C6416D068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Học tập và công việc</a:t>
            </a:r>
          </a:p>
        </p:txBody>
      </p:sp>
      <p:sp>
        <p:nvSpPr>
          <p:cNvPr id="3" name="page">
            <a:extLst xmlns:a="http://schemas.openxmlformats.org/drawingml/2006/main">
              <a:ext uri="{FF2B5EF4-FFF2-40B4-BE49-F238E27FC236}">
                <a16:creationId xmlns:a16="http://schemas.microsoft.com/office/drawing/2014/main" id="{64713212-8B6C-4CCB-9A64-97556890FA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53F79C7-D2EC-4729-B492-7D6D4C014FE0}"/>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học tập và công việc;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5D921BFD-5FC4-4E17-B6AB-071F26EA959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5633568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BF9CE3A-65C9-4781-9170-B0B95BBB23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359B6B61-2C81-41C8-92FE-562B9B5E81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8501CCE-CBAA-4B39-AB60-76113A54DA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C58944E-98A6-4174-A0AD-17759CB7118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件     条     双</a:t>
            </a:r>
          </a:p>
        </p:txBody>
      </p:sp>
      <p:sp>
        <p:nvSpPr>
          <p:cNvPr id="5" name="retrieval">
            <a:extLst xmlns:a="http://schemas.openxmlformats.org/drawingml/2006/main">
              <a:ext uri="{FF2B5EF4-FFF2-40B4-BE49-F238E27FC236}">
                <a16:creationId xmlns:a16="http://schemas.microsoft.com/office/drawing/2014/main" id="{BCEED266-58BA-4B83-8BCA-2D75C90D96A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4382455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65EB18D3-2FFA-4C80-913B-961C6214BC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48757F21-A286-46AE-A488-39B9495D2A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4D82FCE-C081-4D15-9EA4-59B45F67AC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7B2A4F3-AF73-4AF8-BE58-BEB54B47262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考试</a:t>
            </a:r>
          </a:p>
        </p:txBody>
      </p:sp>
      <p:sp>
        <p:nvSpPr>
          <p:cNvPr id="5" name="py0">
            <a:extLst xmlns:a="http://schemas.openxmlformats.org/drawingml/2006/main">
              <a:ext uri="{FF2B5EF4-FFF2-40B4-BE49-F238E27FC236}">
                <a16:creationId xmlns:a16="http://schemas.microsoft.com/office/drawing/2014/main" id="{DD1AE1E5-354C-45DD-91A9-384E3A3B30D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kǎoshì</a:t>
            </a:r>
          </a:p>
        </p:txBody>
      </p:sp>
      <p:sp>
        <p:nvSpPr>
          <p:cNvPr id="6" name="vi0">
            <a:extLst xmlns:a="http://schemas.openxmlformats.org/drawingml/2006/main">
              <a:ext uri="{FF2B5EF4-FFF2-40B4-BE49-F238E27FC236}">
                <a16:creationId xmlns:a16="http://schemas.microsoft.com/office/drawing/2014/main" id="{28B3EBDA-8B3C-4738-B380-591F81CEE72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kỳ thi</a:t>
            </a:r>
          </a:p>
        </p:txBody>
      </p:sp>
      <p:sp>
        <p:nvSpPr>
          <p:cNvPr id="7" name="zh1">
            <a:extLst xmlns:a="http://schemas.openxmlformats.org/drawingml/2006/main">
              <a:ext uri="{FF2B5EF4-FFF2-40B4-BE49-F238E27FC236}">
                <a16:creationId xmlns:a16="http://schemas.microsoft.com/office/drawing/2014/main" id="{E11DFCF8-5A8E-4271-B46C-3D70E665693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问题</a:t>
            </a:r>
          </a:p>
        </p:txBody>
      </p:sp>
      <p:sp>
        <p:nvSpPr>
          <p:cNvPr id="8" name="py1">
            <a:extLst xmlns:a="http://schemas.openxmlformats.org/drawingml/2006/main">
              <a:ext uri="{FF2B5EF4-FFF2-40B4-BE49-F238E27FC236}">
                <a16:creationId xmlns:a16="http://schemas.microsoft.com/office/drawing/2014/main" id="{B4ECE251-0034-4B86-BF5B-0FB49307DF2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wèntí</a:t>
            </a:r>
          </a:p>
        </p:txBody>
      </p:sp>
      <p:sp>
        <p:nvSpPr>
          <p:cNvPr id="9" name="vi1">
            <a:extLst xmlns:a="http://schemas.openxmlformats.org/drawingml/2006/main">
              <a:ext uri="{FF2B5EF4-FFF2-40B4-BE49-F238E27FC236}">
                <a16:creationId xmlns:a16="http://schemas.microsoft.com/office/drawing/2014/main" id="{9B321AA5-C6BC-4ABA-9929-793668A724B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câu hỏi vấn đề</a:t>
            </a:r>
          </a:p>
        </p:txBody>
      </p:sp>
      <p:sp>
        <p:nvSpPr>
          <p:cNvPr id="10" name="zh2">
            <a:extLst xmlns:a="http://schemas.openxmlformats.org/drawingml/2006/main">
              <a:ext uri="{FF2B5EF4-FFF2-40B4-BE49-F238E27FC236}">
                <a16:creationId xmlns:a16="http://schemas.microsoft.com/office/drawing/2014/main" id="{80117644-7EBB-4947-9C2B-770DA87372A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回答</a:t>
            </a:r>
          </a:p>
        </p:txBody>
      </p:sp>
      <p:sp>
        <p:nvSpPr>
          <p:cNvPr id="11" name="py2">
            <a:extLst xmlns:a="http://schemas.openxmlformats.org/drawingml/2006/main">
              <a:ext uri="{FF2B5EF4-FFF2-40B4-BE49-F238E27FC236}">
                <a16:creationId xmlns:a16="http://schemas.microsoft.com/office/drawing/2014/main" id="{9C3851CD-916C-4AC4-86DB-E61FD273209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huí dá</a:t>
            </a:r>
          </a:p>
        </p:txBody>
      </p:sp>
      <p:sp>
        <p:nvSpPr>
          <p:cNvPr id="12" name="vi2">
            <a:extLst xmlns:a="http://schemas.openxmlformats.org/drawingml/2006/main">
              <a:ext uri="{FF2B5EF4-FFF2-40B4-BE49-F238E27FC236}">
                <a16:creationId xmlns:a16="http://schemas.microsoft.com/office/drawing/2014/main" id="{62E6B9CB-75AC-4726-870F-C913C68DD0F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trả lời</a:t>
            </a:r>
          </a:p>
        </p:txBody>
      </p:sp>
      <p:sp>
        <p:nvSpPr>
          <p:cNvPr id="13" name="zh3">
            <a:extLst xmlns:a="http://schemas.openxmlformats.org/drawingml/2006/main">
              <a:ext uri="{FF2B5EF4-FFF2-40B4-BE49-F238E27FC236}">
                <a16:creationId xmlns:a16="http://schemas.microsoft.com/office/drawing/2014/main" id="{2BA81180-3193-465F-A011-D53D63CD298C}"/>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作业</a:t>
            </a:r>
          </a:p>
        </p:txBody>
      </p:sp>
      <p:sp>
        <p:nvSpPr>
          <p:cNvPr id="14" name="py3">
            <a:extLst xmlns:a="http://schemas.openxmlformats.org/drawingml/2006/main">
              <a:ext uri="{FF2B5EF4-FFF2-40B4-BE49-F238E27FC236}">
                <a16:creationId xmlns:a16="http://schemas.microsoft.com/office/drawing/2014/main" id="{ECDE4369-111C-41EF-978E-EE099330F14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zuò yè</a:t>
            </a:r>
          </a:p>
        </p:txBody>
      </p:sp>
      <p:sp>
        <p:nvSpPr>
          <p:cNvPr id="15" name="vi3">
            <a:extLst xmlns:a="http://schemas.openxmlformats.org/drawingml/2006/main">
              <a:ext uri="{FF2B5EF4-FFF2-40B4-BE49-F238E27FC236}">
                <a16:creationId xmlns:a16="http://schemas.microsoft.com/office/drawing/2014/main" id="{736D9923-0465-4527-8092-39D1C28C122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bài tập</a:t>
            </a:r>
          </a:p>
        </p:txBody>
      </p:sp>
      <p:sp>
        <p:nvSpPr>
          <p:cNvPr id="16" name="zh4">
            <a:extLst xmlns:a="http://schemas.openxmlformats.org/drawingml/2006/main">
              <a:ext uri="{FF2B5EF4-FFF2-40B4-BE49-F238E27FC236}">
                <a16:creationId xmlns:a16="http://schemas.microsoft.com/office/drawing/2014/main" id="{9F68A766-8D82-4208-AF5C-3A687007C8A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练习</a:t>
            </a:r>
          </a:p>
        </p:txBody>
      </p:sp>
      <p:sp>
        <p:nvSpPr>
          <p:cNvPr id="17" name="py4">
            <a:extLst xmlns:a="http://schemas.openxmlformats.org/drawingml/2006/main">
              <a:ext uri="{FF2B5EF4-FFF2-40B4-BE49-F238E27FC236}">
                <a16:creationId xmlns:a16="http://schemas.microsoft.com/office/drawing/2014/main" id="{9147D454-1791-49EE-9576-DC47AFAF129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liàn xí</a:t>
            </a:r>
          </a:p>
        </p:txBody>
      </p:sp>
      <p:sp>
        <p:nvSpPr>
          <p:cNvPr id="18" name="vi4">
            <a:extLst xmlns:a="http://schemas.openxmlformats.org/drawingml/2006/main">
              <a:ext uri="{FF2B5EF4-FFF2-40B4-BE49-F238E27FC236}">
                <a16:creationId xmlns:a16="http://schemas.microsoft.com/office/drawing/2014/main" id="{6B8A22AD-9F5D-4517-B63B-B11574DA476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luyện tập</a:t>
            </a:r>
          </a:p>
        </p:txBody>
      </p:sp>
      <p:sp>
        <p:nvSpPr>
          <p:cNvPr id="19" name="zh5">
            <a:extLst xmlns:a="http://schemas.openxmlformats.org/drawingml/2006/main">
              <a:ext uri="{FF2B5EF4-FFF2-40B4-BE49-F238E27FC236}">
                <a16:creationId xmlns:a16="http://schemas.microsoft.com/office/drawing/2014/main" id="{455CCE07-9DCC-4334-A833-3FC1FBC9E5ED}"/>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复习</a:t>
            </a:r>
          </a:p>
        </p:txBody>
      </p:sp>
      <p:sp>
        <p:nvSpPr>
          <p:cNvPr id="20" name="py5">
            <a:extLst xmlns:a="http://schemas.openxmlformats.org/drawingml/2006/main">
              <a:ext uri="{FF2B5EF4-FFF2-40B4-BE49-F238E27FC236}">
                <a16:creationId xmlns:a16="http://schemas.microsoft.com/office/drawing/2014/main" id="{7E3908AD-CCEC-4733-AFBA-16473C7582A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fù xí</a:t>
            </a:r>
          </a:p>
        </p:txBody>
      </p:sp>
      <p:sp>
        <p:nvSpPr>
          <p:cNvPr id="21" name="vi5">
            <a:extLst xmlns:a="http://schemas.openxmlformats.org/drawingml/2006/main">
              <a:ext uri="{FF2B5EF4-FFF2-40B4-BE49-F238E27FC236}">
                <a16:creationId xmlns:a16="http://schemas.microsoft.com/office/drawing/2014/main" id="{EE052CBE-4BBF-4009-9427-7943199649E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ôn tập</a:t>
            </a:r>
          </a:p>
        </p:txBody>
      </p:sp>
    </p:spTree>
    <p:extLst>
      <p:ext uri="{BB962C8B-B14F-4D97-AF65-F5344CB8AC3E}">
        <p14:creationId xmlns:p14="http://schemas.microsoft.com/office/powerpoint/2010/main" val="870768057"/>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BB627E08-5739-41F8-B3E0-4DE0548C7CF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86DDE2D8-AC7C-4021-8129-C700D5F89D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5E943A3-B5A1-4333-BD19-8FF5FA9215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9D24A94-5D7B-42CC-8A5F-A7B514FA074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动</a:t>
            </a:r>
          </a:p>
        </p:txBody>
      </p:sp>
      <p:sp>
        <p:nvSpPr>
          <p:cNvPr id="5" name="py0">
            <a:extLst xmlns:a="http://schemas.openxmlformats.org/drawingml/2006/main">
              <a:ext uri="{FF2B5EF4-FFF2-40B4-BE49-F238E27FC236}">
                <a16:creationId xmlns:a16="http://schemas.microsoft.com/office/drawing/2014/main" id="{E5992BEF-EA14-4F41-82A5-753D0170F49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dòng</a:t>
            </a:r>
          </a:p>
        </p:txBody>
      </p:sp>
      <p:sp>
        <p:nvSpPr>
          <p:cNvPr id="6" name="vi0">
            <a:extLst xmlns:a="http://schemas.openxmlformats.org/drawingml/2006/main">
              <a:ext uri="{FF2B5EF4-FFF2-40B4-BE49-F238E27FC236}">
                <a16:creationId xmlns:a16="http://schemas.microsoft.com/office/drawing/2014/main" id="{8259AC9E-4759-41B3-8762-5B6CD12B961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chuyển động</a:t>
            </a:r>
          </a:p>
        </p:txBody>
      </p:sp>
      <p:sp>
        <p:nvSpPr>
          <p:cNvPr id="7" name="zh1">
            <a:extLst xmlns:a="http://schemas.openxmlformats.org/drawingml/2006/main">
              <a:ext uri="{FF2B5EF4-FFF2-40B4-BE49-F238E27FC236}">
                <a16:creationId xmlns:a16="http://schemas.microsoft.com/office/drawing/2014/main" id="{4BB91D11-10B7-4135-B13B-0485D22BBC0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门口</a:t>
            </a:r>
          </a:p>
        </p:txBody>
      </p:sp>
      <p:sp>
        <p:nvSpPr>
          <p:cNvPr id="8" name="py1">
            <a:extLst xmlns:a="http://schemas.openxmlformats.org/drawingml/2006/main">
              <a:ext uri="{FF2B5EF4-FFF2-40B4-BE49-F238E27FC236}">
                <a16:creationId xmlns:a16="http://schemas.microsoft.com/office/drawing/2014/main" id="{6810A3B4-F20F-447B-9C04-4CFDB2C6638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ménkǒu</a:t>
            </a:r>
          </a:p>
        </p:txBody>
      </p:sp>
      <p:sp>
        <p:nvSpPr>
          <p:cNvPr id="9" name="vi1">
            <a:extLst xmlns:a="http://schemas.openxmlformats.org/drawingml/2006/main">
              <a:ext uri="{FF2B5EF4-FFF2-40B4-BE49-F238E27FC236}">
                <a16:creationId xmlns:a16="http://schemas.microsoft.com/office/drawing/2014/main" id="{930FBA0F-966A-42A5-AEF5-91C249A0DD4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cửa lối vào</a:t>
            </a:r>
          </a:p>
        </p:txBody>
      </p:sp>
      <p:sp>
        <p:nvSpPr>
          <p:cNvPr id="10" name="zh2">
            <a:extLst xmlns:a="http://schemas.openxmlformats.org/drawingml/2006/main">
              <a:ext uri="{FF2B5EF4-FFF2-40B4-BE49-F238E27FC236}">
                <a16:creationId xmlns:a16="http://schemas.microsoft.com/office/drawing/2014/main" id="{0DE69438-716F-4379-80BE-404873A81A8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小孩儿</a:t>
            </a:r>
          </a:p>
        </p:txBody>
      </p:sp>
      <p:sp>
        <p:nvSpPr>
          <p:cNvPr id="11" name="py2">
            <a:extLst xmlns:a="http://schemas.openxmlformats.org/drawingml/2006/main">
              <a:ext uri="{FF2B5EF4-FFF2-40B4-BE49-F238E27FC236}">
                <a16:creationId xmlns:a16="http://schemas.microsoft.com/office/drawing/2014/main" id="{0742028A-7DE6-45A5-91E8-92D1DED6E15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xiǎoháir</a:t>
            </a:r>
          </a:p>
        </p:txBody>
      </p:sp>
      <p:sp>
        <p:nvSpPr>
          <p:cNvPr id="12" name="vi2">
            <a:extLst xmlns:a="http://schemas.openxmlformats.org/drawingml/2006/main">
              <a:ext uri="{FF2B5EF4-FFF2-40B4-BE49-F238E27FC236}">
                <a16:creationId xmlns:a16="http://schemas.microsoft.com/office/drawing/2014/main" id="{EAB547F3-927E-4C4C-93B4-382D53AE34D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trẻ em</a:t>
            </a:r>
          </a:p>
        </p:txBody>
      </p:sp>
    </p:spTree>
    <p:extLst>
      <p:ext uri="{BB962C8B-B14F-4D97-AF65-F5344CB8AC3E}">
        <p14:creationId xmlns:p14="http://schemas.microsoft.com/office/powerpoint/2010/main" val="434176747"/>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AAF525-42F1-4E5A-AC80-22C1A59F3D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9A1E145C-5E65-4C93-A347-7EA7C0469C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0655811-9557-4F41-BCA7-30ACE95650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1687198-8B36-404A-9431-3383157D7517}"/>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给</a:t>
            </a:r>
          </a:p>
        </p:txBody>
      </p:sp>
      <p:sp>
        <p:nvSpPr>
          <p:cNvPr id="5" name="rule">
            <a:extLst xmlns:a="http://schemas.openxmlformats.org/drawingml/2006/main">
              <a:ext uri="{FF2B5EF4-FFF2-40B4-BE49-F238E27FC236}">
                <a16:creationId xmlns:a16="http://schemas.microsoft.com/office/drawing/2014/main" id="{712A1C25-F221-4ABF-8E89-1EBD5F900FC7}"/>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请给我介绍一下。 Vui lòng giới thiệu cho tôi.</a:t>
            </a:r>
          </a:p>
        </p:txBody>
      </p:sp>
    </p:spTree>
    <p:extLst>
      <p:ext uri="{BB962C8B-B14F-4D97-AF65-F5344CB8AC3E}">
        <p14:creationId xmlns:p14="http://schemas.microsoft.com/office/powerpoint/2010/main" val="120500885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E8A835C-CAE2-47F9-A059-37D7D860A8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34532E62-3530-4219-B25A-50D7ABA569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753853C-CE6A-4E71-8604-9C6C89E1BF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2AAECCB-8776-4118-8B04-D4ED7746628E}"/>
              </a:ext>
            </a:extLst>
            <ns0:hlinkClick xmlns:ns0="http://schemas.openxmlformats.org/drawingml/2006/main" xmlns:ns1="http://schemas.openxmlformats.org/officeDocument/2006/relationships" ns1:id="rIdInteractive3">
              <ns0:snd ns1:embed="rIdEmbeddedAudio4" name="HSK2-2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662EB09-8F72-4B3F-A137-59FBD68C7DE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D2A75EB-F121-4B7B-8961-CC190A188BB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72821090"/>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81F93F-72FD-4CAE-A214-FCAE8B8C58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38060C17-E50B-4E33-B679-732F56A01E6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9C79C8C-4CA2-4E12-B819-106594F931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779158A-794D-45ED-ABD6-630B7944147D}"/>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今天的作业是复习第三课。小安和小林有一个问题不太明白。他们去办公室问老师。</a:t>
            </a:r>
          </a:p>
        </p:txBody>
      </p:sp>
      <p:sp>
        <p:nvSpPr>
          <p:cNvPr id="5" name="q0">
            <a:extLst xmlns:a="http://schemas.openxmlformats.org/drawingml/2006/main">
              <a:ext uri="{FF2B5EF4-FFF2-40B4-BE49-F238E27FC236}">
                <a16:creationId xmlns:a16="http://schemas.microsoft.com/office/drawing/2014/main" id="{410C7220-634A-45DE-AFAF-4EED1A531A3A}"/>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作业是什么？</a:t>
            </a:r>
          </a:p>
        </p:txBody>
      </p:sp>
      <p:sp>
        <p:nvSpPr>
          <p:cNvPr id="6" name="q1">
            <a:extLst xmlns:a="http://schemas.openxmlformats.org/drawingml/2006/main">
              <a:ext uri="{FF2B5EF4-FFF2-40B4-BE49-F238E27FC236}">
                <a16:creationId xmlns:a16="http://schemas.microsoft.com/office/drawing/2014/main" id="{B42FB1D9-095A-4F7D-8B1A-2D261075A2E1}"/>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老师在哪儿？</a:t>
            </a:r>
          </a:p>
        </p:txBody>
      </p:sp>
    </p:spTree>
    <p:extLst>
      <p:ext uri="{BB962C8B-B14F-4D97-AF65-F5344CB8AC3E}">
        <p14:creationId xmlns:p14="http://schemas.microsoft.com/office/powerpoint/2010/main" val="1965355961"/>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244736E-480D-48A5-AD91-870BEA22B3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1A41C661-3EB3-4FDC-B652-DB669652B8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BC6DA6D-EC7C-4737-ABD8-F844682F50D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19C8576-92FD-48E0-8CD6-44D2FCA251C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“kỳ thi”?</a:t>
            </a:r>
          </a:p>
        </p:txBody>
      </p:sp>
      <p:sp>
        <p:nvSpPr>
          <p:cNvPr id="5" name="audio_game">
            <a:extLst xmlns:a="http://schemas.openxmlformats.org/drawingml/2006/main">
              <a:ext uri="{FF2B5EF4-FFF2-40B4-BE49-F238E27FC236}">
                <a16:creationId xmlns:a16="http://schemas.microsoft.com/office/drawing/2014/main" id="{CFD2B956-B7FD-4C4B-8066-563AB72A8CB5}"/>
              </a:ext>
            </a:extLst>
            <ns0:hlinkClick xmlns:ns0="http://schemas.openxmlformats.org/drawingml/2006/main" xmlns:ns1="http://schemas.openxmlformats.org/officeDocument/2006/relationships" ns1:id="rIdInteractive3">
              <ns0:snd ns1:embed="rIdEmbeddedAudio4" name="HSK2-2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F18B3AC-05D7-4E47-80A4-9A9416868C7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考试</a:t>
            </a:r>
          </a:p>
        </p:txBody>
      </p:sp>
      <p:sp>
        <p:nvSpPr>
          <p:cNvPr id="7" name="choice_1">
            <a:extLst xmlns:a="http://schemas.openxmlformats.org/drawingml/2006/main">
              <a:ext uri="{FF2B5EF4-FFF2-40B4-BE49-F238E27FC236}">
                <a16:creationId xmlns:a16="http://schemas.microsoft.com/office/drawing/2014/main" id="{A67FBE44-02E8-4DC3-8A1A-CDE59241268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问题</a:t>
            </a:r>
          </a:p>
        </p:txBody>
      </p:sp>
      <p:sp>
        <p:nvSpPr>
          <p:cNvPr id="8" name="choice_2">
            <a:extLst xmlns:a="http://schemas.openxmlformats.org/drawingml/2006/main">
              <a:ext uri="{FF2B5EF4-FFF2-40B4-BE49-F238E27FC236}">
                <a16:creationId xmlns:a16="http://schemas.microsoft.com/office/drawing/2014/main" id="{E363989B-2089-4C65-BE4A-E93B33D21BB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回答</a:t>
            </a:r>
          </a:p>
        </p:txBody>
      </p:sp>
    </p:spTree>
    <p:extLst>
      <p:ext uri="{BB962C8B-B14F-4D97-AF65-F5344CB8AC3E}">
        <p14:creationId xmlns:p14="http://schemas.microsoft.com/office/powerpoint/2010/main" val="73961533"/>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11FEE7-5524-4827-9B34-3DBFA0061BB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5A07146C-2EEC-4883-A900-CA9415FC86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A1C345B-531A-46CB-AB80-FCB1B0A807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F22C7AA-C697-4FC7-B734-01CB5391410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考试 (kǎo shì) = kỳ thi.</a:t>
            </a:r>
          </a:p>
        </p:txBody>
      </p:sp>
      <p:sp>
        <p:nvSpPr>
          <p:cNvPr id="5" name="stretch">
            <a:extLst xmlns:a="http://schemas.openxmlformats.org/drawingml/2006/main">
              <a:ext uri="{FF2B5EF4-FFF2-40B4-BE49-F238E27FC236}">
                <a16:creationId xmlns:a16="http://schemas.microsoft.com/office/drawing/2014/main" id="{BCD14525-A562-4BF1-9E4A-C7A7B614D4A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CA5D194-C410-40F9-B34F-E9EF3ECF149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57928620"/>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A008EB9-98FC-427D-AF6C-126465D78D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C7F0C993-0B26-4EC7-AC5D-BCB3AB5881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1DD3DE2-BD1A-43D3-9EA6-CEF66F9C18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C1BAF940-C879-4A29-9913-BC9613B21E1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C6BC83F-DDD7-485E-B0F3-E35669F8EFA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8744703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85CC81-E473-41D9-A602-854C5C79EF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3F0C4149-E344-4E11-8EC7-E47CAA21AF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B4EC29E-0D09-44CA-BF2E-5E70A6366F9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C974BC7-52CD-4832-A5AA-353F92042D5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bạn đọc yêu cầu bài tập, một bạn đọc ghi chú còn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thiếu. Hỏi lại, giải thích rồi xác nhận yêu cầu.</a:t>
            </a:r>
          </a:p>
        </p:txBody>
      </p:sp>
      <p:sp>
        <p:nvSpPr>
          <p:cNvPr id="5" name="taskrule">
            <a:extLst xmlns:a="http://schemas.openxmlformats.org/drawingml/2006/main">
              <a:ext uri="{FF2B5EF4-FFF2-40B4-BE49-F238E27FC236}">
                <a16:creationId xmlns:a16="http://schemas.microsoft.com/office/drawing/2014/main" id="{E6638F86-B412-4925-B81B-30F095545E9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592148557"/>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BA4C28-4D0F-4A2C-A9A7-3CC648E7F1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8D00D36E-4C0D-418D-BC4A-5B4D31CB966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64C2777-43E3-49AD-BDFC-B1E683F342D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考"/>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试"/>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问"/>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题"/>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回"/>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答"/>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4048011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48BC505-BD98-4373-BF9C-4EB6F0A99C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FCE2F9EE-A5D7-4F94-8CE6-168577F2BA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2BEA989-AA9C-4D79-BE6F-061B002133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E786760-37BE-4E92-8DB6-525D555DCC5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33853F8-D68C-4398-A630-46650F1067A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0FF3E47-128B-4CAC-ABF9-2D62FEB3157D}"/>
              </a:ext>
            </a:extLst>
            <ns0:hlinkClick xmlns:ns0="http://schemas.openxmlformats.org/drawingml/2006/main" xmlns:ns1="http://schemas.openxmlformats.org/officeDocument/2006/relationships" ns1:id="rIdInteractive3">
              <ns0:snd ns1:embed="rIdEmbeddedAudio4" name="HSK2-2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96996550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C0AA830-9B06-4F71-8FF6-663C007F9B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HSK2-25</a:t>
            </a:r>
          </a:p>
        </p:txBody>
      </p:sp>
      <p:sp>
        <p:nvSpPr>
          <p:cNvPr id="2" name="heading">
            <a:extLst xmlns:a="http://schemas.openxmlformats.org/drawingml/2006/main">
              <a:ext uri="{FF2B5EF4-FFF2-40B4-BE49-F238E27FC236}">
                <a16:creationId xmlns:a16="http://schemas.microsoft.com/office/drawing/2014/main" id="{CD35BCF7-9C2A-43F6-9D8C-A9963D4041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7C9D9F6-1719-457A-8EAB-D90C94F8CF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843E878-D23A-4F40-B362-6D59BEB908EF}"/>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24A453E-1A18-487E-AFD1-B8335C34D49F}"/>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34345092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9A55DD6-C66C-46CE-B5EF-8CF8817F8CF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DB6D7097-C211-42F8-BA1C-87F63F8BE7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Học tập và công việc</a:t>
            </a:r>
          </a:p>
        </p:txBody>
      </p:sp>
      <p:sp>
        <p:nvSpPr>
          <p:cNvPr id="3" name="page">
            <a:extLst xmlns:a="http://schemas.openxmlformats.org/drawingml/2006/main">
              <a:ext uri="{FF2B5EF4-FFF2-40B4-BE49-F238E27FC236}">
                <a16:creationId xmlns:a16="http://schemas.microsoft.com/office/drawing/2014/main" id="{1A0172F9-198C-4A67-A935-B2A406F8D3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3512156-5EE5-4AE9-B53E-CDF311334015}"/>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让 加 người 加 động từ và đọc tìm chi tiết.</a:t>
            </a:r>
          </a:p>
        </p:txBody>
      </p:sp>
      <p:sp>
        <p:nvSpPr>
          <p:cNvPr id="5" name="duration">
            <a:extLst xmlns:a="http://schemas.openxmlformats.org/drawingml/2006/main">
              <a:ext uri="{FF2B5EF4-FFF2-40B4-BE49-F238E27FC236}">
                <a16:creationId xmlns:a16="http://schemas.microsoft.com/office/drawing/2014/main" id="{8DB4750C-9AAD-42E5-B4F6-2146D5C1A3B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19019278"/>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BCCA54-BB4A-4D3E-8B36-4FA3AD1698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366186C2-6644-4B69-A7AD-F7C369A054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BAB9E11-DE9F-4050-801C-38C1EBFA44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6869B7D-0FB6-426A-AF9D-F70D41CA5D5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合适     长     短</a:t>
            </a:r>
          </a:p>
        </p:txBody>
      </p:sp>
      <p:sp>
        <p:nvSpPr>
          <p:cNvPr id="5" name="retrieval">
            <a:extLst xmlns:a="http://schemas.openxmlformats.org/drawingml/2006/main">
              <a:ext uri="{FF2B5EF4-FFF2-40B4-BE49-F238E27FC236}">
                <a16:creationId xmlns:a16="http://schemas.microsoft.com/office/drawing/2014/main" id="{5EC7374A-F366-4929-9D53-25D68EECC98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735653418"/>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D055403-21A8-485E-8E16-6A2146E71E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4AEB8337-7DFC-40F1-80D3-3154983364A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72A9C75-9E57-428A-8E8D-FE7131434B1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FE21022-C1B8-4EC6-AF7A-53953797F1E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懂</a:t>
            </a:r>
          </a:p>
        </p:txBody>
      </p:sp>
      <p:sp>
        <p:nvSpPr>
          <p:cNvPr id="5" name="py0">
            <a:extLst xmlns:a="http://schemas.openxmlformats.org/drawingml/2006/main">
              <a:ext uri="{FF2B5EF4-FFF2-40B4-BE49-F238E27FC236}">
                <a16:creationId xmlns:a16="http://schemas.microsoft.com/office/drawing/2014/main" id="{4896DFAE-92B9-46BD-A642-F160C51AE40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dǒng</a:t>
            </a:r>
          </a:p>
        </p:txBody>
      </p:sp>
      <p:sp>
        <p:nvSpPr>
          <p:cNvPr id="6" name="vi0">
            <a:extLst xmlns:a="http://schemas.openxmlformats.org/drawingml/2006/main">
              <a:ext uri="{FF2B5EF4-FFF2-40B4-BE49-F238E27FC236}">
                <a16:creationId xmlns:a16="http://schemas.microsoft.com/office/drawing/2014/main" id="{A6973ABF-AF5E-4D30-ACC4-D7093DA903B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hiểu</a:t>
            </a:r>
          </a:p>
        </p:txBody>
      </p:sp>
      <p:sp>
        <p:nvSpPr>
          <p:cNvPr id="7" name="zh1">
            <a:extLst xmlns:a="http://schemas.openxmlformats.org/drawingml/2006/main">
              <a:ext uri="{FF2B5EF4-FFF2-40B4-BE49-F238E27FC236}">
                <a16:creationId xmlns:a16="http://schemas.microsoft.com/office/drawing/2014/main" id="{3A6410C2-709B-4E66-9F9E-E5CC81F0E87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明白</a:t>
            </a:r>
          </a:p>
        </p:txBody>
      </p:sp>
      <p:sp>
        <p:nvSpPr>
          <p:cNvPr id="8" name="py1">
            <a:extLst xmlns:a="http://schemas.openxmlformats.org/drawingml/2006/main">
              <a:ext uri="{FF2B5EF4-FFF2-40B4-BE49-F238E27FC236}">
                <a16:creationId xmlns:a16="http://schemas.microsoft.com/office/drawing/2014/main" id="{F98DDE77-3B44-4D75-818B-B14D19F8707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 bái</a:t>
            </a:r>
          </a:p>
        </p:txBody>
      </p:sp>
      <p:sp>
        <p:nvSpPr>
          <p:cNvPr id="9" name="vi1">
            <a:extLst xmlns:a="http://schemas.openxmlformats.org/drawingml/2006/main">
              <a:ext uri="{FF2B5EF4-FFF2-40B4-BE49-F238E27FC236}">
                <a16:creationId xmlns:a16="http://schemas.microsoft.com/office/drawing/2014/main" id="{7D802A94-353D-4C85-8483-384B13AE53F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hiểu rõ</a:t>
            </a:r>
          </a:p>
        </p:txBody>
      </p:sp>
      <p:sp>
        <p:nvSpPr>
          <p:cNvPr id="10" name="zh2">
            <a:extLst xmlns:a="http://schemas.openxmlformats.org/drawingml/2006/main">
              <a:ext uri="{FF2B5EF4-FFF2-40B4-BE49-F238E27FC236}">
                <a16:creationId xmlns:a16="http://schemas.microsoft.com/office/drawing/2014/main" id="{68F06322-FEA1-4567-AFF8-81D941B328E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知道</a:t>
            </a:r>
          </a:p>
        </p:txBody>
      </p:sp>
      <p:sp>
        <p:nvSpPr>
          <p:cNvPr id="11" name="py2">
            <a:extLst xmlns:a="http://schemas.openxmlformats.org/drawingml/2006/main">
              <a:ext uri="{FF2B5EF4-FFF2-40B4-BE49-F238E27FC236}">
                <a16:creationId xmlns:a16="http://schemas.microsoft.com/office/drawing/2014/main" id="{CB8E5833-1623-41AA-87EA-FFA7930F867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zhīdào</a:t>
            </a:r>
          </a:p>
        </p:txBody>
      </p:sp>
      <p:sp>
        <p:nvSpPr>
          <p:cNvPr id="12" name="vi2">
            <a:extLst xmlns:a="http://schemas.openxmlformats.org/drawingml/2006/main">
              <a:ext uri="{FF2B5EF4-FFF2-40B4-BE49-F238E27FC236}">
                <a16:creationId xmlns:a16="http://schemas.microsoft.com/office/drawing/2014/main" id="{E29A741A-9B06-4F94-A161-9F7EF355868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biết</a:t>
            </a:r>
          </a:p>
        </p:txBody>
      </p:sp>
      <p:sp>
        <p:nvSpPr>
          <p:cNvPr id="13" name="zh3">
            <a:extLst xmlns:a="http://schemas.openxmlformats.org/drawingml/2006/main">
              <a:ext uri="{FF2B5EF4-FFF2-40B4-BE49-F238E27FC236}">
                <a16:creationId xmlns:a16="http://schemas.microsoft.com/office/drawing/2014/main" id="{FF22C6F4-B2DF-4060-9B0C-10656589DE0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告诉</a:t>
            </a:r>
          </a:p>
        </p:txBody>
      </p:sp>
      <p:sp>
        <p:nvSpPr>
          <p:cNvPr id="14" name="py3">
            <a:extLst xmlns:a="http://schemas.openxmlformats.org/drawingml/2006/main">
              <a:ext uri="{FF2B5EF4-FFF2-40B4-BE49-F238E27FC236}">
                <a16:creationId xmlns:a16="http://schemas.microsoft.com/office/drawing/2014/main" id="{03B1638E-4D8E-4A5D-98AD-26454D18DBD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gàosu</a:t>
            </a:r>
          </a:p>
        </p:txBody>
      </p:sp>
      <p:sp>
        <p:nvSpPr>
          <p:cNvPr id="15" name="vi3">
            <a:extLst xmlns:a="http://schemas.openxmlformats.org/drawingml/2006/main">
              <a:ext uri="{FF2B5EF4-FFF2-40B4-BE49-F238E27FC236}">
                <a16:creationId xmlns:a16="http://schemas.microsoft.com/office/drawing/2014/main" id="{34FE0EF7-5F85-4784-AF43-86C5730966A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nói cho biết</a:t>
            </a:r>
          </a:p>
        </p:txBody>
      </p:sp>
      <p:sp>
        <p:nvSpPr>
          <p:cNvPr id="16" name="zh4">
            <a:extLst xmlns:a="http://schemas.openxmlformats.org/drawingml/2006/main">
              <a:ext uri="{FF2B5EF4-FFF2-40B4-BE49-F238E27FC236}">
                <a16:creationId xmlns:a16="http://schemas.microsoft.com/office/drawing/2014/main" id="{1BE8F8A0-E121-4F27-8589-F0C59B32B4E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介绍</a:t>
            </a:r>
          </a:p>
        </p:txBody>
      </p:sp>
      <p:sp>
        <p:nvSpPr>
          <p:cNvPr id="17" name="py4">
            <a:extLst xmlns:a="http://schemas.openxmlformats.org/drawingml/2006/main">
              <a:ext uri="{FF2B5EF4-FFF2-40B4-BE49-F238E27FC236}">
                <a16:creationId xmlns:a16="http://schemas.microsoft.com/office/drawing/2014/main" id="{BD0CD678-9C3A-43DC-B88D-B31261C1C2F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jièshào</a:t>
            </a:r>
          </a:p>
        </p:txBody>
      </p:sp>
      <p:sp>
        <p:nvSpPr>
          <p:cNvPr id="18" name="vi4">
            <a:extLst xmlns:a="http://schemas.openxmlformats.org/drawingml/2006/main">
              <a:ext uri="{FF2B5EF4-FFF2-40B4-BE49-F238E27FC236}">
                <a16:creationId xmlns:a16="http://schemas.microsoft.com/office/drawing/2014/main" id="{D65D7337-5140-454A-8AD9-1485BAA8B56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giới thiệu</a:t>
            </a:r>
          </a:p>
        </p:txBody>
      </p:sp>
      <p:sp>
        <p:nvSpPr>
          <p:cNvPr id="19" name="zh5">
            <a:extLst xmlns:a="http://schemas.openxmlformats.org/drawingml/2006/main">
              <a:ext uri="{FF2B5EF4-FFF2-40B4-BE49-F238E27FC236}">
                <a16:creationId xmlns:a16="http://schemas.microsoft.com/office/drawing/2014/main" id="{C81CE75F-7DF3-43F4-BB90-284D5067742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公司</a:t>
            </a:r>
          </a:p>
        </p:txBody>
      </p:sp>
      <p:sp>
        <p:nvSpPr>
          <p:cNvPr id="20" name="py5">
            <a:extLst xmlns:a="http://schemas.openxmlformats.org/drawingml/2006/main">
              <a:ext uri="{FF2B5EF4-FFF2-40B4-BE49-F238E27FC236}">
                <a16:creationId xmlns:a16="http://schemas.microsoft.com/office/drawing/2014/main" id="{528100BE-F444-4662-A9ED-18C895CF64E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gōngsī</a:t>
            </a:r>
          </a:p>
        </p:txBody>
      </p:sp>
      <p:sp>
        <p:nvSpPr>
          <p:cNvPr id="21" name="vi5">
            <a:extLst xmlns:a="http://schemas.openxmlformats.org/drawingml/2006/main">
              <a:ext uri="{FF2B5EF4-FFF2-40B4-BE49-F238E27FC236}">
                <a16:creationId xmlns:a16="http://schemas.microsoft.com/office/drawing/2014/main" id="{56BCD656-DB7C-4E27-8298-4F7BCFBF518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công ty</a:t>
            </a:r>
          </a:p>
        </p:txBody>
      </p:sp>
    </p:spTree>
    <p:extLst>
      <p:ext uri="{BB962C8B-B14F-4D97-AF65-F5344CB8AC3E}">
        <p14:creationId xmlns:p14="http://schemas.microsoft.com/office/powerpoint/2010/main" val="1085982082"/>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D68817F8-F8B9-474D-9A76-171B748217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DE84BEAA-5ABA-4114-8299-31166A2675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06FC4042-882C-4CA7-9305-CF5ED66069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BCB56CB-3341-4A1C-8218-A83C9638B19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饭馆</a:t>
            </a:r>
          </a:p>
        </p:txBody>
      </p:sp>
      <p:sp>
        <p:nvSpPr>
          <p:cNvPr id="5" name="py0">
            <a:extLst xmlns:a="http://schemas.openxmlformats.org/drawingml/2006/main">
              <a:ext uri="{FF2B5EF4-FFF2-40B4-BE49-F238E27FC236}">
                <a16:creationId xmlns:a16="http://schemas.microsoft.com/office/drawing/2014/main" id="{AC9C3AA4-D2F3-4054-B739-5146A5852AD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fànguǎn</a:t>
            </a:r>
          </a:p>
        </p:txBody>
      </p:sp>
      <p:sp>
        <p:nvSpPr>
          <p:cNvPr id="6" name="vi0">
            <a:extLst xmlns:a="http://schemas.openxmlformats.org/drawingml/2006/main">
              <a:ext uri="{FF2B5EF4-FFF2-40B4-BE49-F238E27FC236}">
                <a16:creationId xmlns:a16="http://schemas.microsoft.com/office/drawing/2014/main" id="{099064A3-8076-4461-B169-3097820D0D0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quán ăn</a:t>
            </a:r>
          </a:p>
        </p:txBody>
      </p:sp>
      <p:sp>
        <p:nvSpPr>
          <p:cNvPr id="7" name="zh1">
            <a:extLst xmlns:a="http://schemas.openxmlformats.org/drawingml/2006/main">
              <a:ext uri="{FF2B5EF4-FFF2-40B4-BE49-F238E27FC236}">
                <a16:creationId xmlns:a16="http://schemas.microsoft.com/office/drawing/2014/main" id="{F784CDE9-A954-40C3-9E0E-909015F9EAD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门票</a:t>
            </a:r>
          </a:p>
        </p:txBody>
      </p:sp>
      <p:sp>
        <p:nvSpPr>
          <p:cNvPr id="8" name="py1">
            <a:extLst xmlns:a="http://schemas.openxmlformats.org/drawingml/2006/main">
              <a:ext uri="{FF2B5EF4-FFF2-40B4-BE49-F238E27FC236}">
                <a16:creationId xmlns:a16="http://schemas.microsoft.com/office/drawing/2014/main" id="{88756499-B13F-458C-8A71-026D6E6026F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ménpiào</a:t>
            </a:r>
          </a:p>
        </p:txBody>
      </p:sp>
      <p:sp>
        <p:nvSpPr>
          <p:cNvPr id="9" name="vi1">
            <a:extLst xmlns:a="http://schemas.openxmlformats.org/drawingml/2006/main">
              <a:ext uri="{FF2B5EF4-FFF2-40B4-BE49-F238E27FC236}">
                <a16:creationId xmlns:a16="http://schemas.microsoft.com/office/drawing/2014/main" id="{F697CDDD-8C39-4576-A157-4A809A3D3B2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vé vào cửa</a:t>
            </a:r>
          </a:p>
        </p:txBody>
      </p:sp>
      <p:sp>
        <p:nvSpPr>
          <p:cNvPr id="10" name="zh2">
            <a:extLst xmlns:a="http://schemas.openxmlformats.org/drawingml/2006/main">
              <a:ext uri="{FF2B5EF4-FFF2-40B4-BE49-F238E27FC236}">
                <a16:creationId xmlns:a16="http://schemas.microsoft.com/office/drawing/2014/main" id="{CCFCE2A9-DAFB-4FA4-8D57-C8E75DD9484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小时候</a:t>
            </a:r>
          </a:p>
        </p:txBody>
      </p:sp>
      <p:sp>
        <p:nvSpPr>
          <p:cNvPr id="11" name="py2">
            <a:extLst xmlns:a="http://schemas.openxmlformats.org/drawingml/2006/main">
              <a:ext uri="{FF2B5EF4-FFF2-40B4-BE49-F238E27FC236}">
                <a16:creationId xmlns:a16="http://schemas.microsoft.com/office/drawing/2014/main" id="{A2E40F99-4AC5-4C7B-AD28-8CAE004D695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xiǎoshíhou</a:t>
            </a:r>
          </a:p>
        </p:txBody>
      </p:sp>
      <p:sp>
        <p:nvSpPr>
          <p:cNvPr id="12" name="vi2">
            <a:extLst xmlns:a="http://schemas.openxmlformats.org/drawingml/2006/main">
              <a:ext uri="{FF2B5EF4-FFF2-40B4-BE49-F238E27FC236}">
                <a16:creationId xmlns:a16="http://schemas.microsoft.com/office/drawing/2014/main" id="{DD0EBE1A-EF83-46DD-A2C7-D3F00196DC3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hồi nhỏ</a:t>
            </a:r>
          </a:p>
        </p:txBody>
      </p:sp>
    </p:spTree>
    <p:extLst>
      <p:ext uri="{BB962C8B-B14F-4D97-AF65-F5344CB8AC3E}">
        <p14:creationId xmlns:p14="http://schemas.microsoft.com/office/powerpoint/2010/main" val="59022289"/>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6F9900-7214-4241-892E-D2C9CB1B0E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915D4A8C-CA07-4F61-A676-DDA3F40A2A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2E801D93-4C5D-4069-ADC9-9160B5F336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152E198-449D-49FB-A7E8-8968F1718F4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让 加 người 加 động từ</a:t>
            </a:r>
          </a:p>
        </p:txBody>
      </p:sp>
      <p:sp>
        <p:nvSpPr>
          <p:cNvPr id="5" name="rule">
            <a:extLst xmlns:a="http://schemas.openxmlformats.org/drawingml/2006/main">
              <a:ext uri="{FF2B5EF4-FFF2-40B4-BE49-F238E27FC236}">
                <a16:creationId xmlns:a16="http://schemas.microsoft.com/office/drawing/2014/main" id="{F3C01EA2-07A5-424C-BAE1-D7F30C66D1C8}"/>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老师让我们复习。 Giáo viên bảo chúng tôi ôn bài.</a:t>
            </a:r>
          </a:p>
        </p:txBody>
      </p:sp>
    </p:spTree>
    <p:extLst>
      <p:ext uri="{BB962C8B-B14F-4D97-AF65-F5344CB8AC3E}">
        <p14:creationId xmlns:p14="http://schemas.microsoft.com/office/powerpoint/2010/main" val="1311058969"/>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6B76191-FBF8-4DF1-9F08-6A5236D6D8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CE0B7B9D-4A15-4A79-BCFE-642479E00A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4370969-A663-44A7-B2AE-7EE0D5D3AB9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8C0729B-EAA5-4D8D-A201-4EF12CEB86B6}"/>
              </a:ext>
            </a:extLst>
            <ns0:hlinkClick xmlns:ns0="http://schemas.openxmlformats.org/drawingml/2006/main" xmlns:ns1="http://schemas.openxmlformats.org/officeDocument/2006/relationships" ns1:id="rIdInteractive3">
              <ns0:snd ns1:embed="rIdEmbeddedAudio4" name="HSK2-2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414A9B3-652A-4D07-8288-8DCF7919541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5A60AC31-BF9C-4410-8233-BD5649BBD10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03456171"/>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B6CAE17-C213-4E9A-A73E-72946F31C0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C2AB6821-FDBA-44E1-8CC9-03482DE000C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E593AB5-E265-44A3-932D-D2FA3E5E45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46B9BFB9-CE72-41C8-BA84-C2EDC6A2525B}"/>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今天的作业是复习第三课。小安和小林有一个问题不太明白。他们去办公室问老师。</a:t>
            </a:r>
          </a:p>
        </p:txBody>
      </p:sp>
      <p:sp>
        <p:nvSpPr>
          <p:cNvPr id="5" name="q0">
            <a:extLst xmlns:a="http://schemas.openxmlformats.org/drawingml/2006/main">
              <a:ext uri="{FF2B5EF4-FFF2-40B4-BE49-F238E27FC236}">
                <a16:creationId xmlns:a16="http://schemas.microsoft.com/office/drawing/2014/main" id="{7AA0A96D-9C1A-49F4-B758-4CABFC279BE6}"/>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作业是什么？</a:t>
            </a:r>
          </a:p>
        </p:txBody>
      </p:sp>
      <p:sp>
        <p:nvSpPr>
          <p:cNvPr id="6" name="q1">
            <a:extLst xmlns:a="http://schemas.openxmlformats.org/drawingml/2006/main">
              <a:ext uri="{FF2B5EF4-FFF2-40B4-BE49-F238E27FC236}">
                <a16:creationId xmlns:a16="http://schemas.microsoft.com/office/drawing/2014/main" id="{D0035C7D-EB2A-4D39-BE62-141E7C58D346}"/>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老师在哪儿？</a:t>
            </a:r>
          </a:p>
        </p:txBody>
      </p:sp>
    </p:spTree>
    <p:extLst>
      <p:ext uri="{BB962C8B-B14F-4D97-AF65-F5344CB8AC3E}">
        <p14:creationId xmlns:p14="http://schemas.microsoft.com/office/powerpoint/2010/main" val="1318602032"/>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EFDD4E2-8F36-49BB-8FE9-9546893AFE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AFB60F34-3B63-42D5-965B-EB776ACB55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F7D65B8-70E7-4540-A145-8FFF9D23B2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9080695-E580-4183-BE0F-CEF0B436B30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老师在哪儿？</a:t>
            </a:r>
          </a:p>
        </p:txBody>
      </p:sp>
      <p:sp>
        <p:nvSpPr>
          <p:cNvPr id="5" name="audio_game">
            <a:extLst xmlns:a="http://schemas.openxmlformats.org/drawingml/2006/main">
              <a:ext uri="{FF2B5EF4-FFF2-40B4-BE49-F238E27FC236}">
                <a16:creationId xmlns:a16="http://schemas.microsoft.com/office/drawing/2014/main" id="{E6A84F31-C919-4971-8DBA-863229DF8E72}"/>
              </a:ext>
            </a:extLst>
            <ns0:hlinkClick xmlns:ns0="http://schemas.openxmlformats.org/drawingml/2006/main" xmlns:ns1="http://schemas.openxmlformats.org/officeDocument/2006/relationships" ns1:id="rIdInteractive3">
              <ns0:snd ns1:embed="rIdEmbeddedAudio4" name="HSK2-2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91E1442-F860-4A58-B880-CEED828A4FE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30B270E5-20DC-4CE7-AAE2-493BABB7210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办公室。</a:t>
            </a:r>
          </a:p>
        </p:txBody>
      </p:sp>
      <p:sp>
        <p:nvSpPr>
          <p:cNvPr id="8" name="choice_2">
            <a:extLst xmlns:a="http://schemas.openxmlformats.org/drawingml/2006/main">
              <a:ext uri="{FF2B5EF4-FFF2-40B4-BE49-F238E27FC236}">
                <a16:creationId xmlns:a16="http://schemas.microsoft.com/office/drawing/2014/main" id="{AFD545A4-5957-4A07-903A-1840F1B9EE2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复习第三课。</a:t>
            </a:r>
          </a:p>
        </p:txBody>
      </p:sp>
    </p:spTree>
    <p:extLst>
      <p:ext uri="{BB962C8B-B14F-4D97-AF65-F5344CB8AC3E}">
        <p14:creationId xmlns:p14="http://schemas.microsoft.com/office/powerpoint/2010/main" val="23451384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1CAF18-AFB5-4E65-950A-C0B1C4E9FB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7D77D585-BC02-4852-99CF-AD53BC307C3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6887554-20D5-46BB-A982-F3FF4D1DB3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659CC15B-8809-486B-8F9B-F0593ADDDAA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办公室。 Đối chiếu bài đọc để nêu bằng chứng.</a:t>
            </a:r>
          </a:p>
        </p:txBody>
      </p:sp>
      <p:sp>
        <p:nvSpPr>
          <p:cNvPr id="5" name="stretch">
            <a:extLst xmlns:a="http://schemas.openxmlformats.org/drawingml/2006/main">
              <a:ext uri="{FF2B5EF4-FFF2-40B4-BE49-F238E27FC236}">
                <a16:creationId xmlns:a16="http://schemas.microsoft.com/office/drawing/2014/main" id="{3658E7A3-FEDE-453D-BC21-408213661E5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65477B1-F086-4F5E-B5A2-8E629D6D22C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224755476"/>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703F33B-D01E-4DFD-AE74-C8E631C964D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5771F54A-2C79-4DA3-9282-AC7F8F8958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3C8F222-FD83-4618-8D80-2DE16E034B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8EAF2B1-776E-437F-9812-457E5E32D44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D288916-E69F-469D-B97F-67F72B1F236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85351421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00E2F7B-8088-4772-9181-D1D1AB9023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BD2BEAF7-68CB-422A-8292-F2B86F2B52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3950326-5086-4623-ADAE-DBBE240226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18E3CE9-B179-4418-9215-DB8BEEC8D10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bạn đọc yêu cầu bài tập, một bạn đọc ghi chú còn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thiếu. Hỏi lại, giải thích rồi xác nhận yêu cầu.</a:t>
            </a:r>
          </a:p>
        </p:txBody>
      </p:sp>
      <p:sp>
        <p:nvSpPr>
          <p:cNvPr id="5" name="taskrule">
            <a:extLst xmlns:a="http://schemas.openxmlformats.org/drawingml/2006/main">
              <a:ext uri="{FF2B5EF4-FFF2-40B4-BE49-F238E27FC236}">
                <a16:creationId xmlns:a16="http://schemas.microsoft.com/office/drawing/2014/main" id="{A1728B07-4FFD-47E1-8403-566E69BBFDF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09376531"/>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8C55147-5C49-4671-AC90-41075199B6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4D5D135C-A739-49E8-9BD7-EC5AE6013F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4D05DBC-D2F2-440D-A913-B0A345FDCD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懂"/>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明"/>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白"/>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知"/>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道"/>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告"/>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88116392"/>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A588F3A-A3C8-4CF0-8B3E-DED22B615B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3EEC962E-48C3-4701-A760-2EC96C0242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877DD29-6E05-4479-89DE-B09BFFB5169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290EE39-C82B-4ABB-8EEE-0D97D4A93384}"/>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B02E49D-F754-48FA-903F-EFE05762337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895556EF-6045-4660-BE81-28BC90840C20}"/>
              </a:ext>
            </a:extLst>
            <ns0:hlinkClick xmlns:ns0="http://schemas.openxmlformats.org/drawingml/2006/main" xmlns:ns1="http://schemas.openxmlformats.org/officeDocument/2006/relationships" ns1:id="rIdInteractive3">
              <ns0:snd ns1:embed="rIdEmbeddedAudio4" name="HSK2-2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4724480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F589E35-B034-4B8E-B0C3-1AA3F6F612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HSK2-26</a:t>
            </a:r>
          </a:p>
        </p:txBody>
      </p:sp>
      <p:sp>
        <p:nvSpPr>
          <p:cNvPr id="2" name="heading">
            <a:extLst xmlns:a="http://schemas.openxmlformats.org/drawingml/2006/main">
              <a:ext uri="{FF2B5EF4-FFF2-40B4-BE49-F238E27FC236}">
                <a16:creationId xmlns:a16="http://schemas.microsoft.com/office/drawing/2014/main" id="{BEC71EAD-BD4C-4DF1-B874-AE151560FB2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91A25602-4CCA-4C03-8B81-B3FFDDF8AC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D11E0E2-3582-44EF-8BA6-149C2BDAFFF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4F68B31-28B8-4261-9107-D281A8D5EDA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75012280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E9C3B38-B38F-44A1-B7BA-063DA515B8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93CCFD5C-449E-4D76-9757-8DD0490BD2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Học tập và công việc</a:t>
            </a:r>
          </a:p>
        </p:txBody>
      </p:sp>
      <p:sp>
        <p:nvSpPr>
          <p:cNvPr id="3" name="page">
            <a:extLst xmlns:a="http://schemas.openxmlformats.org/drawingml/2006/main">
              <a:ext uri="{FF2B5EF4-FFF2-40B4-BE49-F238E27FC236}">
                <a16:creationId xmlns:a16="http://schemas.microsoft.com/office/drawing/2014/main" id="{01B6D628-736F-497E-94D8-61D2BC6BED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9D087ED-20BE-4783-9D2F-E1402E18ADA8}"/>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học tập và công việc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4AF07697-77AE-43D8-8C3F-EB7F2D464C5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89913726"/>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76B3B0-D001-45C6-A04E-419203529A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C9020EFB-FE4F-4CBD-8027-B8DC936FD5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BBD0038-95E0-4DE0-80C7-2DB0255CD2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3F61ADE-74A5-4105-894E-D396D7A4F7D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考试     问题     回答</a:t>
            </a:r>
          </a:p>
        </p:txBody>
      </p:sp>
      <p:sp>
        <p:nvSpPr>
          <p:cNvPr id="5" name="retrieval">
            <a:extLst xmlns:a="http://schemas.openxmlformats.org/drawingml/2006/main">
              <a:ext uri="{FF2B5EF4-FFF2-40B4-BE49-F238E27FC236}">
                <a16:creationId xmlns:a16="http://schemas.microsoft.com/office/drawing/2014/main" id="{D43F6D87-363D-4579-972A-0B9E7CB1117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10994591"/>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A6BC991-F462-4A01-B8B2-F4E1CB9605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B1675F07-EF5A-4517-9BAE-7A54E6C865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7559759-AA33-4AE0-A2BD-AC73FD240A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8DB1B4F-F1E9-46A6-9EEC-45E47BD935B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同事</a:t>
            </a:r>
          </a:p>
        </p:txBody>
      </p:sp>
      <p:sp>
        <p:nvSpPr>
          <p:cNvPr id="5" name="py0">
            <a:extLst xmlns:a="http://schemas.openxmlformats.org/drawingml/2006/main">
              <a:ext uri="{FF2B5EF4-FFF2-40B4-BE49-F238E27FC236}">
                <a16:creationId xmlns:a16="http://schemas.microsoft.com/office/drawing/2014/main" id="{879FD7FB-C2A0-43B9-AEF9-6CCB5806E9E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tóng shì</a:t>
            </a:r>
          </a:p>
        </p:txBody>
      </p:sp>
      <p:sp>
        <p:nvSpPr>
          <p:cNvPr id="6" name="vi0">
            <a:extLst xmlns:a="http://schemas.openxmlformats.org/drawingml/2006/main">
              <a:ext uri="{FF2B5EF4-FFF2-40B4-BE49-F238E27FC236}">
                <a16:creationId xmlns:a16="http://schemas.microsoft.com/office/drawing/2014/main" id="{475E2DA6-7398-4840-97EC-DCC33A5646D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đồng nghiệp</a:t>
            </a:r>
          </a:p>
        </p:txBody>
      </p:sp>
      <p:sp>
        <p:nvSpPr>
          <p:cNvPr id="7" name="zh1">
            <a:extLst xmlns:a="http://schemas.openxmlformats.org/drawingml/2006/main">
              <a:ext uri="{FF2B5EF4-FFF2-40B4-BE49-F238E27FC236}">
                <a16:creationId xmlns:a16="http://schemas.microsoft.com/office/drawing/2014/main" id="{42095C97-47A5-4143-AF97-6AB7B039EAC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办公室</a:t>
            </a:r>
          </a:p>
        </p:txBody>
      </p:sp>
      <p:sp>
        <p:nvSpPr>
          <p:cNvPr id="8" name="py1">
            <a:extLst xmlns:a="http://schemas.openxmlformats.org/drawingml/2006/main">
              <a:ext uri="{FF2B5EF4-FFF2-40B4-BE49-F238E27FC236}">
                <a16:creationId xmlns:a16="http://schemas.microsoft.com/office/drawing/2014/main" id="{5D4BDE47-9D4A-4CA5-AB8F-36372AED041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bàn gōng shì</a:t>
            </a:r>
          </a:p>
        </p:txBody>
      </p:sp>
      <p:sp>
        <p:nvSpPr>
          <p:cNvPr id="9" name="vi1">
            <a:extLst xmlns:a="http://schemas.openxmlformats.org/drawingml/2006/main">
              <a:ext uri="{FF2B5EF4-FFF2-40B4-BE49-F238E27FC236}">
                <a16:creationId xmlns:a16="http://schemas.microsoft.com/office/drawing/2014/main" id="{439243D3-D4D4-4A16-BA2B-C9A25F70B58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văn phòng</a:t>
            </a:r>
          </a:p>
        </p:txBody>
      </p:sp>
      <p:sp>
        <p:nvSpPr>
          <p:cNvPr id="10" name="zh2">
            <a:extLst xmlns:a="http://schemas.openxmlformats.org/drawingml/2006/main">
              <a:ext uri="{FF2B5EF4-FFF2-40B4-BE49-F238E27FC236}">
                <a16:creationId xmlns:a16="http://schemas.microsoft.com/office/drawing/2014/main" id="{4A3038FA-9AE4-43A5-B70D-605FAC99A93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找</a:t>
            </a:r>
          </a:p>
        </p:txBody>
      </p:sp>
      <p:sp>
        <p:nvSpPr>
          <p:cNvPr id="11" name="py2">
            <a:extLst xmlns:a="http://schemas.openxmlformats.org/drawingml/2006/main">
              <a:ext uri="{FF2B5EF4-FFF2-40B4-BE49-F238E27FC236}">
                <a16:creationId xmlns:a16="http://schemas.microsoft.com/office/drawing/2014/main" id="{B1F4AC9B-E4E0-4C15-B743-ADBA6298761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zhǎo</a:t>
            </a:r>
          </a:p>
        </p:txBody>
      </p:sp>
      <p:sp>
        <p:nvSpPr>
          <p:cNvPr id="12" name="vi2">
            <a:extLst xmlns:a="http://schemas.openxmlformats.org/drawingml/2006/main">
              <a:ext uri="{FF2B5EF4-FFF2-40B4-BE49-F238E27FC236}">
                <a16:creationId xmlns:a16="http://schemas.microsoft.com/office/drawing/2014/main" id="{E9B96C19-758C-434A-8550-FD861197F24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tìm</a:t>
            </a:r>
          </a:p>
        </p:txBody>
      </p:sp>
      <p:sp>
        <p:nvSpPr>
          <p:cNvPr id="13" name="zh3">
            <a:extLst xmlns:a="http://schemas.openxmlformats.org/drawingml/2006/main">
              <a:ext uri="{FF2B5EF4-FFF2-40B4-BE49-F238E27FC236}">
                <a16:creationId xmlns:a16="http://schemas.microsoft.com/office/drawing/2014/main" id="{8B936606-D3B8-4A17-85E0-FF4F2025825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给</a:t>
            </a:r>
          </a:p>
        </p:txBody>
      </p:sp>
      <p:sp>
        <p:nvSpPr>
          <p:cNvPr id="14" name="py3">
            <a:extLst xmlns:a="http://schemas.openxmlformats.org/drawingml/2006/main">
              <a:ext uri="{FF2B5EF4-FFF2-40B4-BE49-F238E27FC236}">
                <a16:creationId xmlns:a16="http://schemas.microsoft.com/office/drawing/2014/main" id="{861596DA-F2F9-4658-951B-471F2FBE2E0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gěi</a:t>
            </a:r>
          </a:p>
        </p:txBody>
      </p:sp>
      <p:sp>
        <p:nvSpPr>
          <p:cNvPr id="15" name="vi3">
            <a:extLst xmlns:a="http://schemas.openxmlformats.org/drawingml/2006/main">
              <a:ext uri="{FF2B5EF4-FFF2-40B4-BE49-F238E27FC236}">
                <a16:creationId xmlns:a16="http://schemas.microsoft.com/office/drawing/2014/main" id="{DDF75992-308A-47C9-9D8E-94B458BEEEC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cho</a:t>
            </a:r>
          </a:p>
        </p:txBody>
      </p:sp>
      <p:sp>
        <p:nvSpPr>
          <p:cNvPr id="16" name="zh4">
            <a:extLst xmlns:a="http://schemas.openxmlformats.org/drawingml/2006/main">
              <a:ext uri="{FF2B5EF4-FFF2-40B4-BE49-F238E27FC236}">
                <a16:creationId xmlns:a16="http://schemas.microsoft.com/office/drawing/2014/main" id="{40CB4C38-64F9-4DDF-B7EA-C83E3BFF432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让</a:t>
            </a:r>
          </a:p>
        </p:txBody>
      </p:sp>
      <p:sp>
        <p:nvSpPr>
          <p:cNvPr id="17" name="py4">
            <a:extLst xmlns:a="http://schemas.openxmlformats.org/drawingml/2006/main">
              <a:ext uri="{FF2B5EF4-FFF2-40B4-BE49-F238E27FC236}">
                <a16:creationId xmlns:a16="http://schemas.microsoft.com/office/drawing/2014/main" id="{10875491-A679-4B68-AA8F-8ECC1F563BC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ràng</a:t>
            </a:r>
          </a:p>
        </p:txBody>
      </p:sp>
      <p:sp>
        <p:nvSpPr>
          <p:cNvPr id="18" name="vi4">
            <a:extLst xmlns:a="http://schemas.openxmlformats.org/drawingml/2006/main">
              <a:ext uri="{FF2B5EF4-FFF2-40B4-BE49-F238E27FC236}">
                <a16:creationId xmlns:a16="http://schemas.microsoft.com/office/drawing/2014/main" id="{02D3C1A2-2C1F-4260-9E3C-34B7AF6EF18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để bảo</a:t>
            </a:r>
          </a:p>
        </p:txBody>
      </p:sp>
      <p:sp>
        <p:nvSpPr>
          <p:cNvPr id="19" name="zh5">
            <a:extLst xmlns:a="http://schemas.openxmlformats.org/drawingml/2006/main">
              <a:ext uri="{FF2B5EF4-FFF2-40B4-BE49-F238E27FC236}">
                <a16:creationId xmlns:a16="http://schemas.microsoft.com/office/drawing/2014/main" id="{3F9DC273-0899-44E3-9A38-692069BF0DF7}"/>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教</a:t>
            </a:r>
          </a:p>
        </p:txBody>
      </p:sp>
      <p:sp>
        <p:nvSpPr>
          <p:cNvPr id="20" name="py5">
            <a:extLst xmlns:a="http://schemas.openxmlformats.org/drawingml/2006/main">
              <a:ext uri="{FF2B5EF4-FFF2-40B4-BE49-F238E27FC236}">
                <a16:creationId xmlns:a16="http://schemas.microsoft.com/office/drawing/2014/main" id="{990AC018-6589-4556-9EBB-BE89280BB683}"/>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jiāo</a:t>
            </a:r>
          </a:p>
        </p:txBody>
      </p:sp>
      <p:sp>
        <p:nvSpPr>
          <p:cNvPr id="21" name="vi5">
            <a:extLst xmlns:a="http://schemas.openxmlformats.org/drawingml/2006/main">
              <a:ext uri="{FF2B5EF4-FFF2-40B4-BE49-F238E27FC236}">
                <a16:creationId xmlns:a16="http://schemas.microsoft.com/office/drawing/2014/main" id="{2972A5AA-DCA6-40C6-93FB-60E11462BAC4}"/>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dạy</a:t>
            </a:r>
          </a:p>
        </p:txBody>
      </p:sp>
    </p:spTree>
    <p:extLst>
      <p:ext uri="{BB962C8B-B14F-4D97-AF65-F5344CB8AC3E}">
        <p14:creationId xmlns:p14="http://schemas.microsoft.com/office/powerpoint/2010/main" val="1329130192"/>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D41799C9-826D-4CEF-8308-0FEBAF24F6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D678BEDF-36F3-46BB-876E-88406F5332C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619F69B-F0B5-4FBF-8B49-AE9A8C93FA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CF17DD9-6E4A-4864-81F1-400986D3BC2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飞</a:t>
            </a:r>
          </a:p>
        </p:txBody>
      </p:sp>
      <p:sp>
        <p:nvSpPr>
          <p:cNvPr id="5" name="py0">
            <a:extLst xmlns:a="http://schemas.openxmlformats.org/drawingml/2006/main">
              <a:ext uri="{FF2B5EF4-FFF2-40B4-BE49-F238E27FC236}">
                <a16:creationId xmlns:a16="http://schemas.microsoft.com/office/drawing/2014/main" id="{36319F6F-EF1C-4AFC-8442-AB49D2F9554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fēi</a:t>
            </a:r>
          </a:p>
        </p:txBody>
      </p:sp>
      <p:sp>
        <p:nvSpPr>
          <p:cNvPr id="6" name="vi0">
            <a:extLst xmlns:a="http://schemas.openxmlformats.org/drawingml/2006/main">
              <a:ext uri="{FF2B5EF4-FFF2-40B4-BE49-F238E27FC236}">
                <a16:creationId xmlns:a16="http://schemas.microsoft.com/office/drawing/2014/main" id="{541C6E54-1B36-4AEF-B598-F9C70C5DD16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bay</a:t>
            </a:r>
          </a:p>
        </p:txBody>
      </p:sp>
      <p:sp>
        <p:nvSpPr>
          <p:cNvPr id="7" name="zh1">
            <a:extLst xmlns:a="http://schemas.openxmlformats.org/drawingml/2006/main">
              <a:ext uri="{FF2B5EF4-FFF2-40B4-BE49-F238E27FC236}">
                <a16:creationId xmlns:a16="http://schemas.microsoft.com/office/drawing/2014/main" id="{5B914694-AAA8-46C0-8E02-32A554D2FAC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面</a:t>
            </a:r>
          </a:p>
        </p:txBody>
      </p:sp>
      <p:sp>
        <p:nvSpPr>
          <p:cNvPr id="8" name="py1">
            <a:extLst xmlns:a="http://schemas.openxmlformats.org/drawingml/2006/main">
              <a:ext uri="{FF2B5EF4-FFF2-40B4-BE49-F238E27FC236}">
                <a16:creationId xmlns:a16="http://schemas.microsoft.com/office/drawing/2014/main" id="{5AFCBA8D-53AA-411A-8D29-8F8E28DE6F2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miàn</a:t>
            </a:r>
          </a:p>
        </p:txBody>
      </p:sp>
      <p:sp>
        <p:nvSpPr>
          <p:cNvPr id="9" name="vi1">
            <a:extLst xmlns:a="http://schemas.openxmlformats.org/drawingml/2006/main">
              <a:ext uri="{FF2B5EF4-FFF2-40B4-BE49-F238E27FC236}">
                <a16:creationId xmlns:a16="http://schemas.microsoft.com/office/drawing/2014/main" id="{A37B310D-80F3-49FF-9045-B0A7C4B471C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mặt mì hoặc lượng từ tùy nghĩa</a:t>
            </a:r>
          </a:p>
        </p:txBody>
      </p:sp>
      <p:sp>
        <p:nvSpPr>
          <p:cNvPr id="10" name="zh2">
            <a:extLst xmlns:a="http://schemas.openxmlformats.org/drawingml/2006/main">
              <a:ext uri="{FF2B5EF4-FFF2-40B4-BE49-F238E27FC236}">
                <a16:creationId xmlns:a16="http://schemas.microsoft.com/office/drawing/2014/main" id="{A59D066B-99F3-4B17-BFA5-3BED357E775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笑</a:t>
            </a:r>
          </a:p>
        </p:txBody>
      </p:sp>
      <p:sp>
        <p:nvSpPr>
          <p:cNvPr id="11" name="py2">
            <a:extLst xmlns:a="http://schemas.openxmlformats.org/drawingml/2006/main">
              <a:ext uri="{FF2B5EF4-FFF2-40B4-BE49-F238E27FC236}">
                <a16:creationId xmlns:a16="http://schemas.microsoft.com/office/drawing/2014/main" id="{07CE5730-A031-43CF-923F-D7E6DB68FCB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xiào</a:t>
            </a:r>
          </a:p>
        </p:txBody>
      </p:sp>
      <p:sp>
        <p:nvSpPr>
          <p:cNvPr id="12" name="vi2">
            <a:extLst xmlns:a="http://schemas.openxmlformats.org/drawingml/2006/main">
              <a:ext uri="{FF2B5EF4-FFF2-40B4-BE49-F238E27FC236}">
                <a16:creationId xmlns:a16="http://schemas.microsoft.com/office/drawing/2014/main" id="{D4180770-11B9-4559-805C-BB2A1608E5C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cười</a:t>
            </a:r>
          </a:p>
        </p:txBody>
      </p:sp>
    </p:spTree>
    <p:extLst>
      <p:ext uri="{BB962C8B-B14F-4D97-AF65-F5344CB8AC3E}">
        <p14:creationId xmlns:p14="http://schemas.microsoft.com/office/powerpoint/2010/main" val="1289463842"/>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466FECB-2B23-41F1-930F-1F9DA25EF8A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E7E18FC7-B55E-4EF7-88F8-427F7CEF14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DE5F1D1-736F-4C6F-9CA3-3AAE1FF217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BA4784B-4961-456E-A97B-FC2E57483B8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听懂</a:t>
            </a:r>
          </a:p>
        </p:txBody>
      </p:sp>
      <p:sp>
        <p:nvSpPr>
          <p:cNvPr id="5" name="rule">
            <a:extLst xmlns:a="http://schemas.openxmlformats.org/drawingml/2006/main">
              <a:ext uri="{FF2B5EF4-FFF2-40B4-BE49-F238E27FC236}">
                <a16:creationId xmlns:a16="http://schemas.microsoft.com/office/drawing/2014/main" id="{95D368B6-B220-42F8-82C4-0FC2BC59D50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这句话我听懂了。 Tôi nghe hiểu câu này rồi.</a:t>
            </a:r>
          </a:p>
        </p:txBody>
      </p:sp>
    </p:spTree>
    <p:extLst>
      <p:ext uri="{BB962C8B-B14F-4D97-AF65-F5344CB8AC3E}">
        <p14:creationId xmlns:p14="http://schemas.microsoft.com/office/powerpoint/2010/main" val="113296906"/>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4F46728-8D10-4D8F-9C72-96CF3F7003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74C418D2-15CE-44FC-A10C-3133F0C409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06162FC-12D7-41BC-A3F8-376CBDF6BC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E614EA5-1E24-4307-B81D-DA15D8621244}"/>
              </a:ext>
            </a:extLst>
            <ns0:hlinkClick xmlns:ns0="http://schemas.openxmlformats.org/drawingml/2006/main" xmlns:ns1="http://schemas.openxmlformats.org/officeDocument/2006/relationships" ns1:id="rIdInteractive3">
              <ns0:snd ns1:embed="rIdEmbeddedAudio4" name="HSK2-2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30C1CB5-9274-426B-A225-0DF4B9E4F96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BFC2D3C-545C-4CC4-83D5-F75E6981337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981740407"/>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5CF626-2149-4ABF-B57C-0C93193684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78937261-3625-47DB-B9B1-AB06C58F27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CB705C1-9333-489A-9D00-4BE7372DC21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C03FA79-8711-4737-982B-7F9C927567A7}"/>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今天的作业是复习第三课。小安和小林有一个问题不太明白。他们去办公室问老师。</a:t>
            </a:r>
          </a:p>
        </p:txBody>
      </p:sp>
      <p:sp>
        <p:nvSpPr>
          <p:cNvPr id="5" name="q0">
            <a:extLst xmlns:a="http://schemas.openxmlformats.org/drawingml/2006/main">
              <a:ext uri="{FF2B5EF4-FFF2-40B4-BE49-F238E27FC236}">
                <a16:creationId xmlns:a16="http://schemas.microsoft.com/office/drawing/2014/main" id="{FB0D9798-9A08-4128-B674-B0B95EACA4CF}"/>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作业是什么？</a:t>
            </a:r>
          </a:p>
        </p:txBody>
      </p:sp>
      <p:sp>
        <p:nvSpPr>
          <p:cNvPr id="6" name="q1">
            <a:extLst xmlns:a="http://schemas.openxmlformats.org/drawingml/2006/main">
              <a:ext uri="{FF2B5EF4-FFF2-40B4-BE49-F238E27FC236}">
                <a16:creationId xmlns:a16="http://schemas.microsoft.com/office/drawing/2014/main" id="{AB43BCE8-8EF3-43CD-82F7-B7D834337361}"/>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老师在哪儿？</a:t>
            </a:r>
          </a:p>
        </p:txBody>
      </p:sp>
    </p:spTree>
    <p:extLst>
      <p:ext uri="{BB962C8B-B14F-4D97-AF65-F5344CB8AC3E}">
        <p14:creationId xmlns:p14="http://schemas.microsoft.com/office/powerpoint/2010/main" val="487501531"/>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6F08735-127C-42F7-A5E1-1FA95CF176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7EAAA2F1-8092-4450-ADD4-6C94C62A7CF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0AE932A-C652-45E7-96F5-7220F343DF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3A2189A-E676-413C-A177-D06A1BC8920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472D7D49-1448-44E8-9BD2-E6239754C7FF}"/>
              </a:ext>
            </a:extLst>
            <ns0:hlinkClick xmlns:ns0="http://schemas.openxmlformats.org/drawingml/2006/main" xmlns:ns1="http://schemas.openxmlformats.org/officeDocument/2006/relationships" ns1:id="rIdInteractive3">
              <ns0:snd ns1:embed="rIdEmbeddedAudio4" name="HSK2-2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63DB75F4-463D-47B4-B5E0-02F50D2BBB7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办公室</a:t>
            </a:r>
          </a:p>
        </p:txBody>
      </p:sp>
      <p:sp>
        <p:nvSpPr>
          <p:cNvPr id="7" name="choice_1">
            <a:extLst xmlns:a="http://schemas.openxmlformats.org/drawingml/2006/main">
              <a:ext uri="{FF2B5EF4-FFF2-40B4-BE49-F238E27FC236}">
                <a16:creationId xmlns:a16="http://schemas.microsoft.com/office/drawing/2014/main" id="{656A62FD-C66E-444D-A723-DB4F6593B45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找</a:t>
            </a:r>
          </a:p>
        </p:txBody>
      </p:sp>
      <p:sp>
        <p:nvSpPr>
          <p:cNvPr id="8" name="choice_2">
            <a:extLst xmlns:a="http://schemas.openxmlformats.org/drawingml/2006/main">
              <a:ext uri="{FF2B5EF4-FFF2-40B4-BE49-F238E27FC236}">
                <a16:creationId xmlns:a16="http://schemas.microsoft.com/office/drawing/2014/main" id="{11730857-9CCF-4A54-A671-2C8EF3438BF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同事</a:t>
            </a:r>
          </a:p>
        </p:txBody>
      </p:sp>
    </p:spTree>
    <p:extLst>
      <p:ext uri="{BB962C8B-B14F-4D97-AF65-F5344CB8AC3E}">
        <p14:creationId xmlns:p14="http://schemas.microsoft.com/office/powerpoint/2010/main" val="122297018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4A5EEDF-3CAA-4585-8F38-E6F410362C4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3FD85F59-BDED-48FB-A386-0FA9605AF2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185708F-26EB-45C4-BF93-31EAAE0B76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56FF393-D822-4564-853D-2932620F884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同事 (tóng shì).</a:t>
            </a:r>
          </a:p>
        </p:txBody>
      </p:sp>
      <p:sp>
        <p:nvSpPr>
          <p:cNvPr id="5" name="stretch">
            <a:extLst xmlns:a="http://schemas.openxmlformats.org/drawingml/2006/main">
              <a:ext uri="{FF2B5EF4-FFF2-40B4-BE49-F238E27FC236}">
                <a16:creationId xmlns:a16="http://schemas.microsoft.com/office/drawing/2014/main" id="{5A1EF5CD-4316-4B1F-A7E8-C0FC0BCFE94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60AF684-9F25-4EA8-9F60-A56C05C66E0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2609902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E2867F-EA4B-4785-B2B9-097CEE1295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391A4432-C6EE-4E8B-B896-1266F29147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4EF7D59-9B5E-4CF2-B6BC-66A441473E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A30512C-1E59-4348-8E8B-15542533B57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D73E235-E0B8-4E61-97A9-74A37CBF78E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37099535"/>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5D2E56-0A0A-49DD-B343-2A6C4FB4C5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5E738465-CF95-4233-B830-1BF405EBBA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602F9C96-A536-47BF-8C3E-0FE4E94947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6DB2203-E086-4B27-ADA5-F14EA584E2C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Một bạn đọc yêu cầu bài tập, một bạn đọc ghi chú còn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thiếu. Hỏi lại, giải thích rồi xác nhận yêu cầu.</a:t>
            </a:r>
          </a:p>
        </p:txBody>
      </p:sp>
      <p:sp>
        <p:nvSpPr>
          <p:cNvPr id="5" name="taskrule">
            <a:extLst xmlns:a="http://schemas.openxmlformats.org/drawingml/2006/main">
              <a:ext uri="{FF2B5EF4-FFF2-40B4-BE49-F238E27FC236}">
                <a16:creationId xmlns:a16="http://schemas.microsoft.com/office/drawing/2014/main" id="{7101715C-EA0F-47FB-8FE7-BA7BC342533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0638942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5DFD7A8-6EFF-4B5D-BEA8-F4F5F00524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A770F67D-31BE-4452-9D3B-5083A68717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7675A27-C9A6-4671-B52D-710576830AC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同"/>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事"/>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办"/>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公"/>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室"/>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找"/>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131563956"/>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C5BC78F-E5A2-4858-BDD2-02F6B9CC76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DED542C1-E642-4CE8-B677-0AB860CFFB4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A540BAB0-EAC5-44F0-B9BD-19239A8119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20CEF39-8337-4533-BCEF-34C301F1188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D641906-00E3-4A66-869D-263C8A7A168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1F70207-3D37-474F-AD00-B62B81B37EF9}"/>
              </a:ext>
            </a:extLst>
            <ns0:hlinkClick xmlns:ns0="http://schemas.openxmlformats.org/drawingml/2006/main" xmlns:ns1="http://schemas.openxmlformats.org/officeDocument/2006/relationships" ns1:id="rIdInteractive3">
              <ns0:snd ns1:embed="rIdEmbeddedAudio4" name="HSK2-2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98975027"/>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186957-EC23-4C5B-9B2F-A1EF2F2FA4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HSK2-27</a:t>
            </a:r>
          </a:p>
        </p:txBody>
      </p:sp>
      <p:sp>
        <p:nvSpPr>
          <p:cNvPr id="2" name="heading">
            <a:extLst xmlns:a="http://schemas.openxmlformats.org/drawingml/2006/main">
              <a:ext uri="{FF2B5EF4-FFF2-40B4-BE49-F238E27FC236}">
                <a16:creationId xmlns:a16="http://schemas.microsoft.com/office/drawing/2014/main" id="{CD59AAEB-8E09-4B3D-BA7F-5BF802F763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2977B79-4DC5-42A6-A350-CCBDC4C90D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BA7B5ED-25EA-4880-9B61-5195D6305E4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7DA37AD-C1C9-4F8E-BA30-96C54F939A1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675749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2026-10-18T07:27:35.7210000Z</dcterms:created>
  <dcterms:modified xsi:type="dcterms:W3CDTF">2026-10-18T07:27:35.7210000Z</dcterms:modified>
</coreProperties>
</file>