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e86f3806c6c64ae6" /><Relationship Type="http://schemas.openxmlformats.org/officeDocument/2006/relationships/extended-properties" Target="/docProps/app.xml" Id="Rd7d19cce72ef4ae8" /><Relationship Type="http://schemas.openxmlformats.org/officeDocument/2006/relationships/officeDocument" Target="/ppt/presentation.xml" Id="Rd1b24ce092034a2b" /></Relationships>
</file>

<file path=ppt/presentation.xml><?xml version="1.0" encoding="utf-8"?>
<p:presentation xmlns:p="http://schemas.openxmlformats.org/presentationml/2006/main">
  <p:sldMasterIdLst>
    <p:sldMasterId xmlns:r="http://schemas.openxmlformats.org/officeDocument/2006/relationships" id="2147483648" r:id="R476f6a6ceff5456f"/>
  </p:sldMasterIdLst>
  <p:notesMasterIdLst>
    <p:notesMasterId xmlns:r="http://schemas.openxmlformats.org/officeDocument/2006/relationships" r:id="R00e57f0bbd8c40de"/>
  </p:notesMasterIdLst>
  <p:sldIdLst>
    <p:sldId xmlns:r="http://schemas.openxmlformats.org/officeDocument/2006/relationships" id="256" r:id="Rf915033856cd4352"/>
    <p:sldId xmlns:r="http://schemas.openxmlformats.org/officeDocument/2006/relationships" id="257" r:id="R3813c8d801804930"/>
    <p:sldId xmlns:r="http://schemas.openxmlformats.org/officeDocument/2006/relationships" id="258" r:id="Rfe9e707fb95040c8"/>
    <p:sldId xmlns:r="http://schemas.openxmlformats.org/officeDocument/2006/relationships" id="259" r:id="R5c23bcca64ae40e8"/>
    <p:sldId xmlns:r="http://schemas.openxmlformats.org/officeDocument/2006/relationships" id="260" r:id="R294b41b6a5504716"/>
    <p:sldId xmlns:r="http://schemas.openxmlformats.org/officeDocument/2006/relationships" id="261" r:id="R9943889f803d4b07"/>
    <p:sldId xmlns:r="http://schemas.openxmlformats.org/officeDocument/2006/relationships" id="262" r:id="Ra255f73d7e054c75"/>
    <p:sldId xmlns:r="http://schemas.openxmlformats.org/officeDocument/2006/relationships" id="263" r:id="R182c79a9d9294927"/>
    <p:sldId xmlns:r="http://schemas.openxmlformats.org/officeDocument/2006/relationships" id="264" r:id="R9f02a818520941c0"/>
    <p:sldId xmlns:r="http://schemas.openxmlformats.org/officeDocument/2006/relationships" id="265" r:id="R2449e62948544b1c"/>
    <p:sldId xmlns:r="http://schemas.openxmlformats.org/officeDocument/2006/relationships" id="266" r:id="R4eb12a4febd74545"/>
    <p:sldId xmlns:r="http://schemas.openxmlformats.org/officeDocument/2006/relationships" id="267" r:id="Rff9573ee3e0d4116"/>
    <p:sldId xmlns:r="http://schemas.openxmlformats.org/officeDocument/2006/relationships" id="268" r:id="R91e727b7b8c44430"/>
    <p:sldId xmlns:r="http://schemas.openxmlformats.org/officeDocument/2006/relationships" id="269" r:id="Rb8542a97a1744499"/>
    <p:sldId xmlns:r="http://schemas.openxmlformats.org/officeDocument/2006/relationships" id="270" r:id="Rc051a26601e24c04"/>
    <p:sldId xmlns:r="http://schemas.openxmlformats.org/officeDocument/2006/relationships" id="271" r:id="R314aa22ba7e24e06"/>
    <p:sldId xmlns:r="http://schemas.openxmlformats.org/officeDocument/2006/relationships" id="272" r:id="R8db8be0fdb774229"/>
    <p:sldId xmlns:r="http://schemas.openxmlformats.org/officeDocument/2006/relationships" id="273" r:id="Rad444a49f53c4e4c"/>
    <p:sldId xmlns:r="http://schemas.openxmlformats.org/officeDocument/2006/relationships" id="274" r:id="R73ee6291c3d8457f"/>
    <p:sldId xmlns:r="http://schemas.openxmlformats.org/officeDocument/2006/relationships" id="275" r:id="R62f986bebb294619"/>
    <p:sldId xmlns:r="http://schemas.openxmlformats.org/officeDocument/2006/relationships" id="276" r:id="R118d8c799c7b4c26"/>
    <p:sldId xmlns:r="http://schemas.openxmlformats.org/officeDocument/2006/relationships" id="277" r:id="R3ee38bdfb826432b"/>
    <p:sldId xmlns:r="http://schemas.openxmlformats.org/officeDocument/2006/relationships" id="278" r:id="R0813a1aec0d24e95"/>
    <p:sldId xmlns:r="http://schemas.openxmlformats.org/officeDocument/2006/relationships" id="279" r:id="Red857a78aea74838"/>
    <p:sldId xmlns:r="http://schemas.openxmlformats.org/officeDocument/2006/relationships" id="280" r:id="R869b7b86210343b1"/>
    <p:sldId xmlns:r="http://schemas.openxmlformats.org/officeDocument/2006/relationships" id="281" r:id="R9ce41ac541014bc9"/>
    <p:sldId xmlns:r="http://schemas.openxmlformats.org/officeDocument/2006/relationships" id="282" r:id="Rce2858cfa0594bce"/>
    <p:sldId xmlns:r="http://schemas.openxmlformats.org/officeDocument/2006/relationships" id="283" r:id="R0b7db6503f5f41f5"/>
    <p:sldId xmlns:r="http://schemas.openxmlformats.org/officeDocument/2006/relationships" id="284" r:id="Ra7064ac7c8054307"/>
    <p:sldId xmlns:r="http://schemas.openxmlformats.org/officeDocument/2006/relationships" id="285" r:id="R4f6b3dc1cfc04977"/>
    <p:sldId xmlns:r="http://schemas.openxmlformats.org/officeDocument/2006/relationships" id="286" r:id="R886451228b5b4dbf"/>
    <p:sldId xmlns:r="http://schemas.openxmlformats.org/officeDocument/2006/relationships" id="287" r:id="Rd03a61b5fe6147e1"/>
    <p:sldId xmlns:r="http://schemas.openxmlformats.org/officeDocument/2006/relationships" id="288" r:id="Rb86c034eaf8549a2"/>
    <p:sldId xmlns:r="http://schemas.openxmlformats.org/officeDocument/2006/relationships" id="289" r:id="R7ef10d1b19c445a5"/>
    <p:sldId xmlns:r="http://schemas.openxmlformats.org/officeDocument/2006/relationships" id="290" r:id="R92229a265776476a"/>
    <p:sldId xmlns:r="http://schemas.openxmlformats.org/officeDocument/2006/relationships" id="291" r:id="Reea23cd4ee044d0d"/>
    <p:sldId xmlns:r="http://schemas.openxmlformats.org/officeDocument/2006/relationships" id="292" r:id="R91ecfd3b66bc4580"/>
    <p:sldId xmlns:r="http://schemas.openxmlformats.org/officeDocument/2006/relationships" id="293" r:id="R0d244104e4834209"/>
    <p:sldId xmlns:r="http://schemas.openxmlformats.org/officeDocument/2006/relationships" id="294" r:id="Rdfcfe2791b1e47a7"/>
    <p:sldId xmlns:r="http://schemas.openxmlformats.org/officeDocument/2006/relationships" id="295" r:id="R5e5d3d758b594e3a"/>
    <p:sldId xmlns:r="http://schemas.openxmlformats.org/officeDocument/2006/relationships" id="296" r:id="Rc94db081a7f8411b"/>
    <p:sldId xmlns:r="http://schemas.openxmlformats.org/officeDocument/2006/relationships" id="297" r:id="Rc96b6b5bd9b945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44fb0098784e9f" /><Relationship Type="http://schemas.openxmlformats.org/officeDocument/2006/relationships/slideMaster" Target="/ppt/slideMasters/slideMaster1.xml" Id="R476f6a6ceff5456f" /><Relationship Type="http://schemas.openxmlformats.org/officeDocument/2006/relationships/notesMaster" Target="/ppt/notesMasters/notesMaster1.xml" Id="R00e57f0bbd8c40de" /><Relationship Type="http://schemas.openxmlformats.org/officeDocument/2006/relationships/presProps" Target="/ppt/presProps.xml" Id="R97ab861ca04e495c" /><Relationship Type="http://schemas.openxmlformats.org/officeDocument/2006/relationships/tableStyles" Target="/ppt/tableStyles.xml" Id="R86e6ad4264e3494b" /><Relationship Type="http://schemas.openxmlformats.org/officeDocument/2006/relationships/slide" Target="/ppt/slides/slide1.xml" Id="Rf915033856cd4352" /><Relationship Type="http://schemas.openxmlformats.org/officeDocument/2006/relationships/slide" Target="/ppt/slides/slide2.xml" Id="R3813c8d801804930" /><Relationship Type="http://schemas.openxmlformats.org/officeDocument/2006/relationships/slide" Target="/ppt/slides/slide3.xml" Id="Rfe9e707fb95040c8" /><Relationship Type="http://schemas.openxmlformats.org/officeDocument/2006/relationships/slide" Target="/ppt/slides/slide4.xml" Id="R5c23bcca64ae40e8" /><Relationship Type="http://schemas.openxmlformats.org/officeDocument/2006/relationships/slide" Target="/ppt/slides/slide5.xml" Id="R294b41b6a5504716" /><Relationship Type="http://schemas.openxmlformats.org/officeDocument/2006/relationships/slide" Target="/ppt/slides/slide6.xml" Id="R9943889f803d4b07" /><Relationship Type="http://schemas.openxmlformats.org/officeDocument/2006/relationships/slide" Target="/ppt/slides/slide7.xml" Id="Ra255f73d7e054c75" /><Relationship Type="http://schemas.openxmlformats.org/officeDocument/2006/relationships/slide" Target="/ppt/slides/slide8.xml" Id="R182c79a9d9294927" /><Relationship Type="http://schemas.openxmlformats.org/officeDocument/2006/relationships/slide" Target="/ppt/slides/slide9.xml" Id="R9f02a818520941c0" /><Relationship Type="http://schemas.openxmlformats.org/officeDocument/2006/relationships/slide" Target="/ppt/slides/slide10.xml" Id="R2449e62948544b1c" /><Relationship Type="http://schemas.openxmlformats.org/officeDocument/2006/relationships/slide" Target="/ppt/slides/slide11.xml" Id="R4eb12a4febd74545" /><Relationship Type="http://schemas.openxmlformats.org/officeDocument/2006/relationships/slide" Target="/ppt/slides/slide12.xml" Id="Rff9573ee3e0d4116" /><Relationship Type="http://schemas.openxmlformats.org/officeDocument/2006/relationships/slide" Target="/ppt/slides/slide13.xml" Id="R91e727b7b8c44430" /><Relationship Type="http://schemas.openxmlformats.org/officeDocument/2006/relationships/slide" Target="/ppt/slides/slide14.xml" Id="Rb8542a97a1744499" /><Relationship Type="http://schemas.openxmlformats.org/officeDocument/2006/relationships/slide" Target="/ppt/slides/slide15.xml" Id="Rc051a26601e24c04" /><Relationship Type="http://schemas.openxmlformats.org/officeDocument/2006/relationships/slide" Target="/ppt/slides/slide16.xml" Id="R314aa22ba7e24e06" /><Relationship Type="http://schemas.openxmlformats.org/officeDocument/2006/relationships/slide" Target="/ppt/slides/slide17.xml" Id="R8db8be0fdb774229" /><Relationship Type="http://schemas.openxmlformats.org/officeDocument/2006/relationships/slide" Target="/ppt/slides/slide18.xml" Id="Rad444a49f53c4e4c" /><Relationship Type="http://schemas.openxmlformats.org/officeDocument/2006/relationships/slide" Target="/ppt/slides/slide19.xml" Id="R73ee6291c3d8457f" /><Relationship Type="http://schemas.openxmlformats.org/officeDocument/2006/relationships/slide" Target="/ppt/slides/slide20.xml" Id="R62f986bebb294619" /><Relationship Type="http://schemas.openxmlformats.org/officeDocument/2006/relationships/slide" Target="/ppt/slides/slide21.xml" Id="R118d8c799c7b4c26" /><Relationship Type="http://schemas.openxmlformats.org/officeDocument/2006/relationships/slide" Target="/ppt/slides/slide22.xml" Id="R3ee38bdfb826432b" /><Relationship Type="http://schemas.openxmlformats.org/officeDocument/2006/relationships/slide" Target="/ppt/slides/slide23.xml" Id="R0813a1aec0d24e95" /><Relationship Type="http://schemas.openxmlformats.org/officeDocument/2006/relationships/slide" Target="/ppt/slides/slide24.xml" Id="Red857a78aea74838" /><Relationship Type="http://schemas.openxmlformats.org/officeDocument/2006/relationships/slide" Target="/ppt/slides/slide25.xml" Id="R869b7b86210343b1" /><Relationship Type="http://schemas.openxmlformats.org/officeDocument/2006/relationships/slide" Target="/ppt/slides/slide26.xml" Id="R9ce41ac541014bc9" /><Relationship Type="http://schemas.openxmlformats.org/officeDocument/2006/relationships/slide" Target="/ppt/slides/slide27.xml" Id="Rce2858cfa0594bce" /><Relationship Type="http://schemas.openxmlformats.org/officeDocument/2006/relationships/slide" Target="/ppt/slides/slide28.xml" Id="R0b7db6503f5f41f5" /><Relationship Type="http://schemas.openxmlformats.org/officeDocument/2006/relationships/slide" Target="/ppt/slides/slide29.xml" Id="Ra7064ac7c8054307" /><Relationship Type="http://schemas.openxmlformats.org/officeDocument/2006/relationships/slide" Target="/ppt/slides/slide30.xml" Id="R4f6b3dc1cfc04977" /><Relationship Type="http://schemas.openxmlformats.org/officeDocument/2006/relationships/slide" Target="/ppt/slides/slide31.xml" Id="R886451228b5b4dbf" /><Relationship Type="http://schemas.openxmlformats.org/officeDocument/2006/relationships/slide" Target="/ppt/slides/slide32.xml" Id="Rd03a61b5fe6147e1" /><Relationship Type="http://schemas.openxmlformats.org/officeDocument/2006/relationships/slide" Target="/ppt/slides/slide33.xml" Id="Rb86c034eaf8549a2" /><Relationship Type="http://schemas.openxmlformats.org/officeDocument/2006/relationships/slide" Target="/ppt/slides/slide34.xml" Id="R7ef10d1b19c445a5" /><Relationship Type="http://schemas.openxmlformats.org/officeDocument/2006/relationships/slide" Target="/ppt/slides/slide35.xml" Id="R92229a265776476a" /><Relationship Type="http://schemas.openxmlformats.org/officeDocument/2006/relationships/slide" Target="/ppt/slides/slide36.xml" Id="Reea23cd4ee044d0d" /><Relationship Type="http://schemas.openxmlformats.org/officeDocument/2006/relationships/slide" Target="/ppt/slides/slide37.xml" Id="R91ecfd3b66bc4580" /><Relationship Type="http://schemas.openxmlformats.org/officeDocument/2006/relationships/slide" Target="/ppt/slides/slide38.xml" Id="R0d244104e4834209" /><Relationship Type="http://schemas.openxmlformats.org/officeDocument/2006/relationships/slide" Target="/ppt/slides/slide39.xml" Id="Rdfcfe2791b1e47a7" /><Relationship Type="http://schemas.openxmlformats.org/officeDocument/2006/relationships/slide" Target="/ppt/slides/slide40.xml" Id="R5e5d3d758b594e3a" /><Relationship Type="http://schemas.openxmlformats.org/officeDocument/2006/relationships/slide" Target="/ppt/slides/slide41.xml" Id="Rc94db081a7f8411b" /><Relationship Type="http://schemas.openxmlformats.org/officeDocument/2006/relationships/slide" Target="/ppt/slides/slide42.xml" Id="Rc96b6b5bd9b945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fbda17396847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f2a3eb710f44ab" /><Relationship Type="http://schemas.openxmlformats.org/officeDocument/2006/relationships/notesMaster" Target="/ppt/notesMasters/notesMaster1.xml" Id="R461d2c6ebb3d4c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dd672f9ed242cf" /><Relationship Type="http://schemas.openxmlformats.org/officeDocument/2006/relationships/notesMaster" Target="/ppt/notesMasters/notesMaster1.xml" Id="R13a76ca1f4224c97"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07abca5d994094" /><Relationship Type="http://schemas.openxmlformats.org/officeDocument/2006/relationships/notesMaster" Target="/ppt/notesMasters/notesMaster1.xml" Id="Rd76e0d36ee9b42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03429c0b60b46ec" /><Relationship Type="http://schemas.openxmlformats.org/officeDocument/2006/relationships/notesMaster" Target="/ppt/notesMasters/notesMaster1.xml" Id="Rd083d57de67840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1bc5d2f801c42b4" /><Relationship Type="http://schemas.openxmlformats.org/officeDocument/2006/relationships/notesMaster" Target="/ppt/notesMasters/notesMaster1.xml" Id="R57ae3bc13ca2400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d90694d2661485a" /><Relationship Type="http://schemas.openxmlformats.org/officeDocument/2006/relationships/notesMaster" Target="/ppt/notesMasters/notesMaster1.xml" Id="R8319db3d81ac48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61e888ea474889" /><Relationship Type="http://schemas.openxmlformats.org/officeDocument/2006/relationships/notesMaster" Target="/ppt/notesMasters/notesMaster1.xml" Id="Re6c3eb558b2549b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61705e649b482d" /><Relationship Type="http://schemas.openxmlformats.org/officeDocument/2006/relationships/notesMaster" Target="/ppt/notesMasters/notesMaster1.xml" Id="R1afc036a6e9f46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93d17a12a504530" /><Relationship Type="http://schemas.openxmlformats.org/officeDocument/2006/relationships/notesMaster" Target="/ppt/notesMasters/notesMaster1.xml" Id="R160327c8722641e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c99da6622204ed9" /><Relationship Type="http://schemas.openxmlformats.org/officeDocument/2006/relationships/notesMaster" Target="/ppt/notesMasters/notesMaster1.xml" Id="R06ae1fcc74ef41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eb662a96b74dee" /><Relationship Type="http://schemas.openxmlformats.org/officeDocument/2006/relationships/notesMaster" Target="/ppt/notesMasters/notesMaster1.xml" Id="Rb2e0b78bbb8e49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0b27b57bb844664" /><Relationship Type="http://schemas.openxmlformats.org/officeDocument/2006/relationships/notesMaster" Target="/ppt/notesMasters/notesMaster1.xml" Id="R91a1f2f18a604e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5576312339f46dc" /><Relationship Type="http://schemas.openxmlformats.org/officeDocument/2006/relationships/notesMaster" Target="/ppt/notesMasters/notesMaster1.xml" Id="Rfc9d956388a845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08ac7e396949c8" /><Relationship Type="http://schemas.openxmlformats.org/officeDocument/2006/relationships/notesMaster" Target="/ppt/notesMasters/notesMaster1.xml" Id="Rea261287193c42a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cd250fb206249d4" /><Relationship Type="http://schemas.openxmlformats.org/officeDocument/2006/relationships/notesMaster" Target="/ppt/notesMasters/notesMaster1.xml" Id="Reaa2cdc0cd24446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1debafaed9f40d8" /><Relationship Type="http://schemas.openxmlformats.org/officeDocument/2006/relationships/notesMaster" Target="/ppt/notesMasters/notesMaster1.xml" Id="R00dd41c37d704d5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2cdeb612a5d41cd" /><Relationship Type="http://schemas.openxmlformats.org/officeDocument/2006/relationships/notesMaster" Target="/ppt/notesMasters/notesMaster1.xml" Id="R8bcd2dec18334e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02ac4a2047e4f80" /><Relationship Type="http://schemas.openxmlformats.org/officeDocument/2006/relationships/notesMaster" Target="/ppt/notesMasters/notesMaster1.xml" Id="R05d9601446674a7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46083a1e7e64b7c" /><Relationship Type="http://schemas.openxmlformats.org/officeDocument/2006/relationships/notesMaster" Target="/ppt/notesMasters/notesMaster1.xml" Id="Rfe8962d0e60f4d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622551479b74f1d" /><Relationship Type="http://schemas.openxmlformats.org/officeDocument/2006/relationships/notesMaster" Target="/ppt/notesMasters/notesMaster1.xml" Id="Re178889d957b4f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d4a40a56a0440f" /><Relationship Type="http://schemas.openxmlformats.org/officeDocument/2006/relationships/notesMaster" Target="/ppt/notesMasters/notesMaster1.xml" Id="R3783fb9e7f124a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cf37224386444fa" /><Relationship Type="http://schemas.openxmlformats.org/officeDocument/2006/relationships/notesMaster" Target="/ppt/notesMasters/notesMaster1.xml" Id="Rabc0165fcfa1434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7be88e157024837" /><Relationship Type="http://schemas.openxmlformats.org/officeDocument/2006/relationships/notesMaster" Target="/ppt/notesMasters/notesMaster1.xml" Id="R700a8133e78749d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4f7647e81974546" /><Relationship Type="http://schemas.openxmlformats.org/officeDocument/2006/relationships/notesMaster" Target="/ppt/notesMasters/notesMaster1.xml" Id="R073a8dab322d4e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588e4c38d264e8b" /><Relationship Type="http://schemas.openxmlformats.org/officeDocument/2006/relationships/notesMaster" Target="/ppt/notesMasters/notesMaster1.xml" Id="Rfd611161fd88427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d4081449c4c4fe6" /><Relationship Type="http://schemas.openxmlformats.org/officeDocument/2006/relationships/notesMaster" Target="/ppt/notesMasters/notesMaster1.xml" Id="R6309b0687a9b4a5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030fc9ed94f4616" /><Relationship Type="http://schemas.openxmlformats.org/officeDocument/2006/relationships/notesMaster" Target="/ppt/notesMasters/notesMaster1.xml" Id="Rd4d3b9fda040402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e91e4b842942d4" /><Relationship Type="http://schemas.openxmlformats.org/officeDocument/2006/relationships/notesMaster" Target="/ppt/notesMasters/notesMaster1.xml" Id="R7c6ece1f8cf1411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aafff29e73b471e" /><Relationship Type="http://schemas.openxmlformats.org/officeDocument/2006/relationships/notesMaster" Target="/ppt/notesMasters/notesMaster1.xml" Id="R62b2276ed9be4a1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a7a9d51ca1411b" /><Relationship Type="http://schemas.openxmlformats.org/officeDocument/2006/relationships/notesMaster" Target="/ppt/notesMasters/notesMaster1.xml" Id="R2cabd29110634a3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57933881a784f19" /><Relationship Type="http://schemas.openxmlformats.org/officeDocument/2006/relationships/notesMaster" Target="/ppt/notesMasters/notesMaster1.xml" Id="Ra34db3717908448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e60e70121964811" /><Relationship Type="http://schemas.openxmlformats.org/officeDocument/2006/relationships/notesMaster" Target="/ppt/notesMasters/notesMaster1.xml" Id="R157ecd6890ec4c2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c96985c393f44e1" /><Relationship Type="http://schemas.openxmlformats.org/officeDocument/2006/relationships/notesMaster" Target="/ppt/notesMasters/notesMaster1.xml" Id="R1692acb308d84da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3b06cea064c42b2" /><Relationship Type="http://schemas.openxmlformats.org/officeDocument/2006/relationships/notesMaster" Target="/ppt/notesMasters/notesMaster1.xml" Id="Re834c90362664f1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f570f2497c2413d" /><Relationship Type="http://schemas.openxmlformats.org/officeDocument/2006/relationships/notesMaster" Target="/ppt/notesMasters/notesMaster1.xml" Id="R5c2be3ea633343b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37ad5223e004e8b" /><Relationship Type="http://schemas.openxmlformats.org/officeDocument/2006/relationships/notesMaster" Target="/ppt/notesMasters/notesMaster1.xml" Id="R2d032a6e2322440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e74a0df51a8489c" /><Relationship Type="http://schemas.openxmlformats.org/officeDocument/2006/relationships/notesMaster" Target="/ppt/notesMasters/notesMaster1.xml" Id="R35846ea293e8486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2798a90a98642e3" /><Relationship Type="http://schemas.openxmlformats.org/officeDocument/2006/relationships/notesMaster" Target="/ppt/notesMasters/notesMaster1.xml" Id="R71632b5bb06d4ba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8dc39e244044f9e" /><Relationship Type="http://schemas.openxmlformats.org/officeDocument/2006/relationships/notesMaster" Target="/ppt/notesMasters/notesMaster1.xml" Id="R94491460244545c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38c78309ce04e0a" /><Relationship Type="http://schemas.openxmlformats.org/officeDocument/2006/relationships/notesMaster" Target="/ppt/notesMasters/notesMaster1.xml" Id="R7f5b16c0b01b478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ebc07ff8f2a4077" /><Relationship Type="http://schemas.openxmlformats.org/officeDocument/2006/relationships/notesMaster" Target="/ppt/notesMasters/notesMaster1.xml" Id="Rae9011d6aa3a470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84083d3776a417a" /><Relationship Type="http://schemas.openxmlformats.org/officeDocument/2006/relationships/notesMaster" Target="/ppt/notesMasters/notesMaster1.xml" Id="R71366ff05ab143a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../Audio/HSK2-28_MODEL.mp3. Sau khi tải, giữ thư mục Audio cạnh thư mục Slides. Script: 正在。着。做饭。洗。打扫。开门。你正在做什么呢？。我正在做饭。。小林呢？。他在打扫房间。。我可以现在去你家吗？。可以，门开着，你进来吧。.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开着。.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正在 (zhèng zài) = đang. Chọn đáp án bằng chuột trong trình chiếu. Chế độ đội: 20 giây trao đổi, 10 giây giải thích. Nhóm đúng và giải thích được nhận hai điểm. Script GAME: 正在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HSK2-28: Đang làm và việc thường ngày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../Audio/HSK2-29_MODEL.mp3. Sau khi tải, giữ thư mục Audio cạnh thư mục Slides. Script: 关门。拿。放。穿。看电视。打电话。小安正在做饭，小林正在打扫房间。朋友打来电话，想来他们家。门开着。.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开着。.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开着。 Đối chiếu bài đọc để nêu bằng chứng. Chọn đáp án bằng chuột trong trình chiếu. Chế độ đội: 20 giây trao đổi, 10 giây giải thích. Nhóm đúng và giải thích được nhận hai điểm. Script GAME: 关门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HSK2-29: Đang làm và việc thường ngày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../Audio/HSK2-30_MODEL.mp3. Sau khi tải, giữ thư mục Audio cạnh thư mục Slides. Script: 发信息。等一下。从。到达。送。接。小安正在做饭，小林正在打扫房间。朋友打来电话，想来他们家。门开着。。谁正在做饭？。门开着还是关着？.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开着。.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发信息 (fā xìn xī). Chọn đáp án bằng chuột trong trình chiếu. Chế độ đội: 20 giây trao đổi, 10 giây giải thích. Nhóm đúng và giải thích được nhận hai điểm. Script GAME: 发信息</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HSK2-30: Đang làm và việc thường ngày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2a183c3df244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29ece99eb84b6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c6c67f344ce46c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be003deb485400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0b4c32f3b364c7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af97f1ea59b493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27F4A9-DC0B-486A-B807-72B886444C8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FEE72A4-FB80-4BFD-80F4-EC332AAB400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A4F7A5E-FB7A-4F06-AD1E-093BDCD99C4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E083A4-DB2E-4939-AFD6-392F2B056E9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B8A6D48-C982-4E4A-927F-6BE0EF8F5D9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F7ECFF6-5FC6-4F6F-9EC1-1B4FDCEFE5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8AB1765-ABD4-4FD6-8CA6-9775D0E8AE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1730352-49D6-4B1C-A165-818A5D8E7A9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6347DC-18A8-4CD1-A3FF-2116A9AA2B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4E78BE2-A47A-410E-AAB2-228E5ED413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fbab7fb0ff41e1" /><Relationship Type="http://schemas.openxmlformats.org/officeDocument/2006/relationships/slideLayout" Target="/ppt/slideLayouts/slideLayout1.xml" Id="Rd022b399d8164cde" /><Relationship Type="http://schemas.openxmlformats.org/officeDocument/2006/relationships/slideLayout" Target="/ppt/slideLayouts/slideLayout2.xml" Id="R70fc0cd25d784a83" /><Relationship Type="http://schemas.openxmlformats.org/officeDocument/2006/relationships/slideLayout" Target="/ppt/slideLayouts/slideLayout3.xml" Id="R4b63b9c8edd64f1a" /><Relationship Type="http://schemas.openxmlformats.org/officeDocument/2006/relationships/slideLayout" Target="/ppt/slideLayouts/slideLayout4.xml" Id="R91ba2776949a4fa4" /><Relationship Type="http://schemas.openxmlformats.org/officeDocument/2006/relationships/slideLayout" Target="/ppt/slideLayouts/slideLayout5.xml" Id="R547ea2fbd43f4738" /><Relationship Type="http://schemas.openxmlformats.org/officeDocument/2006/relationships/slideLayout" Target="/ppt/slideLayouts/slideLayout6.xml" Id="R017e82a807be4cf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22b399d8164cde"/>
    <p:sldLayoutId xmlns:r="http://schemas.openxmlformats.org/officeDocument/2006/relationships" id="2147483650" r:id="R70fc0cd25d784a83"/>
    <p:sldLayoutId xmlns:r="http://schemas.openxmlformats.org/officeDocument/2006/relationships" id="2147483651" r:id="R4b63b9c8edd64f1a"/>
    <p:sldLayoutId xmlns:r="http://schemas.openxmlformats.org/officeDocument/2006/relationships" id="2147483652" r:id="R91ba2776949a4fa4"/>
    <p:sldLayoutId xmlns:r="http://schemas.openxmlformats.org/officeDocument/2006/relationships" id="2147483653" r:id="R547ea2fbd43f4738"/>
    <p:sldLayoutId xmlns:r="http://schemas.openxmlformats.org/officeDocument/2006/relationships" id="2147483654" r:id="R017e82a807be4cf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cd8c6eb48a84ed6" /><Relationship Type="http://schemas.openxmlformats.org/officeDocument/2006/relationships/notesSlide" Target="/ppt/notesSlides/notesSlide1.xml" Id="R99eec224522c46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7f77a66e51c4681" /><Relationship Type="http://schemas.openxmlformats.org/officeDocument/2006/relationships/notesSlide" Target="/ppt/notesSlides/notesSlide2.xml" Id="Re611e2ca4a024b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2d59e0d4cf24666" /><Relationship Type="http://schemas.openxmlformats.org/officeDocument/2006/relationships/notesSlide" Target="/ppt/notesSlides/notesSlide3.xml" Id="Rada6c0ba7b4440b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bf93f33fbe3459e" /><Relationship Type="http://schemas.openxmlformats.org/officeDocument/2006/relationships/notesSlide" Target="/ppt/notesSlides/notesSlide4.xml" Id="R8ea6d42b2b5246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e96481d418a47bf" /><Relationship Type="http://schemas.openxmlformats.org/officeDocument/2006/relationships/notesSlide" Target="/ppt/notesSlides/notesSlide5.xml" Id="R3e9868a78aa64e5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b05fe82e46b4469"/><Relationship Type="http://schemas.openxmlformats.org/officeDocument/2006/relationships/notesSlide" Target="/ppt/notesSlides/notesSlide6.xml" Id="Rddc145e9dba54937"/><Relationship Id="rIdInteractive3" Type="http://schemas.openxmlformats.org/officeDocument/2006/relationships/hyperlink" Target="../Audio/HSK2-28_MODEL.mp3" TargetMode="External"/><Relationship Id="rIdEmbeddedAudio4" Type="http://schemas.openxmlformats.org/officeDocument/2006/relationships/audio" Target="../media/HSK2-28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d42a8858e1d4e02" /><Relationship Type="http://schemas.openxmlformats.org/officeDocument/2006/relationships/notesSlide" Target="/ppt/notesSlides/notesSlide7.xml" Id="Rbb000ed97fed46ee"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bb56024c2554acd"/><Relationship Type="http://schemas.openxmlformats.org/officeDocument/2006/relationships/notesSlide" Target="/ppt/notesSlides/notesSlide8.xml" Id="R5fc3e77449ec45d4"/><Relationship Id="rIdInteractive3" Type="http://schemas.openxmlformats.org/officeDocument/2006/relationships/hyperlink" Target="../Audio/HSK2-28_GAME.mp3" TargetMode="External"/><Relationship Id="rIdEmbeddedAudio4" Type="http://schemas.openxmlformats.org/officeDocument/2006/relationships/audio" Target="../media/HSK2-28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5206dda2e28475c"/><Relationship Type="http://schemas.openxmlformats.org/officeDocument/2006/relationships/notesSlide" Target="/ppt/notesSlides/notesSlide9.xml" Id="Rd58bae4c21644419"/><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fafdc18e5d1e4de8"/><Relationship Type="http://schemas.openxmlformats.org/officeDocument/2006/relationships/notesSlide" Target="/ppt/notesSlides/notesSlide10.xml" Id="R6f54b0b9bbc44bee"/><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e76a1bda4b44c50" /><Relationship Type="http://schemas.openxmlformats.org/officeDocument/2006/relationships/notesSlide" Target="/ppt/notesSlides/notesSlide11.xml" Id="Rcb1c7d83c9184f6d"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1598be932e474b23"/><Relationship Type="http://schemas.openxmlformats.org/officeDocument/2006/relationships/notesSlide" Target="/ppt/notesSlides/notesSlide12.xml" Id="Rfc1bbf5059514fa0"/><Relationship Id="rIdGif3" Type="http://schemas.openxmlformats.org/officeDocument/2006/relationships/image" Target="../media/stroke_27491.gif"/><Relationship Id="rIdGif4" Type="http://schemas.openxmlformats.org/officeDocument/2006/relationships/image" Target="../media/stroke_22312.gif"/><Relationship Id="rIdGif5" Type="http://schemas.openxmlformats.org/officeDocument/2006/relationships/image" Target="../media/stroke_30528.gif"/><Relationship Id="rIdGif6" Type="http://schemas.openxmlformats.org/officeDocument/2006/relationships/image" Target="../media/stroke_20570.gif"/><Relationship Id="rIdGif7" Type="http://schemas.openxmlformats.org/officeDocument/2006/relationships/image" Target="../media/stroke_39277.gif"/><Relationship Id="rIdGif8" Type="http://schemas.openxmlformats.org/officeDocument/2006/relationships/image" Target="../media/stroke_2792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065bdb29531042bd"/><Relationship Type="http://schemas.openxmlformats.org/officeDocument/2006/relationships/notesSlide" Target="/ppt/notesSlides/notesSlide13.xml" Id="R6e39a42996d64bbb"/><Relationship Id="rIdInteractive3" Type="http://schemas.openxmlformats.org/officeDocument/2006/relationships/hyperlink" Target="../Audio/HSK2-28_MODEL.mp3" TargetMode="External"/><Relationship Id="rIdEmbeddedAudio4" Type="http://schemas.openxmlformats.org/officeDocument/2006/relationships/audio" Target="../media/HSK2-28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319636ae29e47bc" /><Relationship Type="http://schemas.openxmlformats.org/officeDocument/2006/relationships/notesSlide" Target="/ppt/notesSlides/notesSlide14.xml" Id="R9ef10db0fcee4d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fd0259f33654d0e" /><Relationship Type="http://schemas.openxmlformats.org/officeDocument/2006/relationships/notesSlide" Target="/ppt/notesSlides/notesSlide15.xml" Id="Rc2271e9b3224410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043d23cf7454242" /><Relationship Type="http://schemas.openxmlformats.org/officeDocument/2006/relationships/notesSlide" Target="/ppt/notesSlides/notesSlide16.xml" Id="Rb3cab24ee7aa43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f62f95afd08456c" /><Relationship Type="http://schemas.openxmlformats.org/officeDocument/2006/relationships/notesSlide" Target="/ppt/notesSlides/notesSlide17.xml" Id="Rf84d80e8553341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d3a5d9988f34ab9" /><Relationship Type="http://schemas.openxmlformats.org/officeDocument/2006/relationships/notesSlide" Target="/ppt/notesSlides/notesSlide18.xml" Id="R3a14b4500ffb4d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9979ff19ce14860" /><Relationship Type="http://schemas.openxmlformats.org/officeDocument/2006/relationships/notesSlide" Target="/ppt/notesSlides/notesSlide19.xml" Id="R44f0893f957d485b"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a8f45949d74844f6"/><Relationship Type="http://schemas.openxmlformats.org/officeDocument/2006/relationships/notesSlide" Target="/ppt/notesSlides/notesSlide20.xml" Id="R6edb81de15f6496f"/><Relationship Id="rIdInteractive3" Type="http://schemas.openxmlformats.org/officeDocument/2006/relationships/hyperlink" Target="../Audio/HSK2-29_MODEL.mp3" TargetMode="External"/><Relationship Id="rIdEmbeddedAudio4" Type="http://schemas.openxmlformats.org/officeDocument/2006/relationships/audio" Target="../media/HSK2-29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b30ce85e8474db9" /><Relationship Type="http://schemas.openxmlformats.org/officeDocument/2006/relationships/notesSlide" Target="/ppt/notesSlides/notesSlide21.xml" Id="R7d35b94c2ca6438e"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2b903e1edbe04aa2"/><Relationship Type="http://schemas.openxmlformats.org/officeDocument/2006/relationships/notesSlide" Target="/ppt/notesSlides/notesSlide22.xml" Id="Rcfec35eaa82e4203"/><Relationship Id="rIdInteractive3" Type="http://schemas.openxmlformats.org/officeDocument/2006/relationships/hyperlink" Target="../Audio/HSK2-29_GAME.mp3" TargetMode="External"/><Relationship Id="rIdEmbeddedAudio4" Type="http://schemas.openxmlformats.org/officeDocument/2006/relationships/audio" Target="../media/HSK2-29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d065196c780b441d"/><Relationship Type="http://schemas.openxmlformats.org/officeDocument/2006/relationships/notesSlide" Target="/ppt/notesSlides/notesSlide23.xml" Id="R6112cdcecf384bf2"/><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ca80813a7a0a4792"/><Relationship Type="http://schemas.openxmlformats.org/officeDocument/2006/relationships/notesSlide" Target="/ppt/notesSlides/notesSlide24.xml" Id="R8dd21bebde994b8a"/><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f3d9a7906214ed5" /><Relationship Type="http://schemas.openxmlformats.org/officeDocument/2006/relationships/notesSlide" Target="/ppt/notesSlides/notesSlide25.xml" Id="Reef8703e755c4e34"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d3313592ea3467a"/><Relationship Type="http://schemas.openxmlformats.org/officeDocument/2006/relationships/notesSlide" Target="/ppt/notesSlides/notesSlide26.xml" Id="R978c188a13a54bff"/><Relationship Id="rIdGif3" Type="http://schemas.openxmlformats.org/officeDocument/2006/relationships/image" Target="../media/stroke_20851.gif"/><Relationship Id="rIdGif4" Type="http://schemas.openxmlformats.org/officeDocument/2006/relationships/image" Target="../media/stroke_38376.gif"/><Relationship Id="rIdGif5" Type="http://schemas.openxmlformats.org/officeDocument/2006/relationships/image" Target="../media/stroke_25343.gif"/><Relationship Id="rIdGif6" Type="http://schemas.openxmlformats.org/officeDocument/2006/relationships/image" Target="../media/stroke_25918.gif"/><Relationship Id="rIdGif7" Type="http://schemas.openxmlformats.org/officeDocument/2006/relationships/image" Target="../media/stroke_31359.gif"/><Relationship Id="rIdGif8" Type="http://schemas.openxmlformats.org/officeDocument/2006/relationships/image" Target="../media/stroke_3047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88c412b0fcd14147"/><Relationship Type="http://schemas.openxmlformats.org/officeDocument/2006/relationships/notesSlide" Target="/ppt/notesSlides/notesSlide27.xml" Id="Rcc2c774402ee4c70"/><Relationship Id="rIdInteractive3" Type="http://schemas.openxmlformats.org/officeDocument/2006/relationships/hyperlink" Target="../Audio/HSK2-29_MODEL.mp3" TargetMode="External"/><Relationship Id="rIdEmbeddedAudio4" Type="http://schemas.openxmlformats.org/officeDocument/2006/relationships/audio" Target="../media/HSK2-29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bd03962a00734376" /><Relationship Type="http://schemas.openxmlformats.org/officeDocument/2006/relationships/notesSlide" Target="/ppt/notesSlides/notesSlide28.xml" Id="R80d14d1cf3e74f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a63cb98216f4420" /><Relationship Type="http://schemas.openxmlformats.org/officeDocument/2006/relationships/notesSlide" Target="/ppt/notesSlides/notesSlide29.xml" Id="Rcd76becbe0e04aa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d4da89f5f0f4b14" /><Relationship Type="http://schemas.openxmlformats.org/officeDocument/2006/relationships/notesSlide" Target="/ppt/notesSlides/notesSlide30.xml" Id="R87be9434ca1e4ff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53c38bf5a44b4de1" /><Relationship Type="http://schemas.openxmlformats.org/officeDocument/2006/relationships/notesSlide" Target="/ppt/notesSlides/notesSlide31.xml" Id="R93246805059f435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03bf144bf0c14258" /><Relationship Type="http://schemas.openxmlformats.org/officeDocument/2006/relationships/notesSlide" Target="/ppt/notesSlides/notesSlide32.xml" Id="Rf34c4edce53b4ef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a72384d15064e5e" /><Relationship Type="http://schemas.openxmlformats.org/officeDocument/2006/relationships/notesSlide" Target="/ppt/notesSlides/notesSlide33.xml" Id="R1743786922b54fd4"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e252e2c7a784d5d"/><Relationship Type="http://schemas.openxmlformats.org/officeDocument/2006/relationships/notesSlide" Target="/ppt/notesSlides/notesSlide34.xml" Id="R878d6cd2ab4d4278"/><Relationship Id="rIdInteractive3" Type="http://schemas.openxmlformats.org/officeDocument/2006/relationships/hyperlink" Target="../Audio/HSK2-30_MODEL.mp3" TargetMode="External"/><Relationship Id="rIdEmbeddedAudio4" Type="http://schemas.openxmlformats.org/officeDocument/2006/relationships/audio" Target="../media/HSK2-30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bb4c657768424938" /><Relationship Type="http://schemas.openxmlformats.org/officeDocument/2006/relationships/notesSlide" Target="/ppt/notesSlides/notesSlide35.xml" Id="R34cfeaab13de4ada"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dc4b775e12af42ca"/><Relationship Type="http://schemas.openxmlformats.org/officeDocument/2006/relationships/notesSlide" Target="/ppt/notesSlides/notesSlide36.xml" Id="R64f08c81561c4424"/><Relationship Id="rIdInteractive3" Type="http://schemas.openxmlformats.org/officeDocument/2006/relationships/hyperlink" Target="../Audio/HSK2-30_GAME.mp3" TargetMode="External"/><Relationship Id="rIdEmbeddedAudio4" Type="http://schemas.openxmlformats.org/officeDocument/2006/relationships/audio" Target="../media/HSK2-30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c4797c722314c2f"/><Relationship Type="http://schemas.openxmlformats.org/officeDocument/2006/relationships/notesSlide" Target="/ppt/notesSlides/notesSlide37.xml" Id="Rdbd291561b2e4419"/><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ae2d48c545e4bfa"/><Relationship Type="http://schemas.openxmlformats.org/officeDocument/2006/relationships/notesSlide" Target="/ppt/notesSlides/notesSlide38.xml" Id="R02660ccc1f5b4801"/><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b102bfac3e9342f6" /><Relationship Type="http://schemas.openxmlformats.org/officeDocument/2006/relationships/notesSlide" Target="/ppt/notesSlides/notesSlide39.xml" Id="Rb26efddc668042d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3f615ed1211c4689"/><Relationship Type="http://schemas.openxmlformats.org/officeDocument/2006/relationships/notesSlide" Target="/ppt/notesSlides/notesSlide40.xml" Id="R1d779481df4c4bee"/><Relationship Id="rIdGif3" Type="http://schemas.openxmlformats.org/officeDocument/2006/relationships/image" Target="../media/stroke_21457.gif"/><Relationship Id="rIdGif4" Type="http://schemas.openxmlformats.org/officeDocument/2006/relationships/image" Target="../media/stroke_20449.gif"/><Relationship Id="rIdGif5" Type="http://schemas.openxmlformats.org/officeDocument/2006/relationships/image" Target="../media/stroke_24687.gif"/><Relationship Id="rIdGif6" Type="http://schemas.openxmlformats.org/officeDocument/2006/relationships/image" Target="../media/stroke_31561.gif"/><Relationship Id="rIdGif7" Type="http://schemas.openxmlformats.org/officeDocument/2006/relationships/image" Target="../media/stroke_19968.gif"/><Relationship Id="rIdGif8" Type="http://schemas.openxmlformats.org/officeDocument/2006/relationships/image" Target="../media/stroke_19979.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e7debe69ebd74654"/><Relationship Type="http://schemas.openxmlformats.org/officeDocument/2006/relationships/notesSlide" Target="/ppt/notesSlides/notesSlide41.xml" Id="Rc449846bf4d74392"/><Relationship Id="rIdInteractive3" Type="http://schemas.openxmlformats.org/officeDocument/2006/relationships/hyperlink" Target="../Audio/HSK2-30_MODEL.mp3" TargetMode="External"/><Relationship Id="rIdEmbeddedAudio4" Type="http://schemas.openxmlformats.org/officeDocument/2006/relationships/audio" Target="../media/HSK2-30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751539d577e4a78" /><Relationship Type="http://schemas.openxmlformats.org/officeDocument/2006/relationships/notesSlide" Target="/ppt/notesSlides/notesSlide42.xml" Id="R2696a244867b463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A5EB82-9B12-4A7B-9ACB-D8C2C70EE9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7BFB11F7-86BD-484D-827A-30BABB56E2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Đang làm và việc thường ngày</a:t>
            </a:r>
          </a:p>
        </p:txBody>
      </p:sp>
      <p:sp>
        <p:nvSpPr>
          <p:cNvPr id="3" name="page">
            <a:extLst xmlns:a="http://schemas.openxmlformats.org/drawingml/2006/main">
              <a:ext uri="{FF2B5EF4-FFF2-40B4-BE49-F238E27FC236}">
                <a16:creationId xmlns:a16="http://schemas.microsoft.com/office/drawing/2014/main" id="{856CD1F5-7A20-45AC-805A-52FF53BA36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957A0CA-9F98-4C13-9A55-08E796A407B5}"/>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đang làm và việc thường ngày;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CAA63CB4-AD28-4DE0-B8D8-94D31730C6B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04793838"/>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40152D-69E4-43E3-B051-982E4D0418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6BA68C8B-196E-4B4A-859B-821B9793F5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D9FF137-390A-4521-B6E5-D0A42E1BA3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1843A49-DD37-470F-91A1-244A87E7496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懂     明白     知道</a:t>
            </a:r>
          </a:p>
        </p:txBody>
      </p:sp>
      <p:sp>
        <p:nvSpPr>
          <p:cNvPr id="5" name="retrieval">
            <a:extLst xmlns:a="http://schemas.openxmlformats.org/drawingml/2006/main">
              <a:ext uri="{FF2B5EF4-FFF2-40B4-BE49-F238E27FC236}">
                <a16:creationId xmlns:a16="http://schemas.microsoft.com/office/drawing/2014/main" id="{F6598F20-E840-4005-B1CA-3A93730CAC8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45341876"/>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C7C685A-A266-472B-B658-C8E1E59DC3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40EFC0B3-7188-4C21-9E1D-AB15A8390E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90457D9-E0E2-4521-BDF0-279C7DCDF0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94CBC5F-1C01-47AC-870C-8E6C38D7D00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正在</a:t>
            </a:r>
          </a:p>
        </p:txBody>
      </p:sp>
      <p:sp>
        <p:nvSpPr>
          <p:cNvPr id="5" name="py0">
            <a:extLst xmlns:a="http://schemas.openxmlformats.org/drawingml/2006/main">
              <a:ext uri="{FF2B5EF4-FFF2-40B4-BE49-F238E27FC236}">
                <a16:creationId xmlns:a16="http://schemas.microsoft.com/office/drawing/2014/main" id="{D2D32B9E-BA8F-4561-9D45-9BF90303B37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zhèngzài</a:t>
            </a:r>
          </a:p>
        </p:txBody>
      </p:sp>
      <p:sp>
        <p:nvSpPr>
          <p:cNvPr id="6" name="vi0">
            <a:extLst xmlns:a="http://schemas.openxmlformats.org/drawingml/2006/main">
              <a:ext uri="{FF2B5EF4-FFF2-40B4-BE49-F238E27FC236}">
                <a16:creationId xmlns:a16="http://schemas.microsoft.com/office/drawing/2014/main" id="{A3FFA73D-C8E8-44D4-B039-73BC0B92379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đang</a:t>
            </a:r>
          </a:p>
        </p:txBody>
      </p:sp>
      <p:sp>
        <p:nvSpPr>
          <p:cNvPr id="7" name="zh1">
            <a:extLst xmlns:a="http://schemas.openxmlformats.org/drawingml/2006/main">
              <a:ext uri="{FF2B5EF4-FFF2-40B4-BE49-F238E27FC236}">
                <a16:creationId xmlns:a16="http://schemas.microsoft.com/office/drawing/2014/main" id="{9B6C570B-83C1-4E4B-80F5-F92171D58E6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着</a:t>
            </a:r>
          </a:p>
        </p:txBody>
      </p:sp>
      <p:sp>
        <p:nvSpPr>
          <p:cNvPr id="8" name="py1">
            <a:extLst xmlns:a="http://schemas.openxmlformats.org/drawingml/2006/main">
              <a:ext uri="{FF2B5EF4-FFF2-40B4-BE49-F238E27FC236}">
                <a16:creationId xmlns:a16="http://schemas.microsoft.com/office/drawing/2014/main" id="{BF33734D-16F6-4992-BE5B-84BA3F46E4C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zhe</a:t>
            </a:r>
          </a:p>
        </p:txBody>
      </p:sp>
      <p:sp>
        <p:nvSpPr>
          <p:cNvPr id="9" name="vi1">
            <a:extLst xmlns:a="http://schemas.openxmlformats.org/drawingml/2006/main">
              <a:ext uri="{FF2B5EF4-FFF2-40B4-BE49-F238E27FC236}">
                <a16:creationId xmlns:a16="http://schemas.microsoft.com/office/drawing/2014/main" id="{A6DC0F7C-9592-4314-B2D7-07F73E4DC5B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trạng thái</a:t>
            </a:r>
          </a:p>
        </p:txBody>
      </p:sp>
      <p:sp>
        <p:nvSpPr>
          <p:cNvPr id="10" name="zh2">
            <a:extLst xmlns:a="http://schemas.openxmlformats.org/drawingml/2006/main">
              <a:ext uri="{FF2B5EF4-FFF2-40B4-BE49-F238E27FC236}">
                <a16:creationId xmlns:a16="http://schemas.microsoft.com/office/drawing/2014/main" id="{43D62B74-59C6-47DD-AE2D-82E7F3A2B5C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做饭</a:t>
            </a:r>
          </a:p>
        </p:txBody>
      </p:sp>
      <p:sp>
        <p:nvSpPr>
          <p:cNvPr id="11" name="py2">
            <a:extLst xmlns:a="http://schemas.openxmlformats.org/drawingml/2006/main">
              <a:ext uri="{FF2B5EF4-FFF2-40B4-BE49-F238E27FC236}">
                <a16:creationId xmlns:a16="http://schemas.microsoft.com/office/drawing/2014/main" id="{15B9B50F-BA27-4F3B-B7B0-A55B5D52AFC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 fàn</a:t>
            </a:r>
          </a:p>
        </p:txBody>
      </p:sp>
      <p:sp>
        <p:nvSpPr>
          <p:cNvPr id="12" name="vi2">
            <a:extLst xmlns:a="http://schemas.openxmlformats.org/drawingml/2006/main">
              <a:ext uri="{FF2B5EF4-FFF2-40B4-BE49-F238E27FC236}">
                <a16:creationId xmlns:a16="http://schemas.microsoft.com/office/drawing/2014/main" id="{83D2076F-F6A4-4BD5-9169-FD8E66E171F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nấu ăn</a:t>
            </a:r>
          </a:p>
        </p:txBody>
      </p:sp>
      <p:sp>
        <p:nvSpPr>
          <p:cNvPr id="13" name="zh3">
            <a:extLst xmlns:a="http://schemas.openxmlformats.org/drawingml/2006/main">
              <a:ext uri="{FF2B5EF4-FFF2-40B4-BE49-F238E27FC236}">
                <a16:creationId xmlns:a16="http://schemas.microsoft.com/office/drawing/2014/main" id="{5C9F90C3-B0DB-4240-92CD-15CA0E5D4A4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洗</a:t>
            </a:r>
          </a:p>
        </p:txBody>
      </p:sp>
      <p:sp>
        <p:nvSpPr>
          <p:cNvPr id="14" name="py3">
            <a:extLst xmlns:a="http://schemas.openxmlformats.org/drawingml/2006/main">
              <a:ext uri="{FF2B5EF4-FFF2-40B4-BE49-F238E27FC236}">
                <a16:creationId xmlns:a16="http://schemas.microsoft.com/office/drawing/2014/main" id="{BF713112-B298-47CB-A48D-7BD575AE3FD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a:t>
            </a:r>
          </a:p>
        </p:txBody>
      </p:sp>
      <p:sp>
        <p:nvSpPr>
          <p:cNvPr id="15" name="vi3">
            <a:extLst xmlns:a="http://schemas.openxmlformats.org/drawingml/2006/main">
              <a:ext uri="{FF2B5EF4-FFF2-40B4-BE49-F238E27FC236}">
                <a16:creationId xmlns:a16="http://schemas.microsoft.com/office/drawing/2014/main" id="{77894863-690D-4BC5-BE78-549B7BE9683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giặt rửa</a:t>
            </a:r>
          </a:p>
        </p:txBody>
      </p:sp>
      <p:sp>
        <p:nvSpPr>
          <p:cNvPr id="16" name="zh4">
            <a:extLst xmlns:a="http://schemas.openxmlformats.org/drawingml/2006/main">
              <a:ext uri="{FF2B5EF4-FFF2-40B4-BE49-F238E27FC236}">
                <a16:creationId xmlns:a16="http://schemas.microsoft.com/office/drawing/2014/main" id="{CD2B7D11-5644-45A6-9BA4-F9E2D2A5B77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打扫</a:t>
            </a:r>
          </a:p>
        </p:txBody>
      </p:sp>
      <p:sp>
        <p:nvSpPr>
          <p:cNvPr id="17" name="py4">
            <a:extLst xmlns:a="http://schemas.openxmlformats.org/drawingml/2006/main">
              <a:ext uri="{FF2B5EF4-FFF2-40B4-BE49-F238E27FC236}">
                <a16:creationId xmlns:a16="http://schemas.microsoft.com/office/drawing/2014/main" id="{B9036D47-F867-49B2-95AA-32D8B7B2804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 sǎo</a:t>
            </a:r>
          </a:p>
        </p:txBody>
      </p:sp>
      <p:sp>
        <p:nvSpPr>
          <p:cNvPr id="18" name="vi4">
            <a:extLst xmlns:a="http://schemas.openxmlformats.org/drawingml/2006/main">
              <a:ext uri="{FF2B5EF4-FFF2-40B4-BE49-F238E27FC236}">
                <a16:creationId xmlns:a16="http://schemas.microsoft.com/office/drawing/2014/main" id="{E97D9896-24D8-41EC-9FBB-E94366B3701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dọn dẹp</a:t>
            </a:r>
          </a:p>
        </p:txBody>
      </p:sp>
      <p:sp>
        <p:nvSpPr>
          <p:cNvPr id="19" name="zh5">
            <a:extLst xmlns:a="http://schemas.openxmlformats.org/drawingml/2006/main">
              <a:ext uri="{FF2B5EF4-FFF2-40B4-BE49-F238E27FC236}">
                <a16:creationId xmlns:a16="http://schemas.microsoft.com/office/drawing/2014/main" id="{7BA9D436-2A6D-4704-966B-E6A931B320A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开门</a:t>
            </a:r>
          </a:p>
        </p:txBody>
      </p:sp>
      <p:sp>
        <p:nvSpPr>
          <p:cNvPr id="20" name="py5">
            <a:extLst xmlns:a="http://schemas.openxmlformats.org/drawingml/2006/main">
              <a:ext uri="{FF2B5EF4-FFF2-40B4-BE49-F238E27FC236}">
                <a16:creationId xmlns:a16="http://schemas.microsoft.com/office/drawing/2014/main" id="{927C9E50-8141-4DCE-91F7-517E07CF300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 mén</a:t>
            </a:r>
          </a:p>
        </p:txBody>
      </p:sp>
      <p:sp>
        <p:nvSpPr>
          <p:cNvPr id="21" name="vi5">
            <a:extLst xmlns:a="http://schemas.openxmlformats.org/drawingml/2006/main">
              <a:ext uri="{FF2B5EF4-FFF2-40B4-BE49-F238E27FC236}">
                <a16:creationId xmlns:a16="http://schemas.microsoft.com/office/drawing/2014/main" id="{CF7D7B5F-CB7E-4CA0-942B-9991BFC4FAC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mở cửa</a:t>
            </a:r>
          </a:p>
        </p:txBody>
      </p:sp>
    </p:spTree>
    <p:extLst>
      <p:ext uri="{BB962C8B-B14F-4D97-AF65-F5344CB8AC3E}">
        <p14:creationId xmlns:p14="http://schemas.microsoft.com/office/powerpoint/2010/main" val="194734100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D433D35-2288-4C1A-8713-CAE9FEFE7C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FC7F8354-4883-406D-91EE-4CA571D3D5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EBC474A-BEE0-440F-B9C0-EABE4CFE22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ABD84CC-6ECC-4489-8526-9CF42A64733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高中</a:t>
            </a:r>
          </a:p>
        </p:txBody>
      </p:sp>
      <p:sp>
        <p:nvSpPr>
          <p:cNvPr id="5" name="py0">
            <a:extLst xmlns:a="http://schemas.openxmlformats.org/drawingml/2006/main">
              <a:ext uri="{FF2B5EF4-FFF2-40B4-BE49-F238E27FC236}">
                <a16:creationId xmlns:a16="http://schemas.microsoft.com/office/drawing/2014/main" id="{7433B256-95B8-461D-A923-500BE45B364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gāozhōng</a:t>
            </a:r>
          </a:p>
        </p:txBody>
      </p:sp>
      <p:sp>
        <p:nvSpPr>
          <p:cNvPr id="6" name="vi0">
            <a:extLst xmlns:a="http://schemas.openxmlformats.org/drawingml/2006/main">
              <a:ext uri="{FF2B5EF4-FFF2-40B4-BE49-F238E27FC236}">
                <a16:creationId xmlns:a16="http://schemas.microsoft.com/office/drawing/2014/main" id="{A4BE769C-453D-413B-88E0-881E5E0EC75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trung học phổ thông</a:t>
            </a:r>
          </a:p>
        </p:txBody>
      </p:sp>
      <p:sp>
        <p:nvSpPr>
          <p:cNvPr id="7" name="zh1">
            <a:extLst xmlns:a="http://schemas.openxmlformats.org/drawingml/2006/main">
              <a:ext uri="{FF2B5EF4-FFF2-40B4-BE49-F238E27FC236}">
                <a16:creationId xmlns:a16="http://schemas.microsoft.com/office/drawing/2014/main" id="{84238924-7A72-42F0-974A-0486E52831C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名</a:t>
            </a:r>
          </a:p>
        </p:txBody>
      </p:sp>
      <p:sp>
        <p:nvSpPr>
          <p:cNvPr id="8" name="py1">
            <a:extLst xmlns:a="http://schemas.openxmlformats.org/drawingml/2006/main">
              <a:ext uri="{FF2B5EF4-FFF2-40B4-BE49-F238E27FC236}">
                <a16:creationId xmlns:a16="http://schemas.microsoft.com/office/drawing/2014/main" id="{9FF3AD18-6036-4655-8A5E-8836F68F31F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a:t>
            </a:r>
          </a:p>
        </p:txBody>
      </p:sp>
      <p:sp>
        <p:nvSpPr>
          <p:cNvPr id="9" name="vi1">
            <a:extLst xmlns:a="http://schemas.openxmlformats.org/drawingml/2006/main">
              <a:ext uri="{FF2B5EF4-FFF2-40B4-BE49-F238E27FC236}">
                <a16:creationId xmlns:a16="http://schemas.microsoft.com/office/drawing/2014/main" id="{3AB5717D-335E-46FD-A3A4-BE41FBE812B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tên lượng từ người</a:t>
            </a:r>
          </a:p>
        </p:txBody>
      </p:sp>
      <p:sp>
        <p:nvSpPr>
          <p:cNvPr id="10" name="zh2">
            <a:extLst xmlns:a="http://schemas.openxmlformats.org/drawingml/2006/main">
              <a:ext uri="{FF2B5EF4-FFF2-40B4-BE49-F238E27FC236}">
                <a16:creationId xmlns:a16="http://schemas.microsoft.com/office/drawing/2014/main" id="{709DB4C7-A64B-4030-9E55-A1FCD58706B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姓</a:t>
            </a:r>
          </a:p>
        </p:txBody>
      </p:sp>
      <p:sp>
        <p:nvSpPr>
          <p:cNvPr id="11" name="py2">
            <a:extLst xmlns:a="http://schemas.openxmlformats.org/drawingml/2006/main">
              <a:ext uri="{FF2B5EF4-FFF2-40B4-BE49-F238E27FC236}">
                <a16:creationId xmlns:a16="http://schemas.microsoft.com/office/drawing/2014/main" id="{78D5ECC2-FBD1-4716-A596-3D7A2103207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xìng</a:t>
            </a:r>
          </a:p>
        </p:txBody>
      </p:sp>
      <p:sp>
        <p:nvSpPr>
          <p:cNvPr id="12" name="vi2">
            <a:extLst xmlns:a="http://schemas.openxmlformats.org/drawingml/2006/main">
              <a:ext uri="{FF2B5EF4-FFF2-40B4-BE49-F238E27FC236}">
                <a16:creationId xmlns:a16="http://schemas.microsoft.com/office/drawing/2014/main" id="{42BCCD19-DE55-487C-A033-EF7EC459DB5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a:t>
            </a:r>
          </a:p>
        </p:txBody>
      </p:sp>
    </p:spTree>
    <p:extLst>
      <p:ext uri="{BB962C8B-B14F-4D97-AF65-F5344CB8AC3E}">
        <p14:creationId xmlns:p14="http://schemas.microsoft.com/office/powerpoint/2010/main" val="96647939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E15CF35-76E4-4951-B768-9F2464A8C8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D7FEF48C-D0D5-4C79-8F61-473DF34E33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FBA34B8-CDE3-49D9-A2A9-3A24336E4C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C98D027-D892-49EA-BF2A-1A87BFD0B4F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正在……呢</a:t>
            </a:r>
          </a:p>
        </p:txBody>
      </p:sp>
      <p:sp>
        <p:nvSpPr>
          <p:cNvPr id="5" name="rule">
            <a:extLst xmlns:a="http://schemas.openxmlformats.org/drawingml/2006/main">
              <a:ext uri="{FF2B5EF4-FFF2-40B4-BE49-F238E27FC236}">
                <a16:creationId xmlns:a16="http://schemas.microsoft.com/office/drawing/2014/main" id="{9CCC5FB5-C166-40F5-ADE0-8062C178E97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我正在做饭呢。 Tôi đang nấu ăn.</a:t>
            </a:r>
          </a:p>
        </p:txBody>
      </p:sp>
    </p:spTree>
    <p:extLst>
      <p:ext uri="{BB962C8B-B14F-4D97-AF65-F5344CB8AC3E}">
        <p14:creationId xmlns:p14="http://schemas.microsoft.com/office/powerpoint/2010/main" val="1433279203"/>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1A1B5DD-6B2D-46A5-9D8A-CE2FBE5FF2C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8F71148A-5845-4403-9751-4E44D33902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B8A5C53-720F-4678-BB1C-18675F4B3D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D41172E-07C5-473C-92C2-C2C453466631}"/>
              </a:ext>
            </a:extLst>
            <ns0:hlinkClick xmlns:ns0="http://schemas.openxmlformats.org/drawingml/2006/main" xmlns:ns1="http://schemas.openxmlformats.org/officeDocument/2006/relationships" ns1:id="rIdInteractive3">
              <ns0:snd ns1:embed="rIdEmbeddedAudio4" name="HSK2-2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FAD06A5-4239-4648-9D07-98DA652C396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37F046E-1444-46F3-8E81-8BE5E9909F6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2811189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52A25C0-FBFE-453E-9E44-F38D42083A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A6D50250-D74A-4D41-808A-D336DF48D9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56C962E-9D81-4894-A806-F1DC02C1A34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5A07538-C99F-454E-9639-A9D7F2810930}"/>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小安正在做饭，小林正在打扫房间。朋友打来电话，想来他们家。门开着。</a:t>
            </a:r>
          </a:p>
        </p:txBody>
      </p:sp>
      <p:sp>
        <p:nvSpPr>
          <p:cNvPr id="5" name="q0">
            <a:extLst xmlns:a="http://schemas.openxmlformats.org/drawingml/2006/main">
              <a:ext uri="{FF2B5EF4-FFF2-40B4-BE49-F238E27FC236}">
                <a16:creationId xmlns:a16="http://schemas.microsoft.com/office/drawing/2014/main" id="{FDB4DA25-0052-463A-8C89-44F18FA29CA7}"/>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谁正在做饭？</a:t>
            </a:r>
          </a:p>
        </p:txBody>
      </p:sp>
      <p:sp>
        <p:nvSpPr>
          <p:cNvPr id="6" name="q1">
            <a:extLst xmlns:a="http://schemas.openxmlformats.org/drawingml/2006/main">
              <a:ext uri="{FF2B5EF4-FFF2-40B4-BE49-F238E27FC236}">
                <a16:creationId xmlns:a16="http://schemas.microsoft.com/office/drawing/2014/main" id="{C676151C-0095-43DD-AA68-9BD25BF7E0EF}"/>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门开着还是关着？</a:t>
            </a:r>
          </a:p>
        </p:txBody>
      </p:sp>
    </p:spTree>
    <p:extLst>
      <p:ext uri="{BB962C8B-B14F-4D97-AF65-F5344CB8AC3E}">
        <p14:creationId xmlns:p14="http://schemas.microsoft.com/office/powerpoint/2010/main" val="133764786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FDE6D1F-FA72-413F-B714-9024B8AD9B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878B2613-CD81-438B-B650-5462853F21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8594C02-43D9-417C-B7F1-D914511421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51F9D97-80B7-4C94-B15E-03BAE2B0ACB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“đang”?</a:t>
            </a:r>
          </a:p>
        </p:txBody>
      </p:sp>
      <p:sp>
        <p:nvSpPr>
          <p:cNvPr id="5" name="audio_game">
            <a:extLst xmlns:a="http://schemas.openxmlformats.org/drawingml/2006/main">
              <a:ext uri="{FF2B5EF4-FFF2-40B4-BE49-F238E27FC236}">
                <a16:creationId xmlns:a16="http://schemas.microsoft.com/office/drawing/2014/main" id="{0A75360A-5528-4E3C-BB6C-B62D0FC78FBC}"/>
              </a:ext>
            </a:extLst>
            <ns0:hlinkClick xmlns:ns0="http://schemas.openxmlformats.org/drawingml/2006/main" xmlns:ns1="http://schemas.openxmlformats.org/officeDocument/2006/relationships" ns1:id="rIdInteractive3">
              <ns0:snd ns1:embed="rIdEmbeddedAudio4" name="HSK2-2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5FC5B91-FFFD-48BA-A354-A7BCCB349D3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正在</a:t>
            </a:r>
          </a:p>
        </p:txBody>
      </p:sp>
      <p:sp>
        <p:nvSpPr>
          <p:cNvPr id="7" name="choice_1">
            <a:extLst xmlns:a="http://schemas.openxmlformats.org/drawingml/2006/main">
              <a:ext uri="{FF2B5EF4-FFF2-40B4-BE49-F238E27FC236}">
                <a16:creationId xmlns:a16="http://schemas.microsoft.com/office/drawing/2014/main" id="{23CD64AA-B1D7-4BA2-A46C-F0BA5B86665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着</a:t>
            </a:r>
          </a:p>
        </p:txBody>
      </p:sp>
      <p:sp>
        <p:nvSpPr>
          <p:cNvPr id="8" name="choice_2">
            <a:extLst xmlns:a="http://schemas.openxmlformats.org/drawingml/2006/main">
              <a:ext uri="{FF2B5EF4-FFF2-40B4-BE49-F238E27FC236}">
                <a16:creationId xmlns:a16="http://schemas.microsoft.com/office/drawing/2014/main" id="{9B100D73-AC2B-465B-9436-0A6221E32DF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做饭</a:t>
            </a:r>
          </a:p>
        </p:txBody>
      </p:sp>
    </p:spTree>
    <p:extLst>
      <p:ext uri="{BB962C8B-B14F-4D97-AF65-F5344CB8AC3E}">
        <p14:creationId xmlns:p14="http://schemas.microsoft.com/office/powerpoint/2010/main" val="129332961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81156B2-92F9-42B9-9FCD-630F989F65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7A7A207D-A192-4589-A44E-B318201474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2EB8CA7-986C-4F8E-8367-0DC67D9B0C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7B47019-B624-42C7-B44D-8863E14AD3B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正在 (zhèng zài) = đang.</a:t>
            </a:r>
          </a:p>
        </p:txBody>
      </p:sp>
      <p:sp>
        <p:nvSpPr>
          <p:cNvPr id="5" name="stretch">
            <a:extLst xmlns:a="http://schemas.openxmlformats.org/drawingml/2006/main">
              <a:ext uri="{FF2B5EF4-FFF2-40B4-BE49-F238E27FC236}">
                <a16:creationId xmlns:a16="http://schemas.microsoft.com/office/drawing/2014/main" id="{0C7B0A18-4483-4E80-8CFC-F0BEBE85BF5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E3E922F-2C67-494B-8EAA-15A030C367F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5044166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76AC4A-2474-4C72-A7AD-F388806478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2CD26324-80C3-443F-80F5-C90A055FED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A485924-2C8B-433C-BD4F-AC49BDAA0A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8E85663-0821-4D2C-87CF-C4E24F7F373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967CB18-D2BB-4A8C-A9D7-B5E3ECA36FD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18986616"/>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B8E30F-F093-45CF-B65E-F339DB5A66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8D19CC4A-B12A-42D1-8B49-B205D8FAEF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A73A1E5-EBA1-4712-8AA8-DC77D400758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2D2EFEE-5B67-4583-91F5-419D0B58F0D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Mô tả hai căn phòng có hoạt động khác nhau. Bạn nghe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định đúng người, việc và trạng thái đồ vật.</a:t>
            </a:r>
          </a:p>
        </p:txBody>
      </p:sp>
      <p:sp>
        <p:nvSpPr>
          <p:cNvPr id="5" name="taskrule">
            <a:extLst xmlns:a="http://schemas.openxmlformats.org/drawingml/2006/main">
              <a:ext uri="{FF2B5EF4-FFF2-40B4-BE49-F238E27FC236}">
                <a16:creationId xmlns:a16="http://schemas.microsoft.com/office/drawing/2014/main" id="{C89448F2-AAE0-4A9E-92A7-B3DBEA2A3DC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9933432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405E5AC-BAA7-48E3-ADCA-D681235B03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5CCC9951-6083-45E5-A83E-27FA50FAA71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01F2358-7D22-4EC3-97C9-BEF66D4F08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正"/>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在"/>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做"/>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饭"/>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洗"/>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6193622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B7F091-4456-4038-9A40-1DCB4D5AD8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27297670-CCF4-4EE8-90AE-33DD4FCECE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778B7984-0B99-4F4F-91EB-C71200D5CD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DADB519-AB6A-4D67-8FF8-4F058C4EBB0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3F7EC83-F7E3-4E5A-9F17-A3EF4EB0E62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FAA55DD-7B51-4ED2-AADF-6F6732365823}"/>
              </a:ext>
            </a:extLst>
            <ns0:hlinkClick xmlns:ns0="http://schemas.openxmlformats.org/drawingml/2006/main" xmlns:ns1="http://schemas.openxmlformats.org/officeDocument/2006/relationships" ns1:id="rIdInteractive3">
              <ns0:snd ns1:embed="rIdEmbeddedAudio4" name="HSK2-2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3920102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568F85-4268-4E7D-970F-78E70D006F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HSK2-28</a:t>
            </a:r>
          </a:p>
        </p:txBody>
      </p:sp>
      <p:sp>
        <p:nvSpPr>
          <p:cNvPr id="2" name="heading">
            <a:extLst xmlns:a="http://schemas.openxmlformats.org/drawingml/2006/main">
              <a:ext uri="{FF2B5EF4-FFF2-40B4-BE49-F238E27FC236}">
                <a16:creationId xmlns:a16="http://schemas.microsoft.com/office/drawing/2014/main" id="{AB5EA23B-E997-4774-AF54-1ED1578BF3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A8AD11F-30FD-4A0E-88BD-92E39974B2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F1CF857-DE67-4709-BF1C-3EB5B6EF025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D1AC6E4-4A72-4306-868C-71C6E856934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02298579"/>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9C14AD-8BCF-4954-B415-D31BEE0A02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41DE4B5C-6D2B-443A-A14F-BD8309B983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Đang làm và việc thường ngày</a:t>
            </a:r>
          </a:p>
        </p:txBody>
      </p:sp>
      <p:sp>
        <p:nvSpPr>
          <p:cNvPr id="3" name="page">
            <a:extLst xmlns:a="http://schemas.openxmlformats.org/drawingml/2006/main">
              <a:ext uri="{FF2B5EF4-FFF2-40B4-BE49-F238E27FC236}">
                <a16:creationId xmlns:a16="http://schemas.microsoft.com/office/drawing/2014/main" id="{2279969E-15CC-4068-A36A-86CDB6B90DE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98FA207-FEDB-446C-95C7-049F5893623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Động từ 加 着 và đọc tìm chi tiết.</a:t>
            </a:r>
          </a:p>
        </p:txBody>
      </p:sp>
      <p:sp>
        <p:nvSpPr>
          <p:cNvPr id="5" name="duration">
            <a:extLst xmlns:a="http://schemas.openxmlformats.org/drawingml/2006/main">
              <a:ext uri="{FF2B5EF4-FFF2-40B4-BE49-F238E27FC236}">
                <a16:creationId xmlns:a16="http://schemas.microsoft.com/office/drawing/2014/main" id="{670B220F-0D62-46DB-B008-B4E80C47F16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40184166"/>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7CB56D-ABF5-4318-90B3-854AB1521C3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1B87F853-D580-4075-A26C-6DCD683071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B305243-4EBA-4A3F-8FCE-244EA7207D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627C6EA-A019-4104-B0B8-E5FFB2C2FF1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同事     办公室     找</a:t>
            </a:r>
          </a:p>
        </p:txBody>
      </p:sp>
      <p:sp>
        <p:nvSpPr>
          <p:cNvPr id="5" name="retrieval">
            <a:extLst xmlns:a="http://schemas.openxmlformats.org/drawingml/2006/main">
              <a:ext uri="{FF2B5EF4-FFF2-40B4-BE49-F238E27FC236}">
                <a16:creationId xmlns:a16="http://schemas.microsoft.com/office/drawing/2014/main" id="{0DA20112-2FE7-4578-A588-623AC2B328B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97088587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1725AC1-9090-47F3-A19C-DAE2B3CFC9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70468433-67D4-4BA1-89CE-1C1803B14A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2A84332-6C6A-4689-BF14-8625327E36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6A11303-2F0D-4B46-8CC0-49E11E216D3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关门</a:t>
            </a:r>
          </a:p>
        </p:txBody>
      </p:sp>
      <p:sp>
        <p:nvSpPr>
          <p:cNvPr id="5" name="py0">
            <a:extLst xmlns:a="http://schemas.openxmlformats.org/drawingml/2006/main">
              <a:ext uri="{FF2B5EF4-FFF2-40B4-BE49-F238E27FC236}">
                <a16:creationId xmlns:a16="http://schemas.microsoft.com/office/drawing/2014/main" id="{A4F18F21-3C3D-4223-9DB8-39D2ABBCB51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 mén</a:t>
            </a:r>
          </a:p>
        </p:txBody>
      </p:sp>
      <p:sp>
        <p:nvSpPr>
          <p:cNvPr id="6" name="vi0">
            <a:extLst xmlns:a="http://schemas.openxmlformats.org/drawingml/2006/main">
              <a:ext uri="{FF2B5EF4-FFF2-40B4-BE49-F238E27FC236}">
                <a16:creationId xmlns:a16="http://schemas.microsoft.com/office/drawing/2014/main" id="{BC3726EF-0320-4443-943A-0B907A0E635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đóng cửa</a:t>
            </a:r>
          </a:p>
        </p:txBody>
      </p:sp>
      <p:sp>
        <p:nvSpPr>
          <p:cNvPr id="7" name="zh1">
            <a:extLst xmlns:a="http://schemas.openxmlformats.org/drawingml/2006/main">
              <a:ext uri="{FF2B5EF4-FFF2-40B4-BE49-F238E27FC236}">
                <a16:creationId xmlns:a16="http://schemas.microsoft.com/office/drawing/2014/main" id="{64B5A3E1-2D24-4A83-8C86-975C27A8219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拿</a:t>
            </a:r>
          </a:p>
        </p:txBody>
      </p:sp>
      <p:sp>
        <p:nvSpPr>
          <p:cNvPr id="8" name="py1">
            <a:extLst xmlns:a="http://schemas.openxmlformats.org/drawingml/2006/main">
              <a:ext uri="{FF2B5EF4-FFF2-40B4-BE49-F238E27FC236}">
                <a16:creationId xmlns:a16="http://schemas.microsoft.com/office/drawing/2014/main" id="{DA50D7A1-C1D8-427D-9B0C-D7CAAFD59F2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a:t>
            </a:r>
          </a:p>
        </p:txBody>
      </p:sp>
      <p:sp>
        <p:nvSpPr>
          <p:cNvPr id="9" name="vi1">
            <a:extLst xmlns:a="http://schemas.openxmlformats.org/drawingml/2006/main">
              <a:ext uri="{FF2B5EF4-FFF2-40B4-BE49-F238E27FC236}">
                <a16:creationId xmlns:a16="http://schemas.microsoft.com/office/drawing/2014/main" id="{CABFC807-0B1C-43D5-A40E-3F3E1489E53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cầm lấy</a:t>
            </a:r>
          </a:p>
        </p:txBody>
      </p:sp>
      <p:sp>
        <p:nvSpPr>
          <p:cNvPr id="10" name="zh2">
            <a:extLst xmlns:a="http://schemas.openxmlformats.org/drawingml/2006/main">
              <a:ext uri="{FF2B5EF4-FFF2-40B4-BE49-F238E27FC236}">
                <a16:creationId xmlns:a16="http://schemas.microsoft.com/office/drawing/2014/main" id="{E5DD8BEA-C670-47C3-A4F4-72751D501D6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放</a:t>
            </a:r>
          </a:p>
        </p:txBody>
      </p:sp>
      <p:sp>
        <p:nvSpPr>
          <p:cNvPr id="11" name="py2">
            <a:extLst xmlns:a="http://schemas.openxmlformats.org/drawingml/2006/main">
              <a:ext uri="{FF2B5EF4-FFF2-40B4-BE49-F238E27FC236}">
                <a16:creationId xmlns:a16="http://schemas.microsoft.com/office/drawing/2014/main" id="{445D6708-4F1D-40B7-BD31-B7EFBB6448A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fàng</a:t>
            </a:r>
          </a:p>
        </p:txBody>
      </p:sp>
      <p:sp>
        <p:nvSpPr>
          <p:cNvPr id="12" name="vi2">
            <a:extLst xmlns:a="http://schemas.openxmlformats.org/drawingml/2006/main">
              <a:ext uri="{FF2B5EF4-FFF2-40B4-BE49-F238E27FC236}">
                <a16:creationId xmlns:a16="http://schemas.microsoft.com/office/drawing/2014/main" id="{D4EB5D8B-56D2-4CEB-9411-EF51A8B4561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đặt</a:t>
            </a:r>
          </a:p>
        </p:txBody>
      </p:sp>
      <p:sp>
        <p:nvSpPr>
          <p:cNvPr id="13" name="zh3">
            <a:extLst xmlns:a="http://schemas.openxmlformats.org/drawingml/2006/main">
              <a:ext uri="{FF2B5EF4-FFF2-40B4-BE49-F238E27FC236}">
                <a16:creationId xmlns:a16="http://schemas.microsoft.com/office/drawing/2014/main" id="{E28A584E-13C4-4828-B0DE-BC09E295609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穿</a:t>
            </a:r>
          </a:p>
        </p:txBody>
      </p:sp>
      <p:sp>
        <p:nvSpPr>
          <p:cNvPr id="14" name="py3">
            <a:extLst xmlns:a="http://schemas.openxmlformats.org/drawingml/2006/main">
              <a:ext uri="{FF2B5EF4-FFF2-40B4-BE49-F238E27FC236}">
                <a16:creationId xmlns:a16="http://schemas.microsoft.com/office/drawing/2014/main" id="{FACFA693-9AF4-4761-A2C1-0C04D99A530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chuān</a:t>
            </a:r>
          </a:p>
        </p:txBody>
      </p:sp>
      <p:sp>
        <p:nvSpPr>
          <p:cNvPr id="15" name="vi3">
            <a:extLst xmlns:a="http://schemas.openxmlformats.org/drawingml/2006/main">
              <a:ext uri="{FF2B5EF4-FFF2-40B4-BE49-F238E27FC236}">
                <a16:creationId xmlns:a16="http://schemas.microsoft.com/office/drawing/2014/main" id="{57107158-B923-4866-8C3E-E78AE061A5F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mặc</a:t>
            </a:r>
          </a:p>
        </p:txBody>
      </p:sp>
      <p:sp>
        <p:nvSpPr>
          <p:cNvPr id="16" name="zh4">
            <a:extLst xmlns:a="http://schemas.openxmlformats.org/drawingml/2006/main">
              <a:ext uri="{FF2B5EF4-FFF2-40B4-BE49-F238E27FC236}">
                <a16:creationId xmlns:a16="http://schemas.microsoft.com/office/drawing/2014/main" id="{B6D3C404-D50B-477D-A064-BEBF722FEBB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看电视</a:t>
            </a:r>
          </a:p>
        </p:txBody>
      </p:sp>
      <p:sp>
        <p:nvSpPr>
          <p:cNvPr id="17" name="py4">
            <a:extLst xmlns:a="http://schemas.openxmlformats.org/drawingml/2006/main">
              <a:ext uri="{FF2B5EF4-FFF2-40B4-BE49-F238E27FC236}">
                <a16:creationId xmlns:a16="http://schemas.microsoft.com/office/drawing/2014/main" id="{9D885CE0-162B-4A7E-A007-F55712D8B72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 diàn shì</a:t>
            </a:r>
          </a:p>
        </p:txBody>
      </p:sp>
      <p:sp>
        <p:nvSpPr>
          <p:cNvPr id="18" name="vi4">
            <a:extLst xmlns:a="http://schemas.openxmlformats.org/drawingml/2006/main">
              <a:ext uri="{FF2B5EF4-FFF2-40B4-BE49-F238E27FC236}">
                <a16:creationId xmlns:a16="http://schemas.microsoft.com/office/drawing/2014/main" id="{0C77ECE1-2459-4D0C-8733-BF0E914D348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xem tivi</a:t>
            </a:r>
          </a:p>
        </p:txBody>
      </p:sp>
      <p:sp>
        <p:nvSpPr>
          <p:cNvPr id="19" name="zh5">
            <a:extLst xmlns:a="http://schemas.openxmlformats.org/drawingml/2006/main">
              <a:ext uri="{FF2B5EF4-FFF2-40B4-BE49-F238E27FC236}">
                <a16:creationId xmlns:a16="http://schemas.microsoft.com/office/drawing/2014/main" id="{D24240EF-5DE6-4619-B728-32233119ED9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打电话</a:t>
            </a:r>
          </a:p>
        </p:txBody>
      </p:sp>
      <p:sp>
        <p:nvSpPr>
          <p:cNvPr id="20" name="py5">
            <a:extLst xmlns:a="http://schemas.openxmlformats.org/drawingml/2006/main">
              <a:ext uri="{FF2B5EF4-FFF2-40B4-BE49-F238E27FC236}">
                <a16:creationId xmlns:a16="http://schemas.microsoft.com/office/drawing/2014/main" id="{30017000-E1C3-4173-9F3C-5C1A8E711EC2}"/>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 diànhuà</a:t>
            </a:r>
          </a:p>
        </p:txBody>
      </p:sp>
      <p:sp>
        <p:nvSpPr>
          <p:cNvPr id="21" name="vi5">
            <a:extLst xmlns:a="http://schemas.openxmlformats.org/drawingml/2006/main">
              <a:ext uri="{FF2B5EF4-FFF2-40B4-BE49-F238E27FC236}">
                <a16:creationId xmlns:a16="http://schemas.microsoft.com/office/drawing/2014/main" id="{47D31B77-F51A-44A0-97C9-0491F7CE0FA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gọi điện</a:t>
            </a:r>
          </a:p>
        </p:txBody>
      </p:sp>
    </p:spTree>
    <p:extLst>
      <p:ext uri="{BB962C8B-B14F-4D97-AF65-F5344CB8AC3E}">
        <p14:creationId xmlns:p14="http://schemas.microsoft.com/office/powerpoint/2010/main" val="185856707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282F6FDE-2928-4603-BE65-A2F4392792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16AEF694-EC1A-4895-8E98-A434FA6AB7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A1025CE-F138-4E8F-BAC0-E9DFB5A187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CDD6134-F432-4F78-9F82-C1EA98081C7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个子</a:t>
            </a:r>
          </a:p>
        </p:txBody>
      </p:sp>
      <p:sp>
        <p:nvSpPr>
          <p:cNvPr id="5" name="py0">
            <a:extLst xmlns:a="http://schemas.openxmlformats.org/drawingml/2006/main">
              <a:ext uri="{FF2B5EF4-FFF2-40B4-BE49-F238E27FC236}">
                <a16:creationId xmlns:a16="http://schemas.microsoft.com/office/drawing/2014/main" id="{C2518A80-C56C-4881-961D-DD7D9DE99F2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gèzi</a:t>
            </a:r>
          </a:p>
        </p:txBody>
      </p:sp>
      <p:sp>
        <p:nvSpPr>
          <p:cNvPr id="6" name="vi0">
            <a:extLst xmlns:a="http://schemas.openxmlformats.org/drawingml/2006/main">
              <a:ext uri="{FF2B5EF4-FFF2-40B4-BE49-F238E27FC236}">
                <a16:creationId xmlns:a16="http://schemas.microsoft.com/office/drawing/2014/main" id="{534D0F0F-76A9-46BB-A825-7D66A4E8D8A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vóc dáng chiều cao</a:t>
            </a:r>
          </a:p>
        </p:txBody>
      </p:sp>
      <p:sp>
        <p:nvSpPr>
          <p:cNvPr id="7" name="zh1">
            <a:extLst xmlns:a="http://schemas.openxmlformats.org/drawingml/2006/main">
              <a:ext uri="{FF2B5EF4-FFF2-40B4-BE49-F238E27FC236}">
                <a16:creationId xmlns:a16="http://schemas.microsoft.com/office/drawing/2014/main" id="{9D0AD66F-DCA4-4219-9B12-E3694C800D7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那么</a:t>
            </a:r>
          </a:p>
        </p:txBody>
      </p:sp>
      <p:sp>
        <p:nvSpPr>
          <p:cNvPr id="8" name="py1">
            <a:extLst xmlns:a="http://schemas.openxmlformats.org/drawingml/2006/main">
              <a:ext uri="{FF2B5EF4-FFF2-40B4-BE49-F238E27FC236}">
                <a16:creationId xmlns:a16="http://schemas.microsoft.com/office/drawing/2014/main" id="{17F281AF-F393-4F4E-8FAF-6B5F4AF7E30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nàme</a:t>
            </a:r>
          </a:p>
        </p:txBody>
      </p:sp>
      <p:sp>
        <p:nvSpPr>
          <p:cNvPr id="9" name="vi1">
            <a:extLst xmlns:a="http://schemas.openxmlformats.org/drawingml/2006/main">
              <a:ext uri="{FF2B5EF4-FFF2-40B4-BE49-F238E27FC236}">
                <a16:creationId xmlns:a16="http://schemas.microsoft.com/office/drawing/2014/main" id="{520E057C-561F-486B-B126-7758BEDFE32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 vậy đến thế</a:t>
            </a:r>
          </a:p>
        </p:txBody>
      </p:sp>
      <p:sp>
        <p:nvSpPr>
          <p:cNvPr id="10" name="zh2">
            <a:extLst xmlns:a="http://schemas.openxmlformats.org/drawingml/2006/main">
              <a:ext uri="{FF2B5EF4-FFF2-40B4-BE49-F238E27FC236}">
                <a16:creationId xmlns:a16="http://schemas.microsoft.com/office/drawing/2014/main" id="{7E2BD1A5-519D-4E19-94F0-94DB98BFF03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姓名</a:t>
            </a:r>
          </a:p>
        </p:txBody>
      </p:sp>
      <p:sp>
        <p:nvSpPr>
          <p:cNvPr id="11" name="py2">
            <a:extLst xmlns:a="http://schemas.openxmlformats.org/drawingml/2006/main">
              <a:ext uri="{FF2B5EF4-FFF2-40B4-BE49-F238E27FC236}">
                <a16:creationId xmlns:a16="http://schemas.microsoft.com/office/drawing/2014/main" id="{4B638BEB-0422-4CDA-AE29-EA3688A6756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xìngmíng</a:t>
            </a:r>
          </a:p>
        </p:txBody>
      </p:sp>
      <p:sp>
        <p:nvSpPr>
          <p:cNvPr id="12" name="vi2">
            <a:extLst xmlns:a="http://schemas.openxmlformats.org/drawingml/2006/main">
              <a:ext uri="{FF2B5EF4-FFF2-40B4-BE49-F238E27FC236}">
                <a16:creationId xmlns:a16="http://schemas.microsoft.com/office/drawing/2014/main" id="{FD52C1BD-0CC3-4788-98DD-DAF589B8A6D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 tên</a:t>
            </a:r>
          </a:p>
        </p:txBody>
      </p:sp>
    </p:spTree>
    <p:extLst>
      <p:ext uri="{BB962C8B-B14F-4D97-AF65-F5344CB8AC3E}">
        <p14:creationId xmlns:p14="http://schemas.microsoft.com/office/powerpoint/2010/main" val="760592237"/>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CB9F4A-0DBC-4071-92E3-F3ED0406C8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45B3C3A0-9B6D-4F6C-9443-63AA1488B7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502FB84-2D7D-4045-B200-F3C7A9CCDD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A7AAFED-DECD-49D4-97E7-5861A747176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Động từ 加 着</a:t>
            </a:r>
          </a:p>
        </p:txBody>
      </p:sp>
      <p:sp>
        <p:nvSpPr>
          <p:cNvPr id="5" name="rule">
            <a:extLst xmlns:a="http://schemas.openxmlformats.org/drawingml/2006/main">
              <a:ext uri="{FF2B5EF4-FFF2-40B4-BE49-F238E27FC236}">
                <a16:creationId xmlns:a16="http://schemas.microsoft.com/office/drawing/2014/main" id="{DD0B6EA1-E37B-40BE-B899-E1DD0235D40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门开着。 Cửa đang mở.</a:t>
            </a:r>
          </a:p>
        </p:txBody>
      </p:sp>
    </p:spTree>
    <p:extLst>
      <p:ext uri="{BB962C8B-B14F-4D97-AF65-F5344CB8AC3E}">
        <p14:creationId xmlns:p14="http://schemas.microsoft.com/office/powerpoint/2010/main" val="270142374"/>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6E70905-D958-4B35-951E-D8711A9DB8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1DA63AFD-5449-4E91-B189-8CA55A2D64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E25295F-980B-4B8B-924B-86093FAD4E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F84C050-F4C9-45F0-A6D0-68C26290695D}"/>
              </a:ext>
            </a:extLst>
            <ns0:hlinkClick xmlns:ns0="http://schemas.openxmlformats.org/drawingml/2006/main" xmlns:ns1="http://schemas.openxmlformats.org/officeDocument/2006/relationships" ns1:id="rIdInteractive3">
              <ns0:snd ns1:embed="rIdEmbeddedAudio4" name="HSK2-2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F66D894-1940-4D7D-895B-40C1F0C462E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460C94D-F894-4552-A24F-83B2A08D077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8134682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77972DF-A53A-433F-A4FE-2701A75794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B1F419A3-1185-4713-9FBC-7A9ECC4D036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5F30CE1-6D47-4293-A6AD-1BA51F37F1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56E27AF-8604-4486-8E9F-A87980207CD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小安正在做饭，小林正在打扫房间。朋友打来电话，想来他们家。门开着。</a:t>
            </a:r>
          </a:p>
        </p:txBody>
      </p:sp>
      <p:sp>
        <p:nvSpPr>
          <p:cNvPr id="5" name="q0">
            <a:extLst xmlns:a="http://schemas.openxmlformats.org/drawingml/2006/main">
              <a:ext uri="{FF2B5EF4-FFF2-40B4-BE49-F238E27FC236}">
                <a16:creationId xmlns:a16="http://schemas.microsoft.com/office/drawing/2014/main" id="{C0071021-7F5A-491C-9C89-2F51D0C02E65}"/>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谁正在做饭？</a:t>
            </a:r>
          </a:p>
        </p:txBody>
      </p:sp>
      <p:sp>
        <p:nvSpPr>
          <p:cNvPr id="6" name="q1">
            <a:extLst xmlns:a="http://schemas.openxmlformats.org/drawingml/2006/main">
              <a:ext uri="{FF2B5EF4-FFF2-40B4-BE49-F238E27FC236}">
                <a16:creationId xmlns:a16="http://schemas.microsoft.com/office/drawing/2014/main" id="{AF9FD2C7-3651-4781-B784-DC91E9FAF76A}"/>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门开着还是关着？</a:t>
            </a:r>
          </a:p>
        </p:txBody>
      </p:sp>
    </p:spTree>
    <p:extLst>
      <p:ext uri="{BB962C8B-B14F-4D97-AF65-F5344CB8AC3E}">
        <p14:creationId xmlns:p14="http://schemas.microsoft.com/office/powerpoint/2010/main" val="48747172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835C378-1144-4160-9B6B-536BF3487B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3CF07CE6-AAF2-4F3A-B146-5042B878F5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ED167D8-ADA4-43B1-95F3-ECCFF78FCFA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BFCD0DF-F4B3-4FAF-82D4-2B6F865E489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门开着还是关着？</a:t>
            </a:r>
          </a:p>
        </p:txBody>
      </p:sp>
      <p:sp>
        <p:nvSpPr>
          <p:cNvPr id="5" name="audio_game">
            <a:extLst xmlns:a="http://schemas.openxmlformats.org/drawingml/2006/main">
              <a:ext uri="{FF2B5EF4-FFF2-40B4-BE49-F238E27FC236}">
                <a16:creationId xmlns:a16="http://schemas.microsoft.com/office/drawing/2014/main" id="{A27D3BE1-0F01-4255-A8F8-5D8382BC175D}"/>
              </a:ext>
            </a:extLst>
            <ns0:hlinkClick xmlns:ns0="http://schemas.openxmlformats.org/drawingml/2006/main" xmlns:ns1="http://schemas.openxmlformats.org/officeDocument/2006/relationships" ns1:id="rIdInteractive3">
              <ns0:snd ns1:embed="rIdEmbeddedAudio4" name="HSK2-2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50FD5B6-5A2A-4F36-95EC-257DCD7342B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05583DCA-DCB6-42EA-935A-53A66886925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开着。</a:t>
            </a:r>
          </a:p>
        </p:txBody>
      </p:sp>
      <p:sp>
        <p:nvSpPr>
          <p:cNvPr id="8" name="choice_2">
            <a:extLst xmlns:a="http://schemas.openxmlformats.org/drawingml/2006/main">
              <a:ext uri="{FF2B5EF4-FFF2-40B4-BE49-F238E27FC236}">
                <a16:creationId xmlns:a16="http://schemas.microsoft.com/office/drawing/2014/main" id="{16127274-F5AC-437E-AFFA-00B87116A5B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小安。</a:t>
            </a:r>
          </a:p>
        </p:txBody>
      </p:sp>
    </p:spTree>
    <p:extLst>
      <p:ext uri="{BB962C8B-B14F-4D97-AF65-F5344CB8AC3E}">
        <p14:creationId xmlns:p14="http://schemas.microsoft.com/office/powerpoint/2010/main" val="159192421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C266601-1C00-4245-844D-48018EA6E5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772B4349-793D-4EBD-816C-FB1994F745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8CF9648-C58A-4ACB-8DF8-FA1470B5D9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4DE44EC9-14CC-4EBB-A36B-4A38A53358F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开着。 Đối chiếu bài đọc để nêu bằng chứng.</a:t>
            </a:r>
          </a:p>
        </p:txBody>
      </p:sp>
      <p:sp>
        <p:nvSpPr>
          <p:cNvPr id="5" name="stretch">
            <a:extLst xmlns:a="http://schemas.openxmlformats.org/drawingml/2006/main">
              <a:ext uri="{FF2B5EF4-FFF2-40B4-BE49-F238E27FC236}">
                <a16:creationId xmlns:a16="http://schemas.microsoft.com/office/drawing/2014/main" id="{29CB8672-937A-44D3-AACF-324EC1DE8A1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18547E1-AD1E-4A66-8A37-26318B32A23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9126889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54AEB0-27B6-4B21-A47A-9AC81243E6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7CA058DE-A069-4D9E-A71F-5E5E502493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8E4586C-62C5-4B48-BBAC-D462B08568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FDD928B-548D-4934-94CA-CD1F71343B5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EB12F56-CD63-4CC9-8AFD-B5744B7EC62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10374895"/>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F1C2ED-924F-49EC-85F2-C4F42CFF579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B9E2195C-33E1-44F4-9A55-0D3DAB1BE5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7D45B1B-C13D-448E-B51D-BA212CFCE2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9C1B4C9-7983-4275-8449-CA92B7DEDC7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Mô tả hai căn phòng có hoạt động khác nhau. Bạn nghe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định đúng người, việc và trạng thái đồ vật.</a:t>
            </a:r>
          </a:p>
        </p:txBody>
      </p:sp>
      <p:sp>
        <p:nvSpPr>
          <p:cNvPr id="5" name="taskrule">
            <a:extLst xmlns:a="http://schemas.openxmlformats.org/drawingml/2006/main">
              <a:ext uri="{FF2B5EF4-FFF2-40B4-BE49-F238E27FC236}">
                <a16:creationId xmlns:a16="http://schemas.microsoft.com/office/drawing/2014/main" id="{E64171C7-DF3C-443A-A7FA-9AB9A49F5D5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26813292"/>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DB11222-A521-44F9-89B7-BA5AF21FE28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E86C303B-67D9-4643-84A9-C3012FF657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23B55AB-F586-4E64-BC42-AD2E8E415E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关"/>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门"/>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放"/>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穿"/>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看"/>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19894233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79A78B2-99A1-4000-A297-663CE225AA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21F67BB3-5BAD-4F0B-9375-3A2B8D0B8C0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7F8FBBE-75AF-4958-9FBF-238A38D50D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C9F274F-B728-454C-9EDB-157C0833DCF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67DBA1E-4053-42FC-A4C8-BD3FDEE1DD7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A9A12FE-869F-4FE1-B993-273F6E32C883}"/>
              </a:ext>
            </a:extLst>
            <ns0:hlinkClick xmlns:ns0="http://schemas.openxmlformats.org/drawingml/2006/main" xmlns:ns1="http://schemas.openxmlformats.org/officeDocument/2006/relationships" ns1:id="rIdInteractive3">
              <ns0:snd ns1:embed="rIdEmbeddedAudio4" name="HSK2-2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43893275"/>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5EBD9B1-6DF8-446B-8056-0DAF061D37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HSK2-29</a:t>
            </a:r>
          </a:p>
        </p:txBody>
      </p:sp>
      <p:sp>
        <p:nvSpPr>
          <p:cNvPr id="2" name="heading">
            <a:extLst xmlns:a="http://schemas.openxmlformats.org/drawingml/2006/main">
              <a:ext uri="{FF2B5EF4-FFF2-40B4-BE49-F238E27FC236}">
                <a16:creationId xmlns:a16="http://schemas.microsoft.com/office/drawing/2014/main" id="{3817C25C-85F6-40C4-97CB-DBD9219E23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E073AAA-F54B-4E6A-9B21-3F6D24B925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B673E60-8F43-40C2-A037-8B34A28E0EF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3D92409-7A62-42C8-BB03-BE53ED7A5C0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692319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9F30F77-7EC0-4E0E-B376-CBF47DF494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355E9F1F-5B89-4334-9442-B12684D962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Đang làm và việc thường ngày</a:t>
            </a:r>
          </a:p>
        </p:txBody>
      </p:sp>
      <p:sp>
        <p:nvSpPr>
          <p:cNvPr id="3" name="page">
            <a:extLst xmlns:a="http://schemas.openxmlformats.org/drawingml/2006/main">
              <a:ext uri="{FF2B5EF4-FFF2-40B4-BE49-F238E27FC236}">
                <a16:creationId xmlns:a16="http://schemas.microsoft.com/office/drawing/2014/main" id="{DE6CB034-B353-4BE2-BD25-DA6E7A43BF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0012474-5076-4A30-9092-18DA4DA3878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đang làm và việc thường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ngày và viết sản phẩm ngắn.</a:t>
            </a:r>
          </a:p>
        </p:txBody>
      </p:sp>
      <p:sp>
        <p:nvSpPr>
          <p:cNvPr id="5" name="duration">
            <a:extLst xmlns:a="http://schemas.openxmlformats.org/drawingml/2006/main">
              <a:ext uri="{FF2B5EF4-FFF2-40B4-BE49-F238E27FC236}">
                <a16:creationId xmlns:a16="http://schemas.microsoft.com/office/drawing/2014/main" id="{9AE69698-09A0-43A0-B6D6-8B907D30969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35132549"/>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6F6483-1023-4DA6-BCE9-B56FB9A2EF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192FE82E-A8A8-4B59-8F67-652DDDB91E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E9542BE-DB6E-4745-8DE7-6939A05283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A7EBF84-43B2-488E-A511-C47E104BD7A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正在     着     做饭</a:t>
            </a:r>
          </a:p>
        </p:txBody>
      </p:sp>
      <p:sp>
        <p:nvSpPr>
          <p:cNvPr id="5" name="retrieval">
            <a:extLst xmlns:a="http://schemas.openxmlformats.org/drawingml/2006/main">
              <a:ext uri="{FF2B5EF4-FFF2-40B4-BE49-F238E27FC236}">
                <a16:creationId xmlns:a16="http://schemas.microsoft.com/office/drawing/2014/main" id="{8EB1045B-FE6C-4137-8EE8-038D692EA85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59676563"/>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180E48C-F7BA-45A9-8076-D6CD6BFF2A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AAEE068B-7AA7-47C3-8BFE-1F284C8883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141FD00-6282-4C1B-BA91-BC2AE469B9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0D5E24D-410F-41E4-BB12-804653A1868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发信息</a:t>
            </a:r>
          </a:p>
        </p:txBody>
      </p:sp>
      <p:sp>
        <p:nvSpPr>
          <p:cNvPr id="5" name="py0">
            <a:extLst xmlns:a="http://schemas.openxmlformats.org/drawingml/2006/main">
              <a:ext uri="{FF2B5EF4-FFF2-40B4-BE49-F238E27FC236}">
                <a16:creationId xmlns:a16="http://schemas.microsoft.com/office/drawing/2014/main" id="{4F9A2EE7-3E81-4D04-860A-26AB677E8FD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 xìn xī</a:t>
            </a:r>
          </a:p>
        </p:txBody>
      </p:sp>
      <p:sp>
        <p:nvSpPr>
          <p:cNvPr id="6" name="vi0">
            <a:extLst xmlns:a="http://schemas.openxmlformats.org/drawingml/2006/main">
              <a:ext uri="{FF2B5EF4-FFF2-40B4-BE49-F238E27FC236}">
                <a16:creationId xmlns:a16="http://schemas.microsoft.com/office/drawing/2014/main" id="{B50BEA0F-995D-4DD4-A862-6027812D9E6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gửi tin nhắn</a:t>
            </a:r>
          </a:p>
        </p:txBody>
      </p:sp>
      <p:sp>
        <p:nvSpPr>
          <p:cNvPr id="7" name="zh1">
            <a:extLst xmlns:a="http://schemas.openxmlformats.org/drawingml/2006/main">
              <a:ext uri="{FF2B5EF4-FFF2-40B4-BE49-F238E27FC236}">
                <a16:creationId xmlns:a16="http://schemas.microsoft.com/office/drawing/2014/main" id="{DC47EC36-A43B-4762-9615-2CE3102A07A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等一下</a:t>
            </a:r>
          </a:p>
        </p:txBody>
      </p:sp>
      <p:sp>
        <p:nvSpPr>
          <p:cNvPr id="8" name="py1">
            <a:extLst xmlns:a="http://schemas.openxmlformats.org/drawingml/2006/main">
              <a:ext uri="{FF2B5EF4-FFF2-40B4-BE49-F238E27FC236}">
                <a16:creationId xmlns:a16="http://schemas.microsoft.com/office/drawing/2014/main" id="{731CAD15-C873-4021-991C-D2FF51107DE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děng yí xià</a:t>
            </a:r>
          </a:p>
        </p:txBody>
      </p:sp>
      <p:sp>
        <p:nvSpPr>
          <p:cNvPr id="9" name="vi1">
            <a:extLst xmlns:a="http://schemas.openxmlformats.org/drawingml/2006/main">
              <a:ext uri="{FF2B5EF4-FFF2-40B4-BE49-F238E27FC236}">
                <a16:creationId xmlns:a16="http://schemas.microsoft.com/office/drawing/2014/main" id="{27D4B0CF-5665-4079-9601-21FDC367B58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đợi một chút</a:t>
            </a:r>
          </a:p>
        </p:txBody>
      </p:sp>
      <p:sp>
        <p:nvSpPr>
          <p:cNvPr id="10" name="zh2">
            <a:extLst xmlns:a="http://schemas.openxmlformats.org/drawingml/2006/main">
              <a:ext uri="{FF2B5EF4-FFF2-40B4-BE49-F238E27FC236}">
                <a16:creationId xmlns:a16="http://schemas.microsoft.com/office/drawing/2014/main" id="{FBFA8623-2B84-4CB5-98C7-FA153A3D8DF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从</a:t>
            </a:r>
          </a:p>
        </p:txBody>
      </p:sp>
      <p:sp>
        <p:nvSpPr>
          <p:cNvPr id="11" name="py2">
            <a:extLst xmlns:a="http://schemas.openxmlformats.org/drawingml/2006/main">
              <a:ext uri="{FF2B5EF4-FFF2-40B4-BE49-F238E27FC236}">
                <a16:creationId xmlns:a16="http://schemas.microsoft.com/office/drawing/2014/main" id="{DF5B7848-34F5-4FC3-9058-2C1E4862450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cóng</a:t>
            </a:r>
          </a:p>
        </p:txBody>
      </p:sp>
      <p:sp>
        <p:nvSpPr>
          <p:cNvPr id="12" name="vi2">
            <a:extLst xmlns:a="http://schemas.openxmlformats.org/drawingml/2006/main">
              <a:ext uri="{FF2B5EF4-FFF2-40B4-BE49-F238E27FC236}">
                <a16:creationId xmlns:a16="http://schemas.microsoft.com/office/drawing/2014/main" id="{B0373CFC-1C0D-4235-96AD-C2EF62603DB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từ</a:t>
            </a:r>
          </a:p>
        </p:txBody>
      </p:sp>
      <p:sp>
        <p:nvSpPr>
          <p:cNvPr id="13" name="zh3">
            <a:extLst xmlns:a="http://schemas.openxmlformats.org/drawingml/2006/main">
              <a:ext uri="{FF2B5EF4-FFF2-40B4-BE49-F238E27FC236}">
                <a16:creationId xmlns:a16="http://schemas.microsoft.com/office/drawing/2014/main" id="{EA4E1C62-7571-468C-AC45-EF6A7FC82BB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到达</a:t>
            </a:r>
          </a:p>
        </p:txBody>
      </p:sp>
      <p:sp>
        <p:nvSpPr>
          <p:cNvPr id="14" name="py3">
            <a:extLst xmlns:a="http://schemas.openxmlformats.org/drawingml/2006/main">
              <a:ext uri="{FF2B5EF4-FFF2-40B4-BE49-F238E27FC236}">
                <a16:creationId xmlns:a16="http://schemas.microsoft.com/office/drawing/2014/main" id="{E7D51815-A931-4E73-BB94-F913314A173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dào dá</a:t>
            </a:r>
          </a:p>
        </p:txBody>
      </p:sp>
      <p:sp>
        <p:nvSpPr>
          <p:cNvPr id="15" name="vi3">
            <a:extLst xmlns:a="http://schemas.openxmlformats.org/drawingml/2006/main">
              <a:ext uri="{FF2B5EF4-FFF2-40B4-BE49-F238E27FC236}">
                <a16:creationId xmlns:a16="http://schemas.microsoft.com/office/drawing/2014/main" id="{60ED9595-20A1-4262-ADED-9927D8A41281}"/>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 nơi</a:t>
            </a:r>
          </a:p>
        </p:txBody>
      </p:sp>
      <p:sp>
        <p:nvSpPr>
          <p:cNvPr id="16" name="zh4">
            <a:extLst xmlns:a="http://schemas.openxmlformats.org/drawingml/2006/main">
              <a:ext uri="{FF2B5EF4-FFF2-40B4-BE49-F238E27FC236}">
                <a16:creationId xmlns:a16="http://schemas.microsoft.com/office/drawing/2014/main" id="{1D7DE271-3692-4424-9741-B0FACF647E2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送</a:t>
            </a:r>
          </a:p>
        </p:txBody>
      </p:sp>
      <p:sp>
        <p:nvSpPr>
          <p:cNvPr id="17" name="py4">
            <a:extLst xmlns:a="http://schemas.openxmlformats.org/drawingml/2006/main">
              <a:ext uri="{FF2B5EF4-FFF2-40B4-BE49-F238E27FC236}">
                <a16:creationId xmlns:a16="http://schemas.microsoft.com/office/drawing/2014/main" id="{149FC50A-6F8F-46AD-889D-7D74D372A3D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sòng</a:t>
            </a:r>
          </a:p>
        </p:txBody>
      </p:sp>
      <p:sp>
        <p:nvSpPr>
          <p:cNvPr id="18" name="vi4">
            <a:extLst xmlns:a="http://schemas.openxmlformats.org/drawingml/2006/main">
              <a:ext uri="{FF2B5EF4-FFF2-40B4-BE49-F238E27FC236}">
                <a16:creationId xmlns:a16="http://schemas.microsoft.com/office/drawing/2014/main" id="{21FDE765-99EE-4FCA-8D84-001DE303C5F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đưa tặng</a:t>
            </a:r>
          </a:p>
        </p:txBody>
      </p:sp>
      <p:sp>
        <p:nvSpPr>
          <p:cNvPr id="19" name="zh5">
            <a:extLst xmlns:a="http://schemas.openxmlformats.org/drawingml/2006/main">
              <a:ext uri="{FF2B5EF4-FFF2-40B4-BE49-F238E27FC236}">
                <a16:creationId xmlns:a16="http://schemas.microsoft.com/office/drawing/2014/main" id="{601FA0E9-22D9-48E6-9907-9D239FBFF34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接</a:t>
            </a:r>
          </a:p>
        </p:txBody>
      </p:sp>
      <p:sp>
        <p:nvSpPr>
          <p:cNvPr id="20" name="py5">
            <a:extLst xmlns:a="http://schemas.openxmlformats.org/drawingml/2006/main">
              <a:ext uri="{FF2B5EF4-FFF2-40B4-BE49-F238E27FC236}">
                <a16:creationId xmlns:a16="http://schemas.microsoft.com/office/drawing/2014/main" id="{E1252484-E017-4C62-8EA4-9550381B687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jiē</a:t>
            </a:r>
          </a:p>
        </p:txBody>
      </p:sp>
      <p:sp>
        <p:nvSpPr>
          <p:cNvPr id="21" name="vi5">
            <a:extLst xmlns:a="http://schemas.openxmlformats.org/drawingml/2006/main">
              <a:ext uri="{FF2B5EF4-FFF2-40B4-BE49-F238E27FC236}">
                <a16:creationId xmlns:a16="http://schemas.microsoft.com/office/drawing/2014/main" id="{0AFB1F94-8815-4E73-B050-8AC05F642E9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đón</a:t>
            </a:r>
          </a:p>
        </p:txBody>
      </p:sp>
    </p:spTree>
    <p:extLst>
      <p:ext uri="{BB962C8B-B14F-4D97-AF65-F5344CB8AC3E}">
        <p14:creationId xmlns:p14="http://schemas.microsoft.com/office/powerpoint/2010/main" val="410883770"/>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76E9783F-2FD9-4D7C-AE24-B20915890CA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861844A1-405B-4E2D-AF0B-69EAAADC3D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184EB5E-AAC9-45F4-B6FF-87C71AE3EAF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6697898-8C35-4C58-BDE2-3E5F4309250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跟</a:t>
            </a:r>
          </a:p>
        </p:txBody>
      </p:sp>
      <p:sp>
        <p:nvSpPr>
          <p:cNvPr id="5" name="py0">
            <a:extLst xmlns:a="http://schemas.openxmlformats.org/drawingml/2006/main">
              <a:ext uri="{FF2B5EF4-FFF2-40B4-BE49-F238E27FC236}">
                <a16:creationId xmlns:a16="http://schemas.microsoft.com/office/drawing/2014/main" id="{62371F9C-E99F-47DE-A72F-C3189108EC2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gēn</a:t>
            </a:r>
          </a:p>
        </p:txBody>
      </p:sp>
      <p:sp>
        <p:nvSpPr>
          <p:cNvPr id="6" name="vi0">
            <a:extLst xmlns:a="http://schemas.openxmlformats.org/drawingml/2006/main">
              <a:ext uri="{FF2B5EF4-FFF2-40B4-BE49-F238E27FC236}">
                <a16:creationId xmlns:a16="http://schemas.microsoft.com/office/drawing/2014/main" id="{799B0B55-4091-4895-8EBE-4038A3D682F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với theo</a:t>
            </a:r>
          </a:p>
        </p:txBody>
      </p:sp>
      <p:sp>
        <p:nvSpPr>
          <p:cNvPr id="7" name="zh1">
            <a:extLst xmlns:a="http://schemas.openxmlformats.org/drawingml/2006/main">
              <a:ext uri="{FF2B5EF4-FFF2-40B4-BE49-F238E27FC236}">
                <a16:creationId xmlns:a16="http://schemas.microsoft.com/office/drawing/2014/main" id="{1FCC0909-7857-4B69-B564-93DD4D390AD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那样</a:t>
            </a:r>
          </a:p>
        </p:txBody>
      </p:sp>
      <p:sp>
        <p:nvSpPr>
          <p:cNvPr id="8" name="py1">
            <a:extLst xmlns:a="http://schemas.openxmlformats.org/drawingml/2006/main">
              <a:ext uri="{FF2B5EF4-FFF2-40B4-BE49-F238E27FC236}">
                <a16:creationId xmlns:a16="http://schemas.microsoft.com/office/drawing/2014/main" id="{31D0844E-75BD-4AA0-ACF2-77F506CBA57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nàyàng</a:t>
            </a:r>
          </a:p>
        </p:txBody>
      </p:sp>
      <p:sp>
        <p:nvSpPr>
          <p:cNvPr id="9" name="vi1">
            <a:extLst xmlns:a="http://schemas.openxmlformats.org/drawingml/2006/main">
              <a:ext uri="{FF2B5EF4-FFF2-40B4-BE49-F238E27FC236}">
                <a16:creationId xmlns:a16="http://schemas.microsoft.com/office/drawing/2014/main" id="{99266C6E-8984-4B33-B2DD-7BF0723DFFF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 thế</a:t>
            </a:r>
          </a:p>
        </p:txBody>
      </p:sp>
      <p:sp>
        <p:nvSpPr>
          <p:cNvPr id="10" name="zh2">
            <a:extLst xmlns:a="http://schemas.openxmlformats.org/drawingml/2006/main">
              <a:ext uri="{FF2B5EF4-FFF2-40B4-BE49-F238E27FC236}">
                <a16:creationId xmlns:a16="http://schemas.microsoft.com/office/drawing/2014/main" id="{7567E7DB-FAEC-475D-9E1A-208081F7CF1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药店</a:t>
            </a:r>
          </a:p>
        </p:txBody>
      </p:sp>
      <p:sp>
        <p:nvSpPr>
          <p:cNvPr id="11" name="py2">
            <a:extLst xmlns:a="http://schemas.openxmlformats.org/drawingml/2006/main">
              <a:ext uri="{FF2B5EF4-FFF2-40B4-BE49-F238E27FC236}">
                <a16:creationId xmlns:a16="http://schemas.microsoft.com/office/drawing/2014/main" id="{F039C12C-F3A3-4E52-829A-4A20AD6BAA9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yàodiàn</a:t>
            </a:r>
          </a:p>
        </p:txBody>
      </p:sp>
      <p:sp>
        <p:nvSpPr>
          <p:cNvPr id="12" name="vi2">
            <a:extLst xmlns:a="http://schemas.openxmlformats.org/drawingml/2006/main">
              <a:ext uri="{FF2B5EF4-FFF2-40B4-BE49-F238E27FC236}">
                <a16:creationId xmlns:a16="http://schemas.microsoft.com/office/drawing/2014/main" id="{FAAF2768-A3B7-4930-B924-773F457FE9E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hiệu thuốc</a:t>
            </a:r>
          </a:p>
        </p:txBody>
      </p:sp>
    </p:spTree>
    <p:extLst>
      <p:ext uri="{BB962C8B-B14F-4D97-AF65-F5344CB8AC3E}">
        <p14:creationId xmlns:p14="http://schemas.microsoft.com/office/powerpoint/2010/main" val="70703233"/>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45AF80-D47E-4447-9A64-9B2896A47D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6654D766-7E99-432D-A5A7-AF37C84D2D9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01B601E-F1AF-4252-B416-46A02CEB1C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EEA1FA5-78BE-46BD-824E-A266612E973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从……到……</a:t>
            </a:r>
          </a:p>
        </p:txBody>
      </p:sp>
      <p:sp>
        <p:nvSpPr>
          <p:cNvPr id="5" name="rule">
            <a:extLst xmlns:a="http://schemas.openxmlformats.org/drawingml/2006/main">
              <a:ext uri="{FF2B5EF4-FFF2-40B4-BE49-F238E27FC236}">
                <a16:creationId xmlns:a16="http://schemas.microsoft.com/office/drawing/2014/main" id="{4B928C9B-BDC1-4B00-A642-1599A7DB607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从学校到家要十分钟。 Từ trường về nhà mất mười phút.</a:t>
            </a:r>
          </a:p>
        </p:txBody>
      </p:sp>
    </p:spTree>
    <p:extLst>
      <p:ext uri="{BB962C8B-B14F-4D97-AF65-F5344CB8AC3E}">
        <p14:creationId xmlns:p14="http://schemas.microsoft.com/office/powerpoint/2010/main" val="39487797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5911C81-52C0-4487-977D-D438D945727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D8581C8B-B84C-4BDF-8342-009B34B957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DA5BA0E-1820-4C9F-A9C4-03F4071C6B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EBCB6D6-7A47-4C78-BB43-05EB4F2E6BE2}"/>
              </a:ext>
            </a:extLst>
            <ns0:hlinkClick xmlns:ns0="http://schemas.openxmlformats.org/drawingml/2006/main" xmlns:ns1="http://schemas.openxmlformats.org/officeDocument/2006/relationships" ns1:id="rIdInteractive3">
              <ns0:snd ns1:embed="rIdEmbeddedAudio4" name="HSK2-3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75569AD-FA06-4859-B46C-6F6C176AF2C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827459E-69E5-46AC-BF6B-C2BDAF61B4F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1031324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A38534-A006-42F9-9C0B-8E8D7F47C5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272242EE-83E3-4864-A03B-059F4EE57D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C333BA1-DBD7-44D0-8763-07BE052CDD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4035F4E1-E263-40B5-8706-9FD9B661D50B}"/>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小安正在做饭，小林正在打扫房间。朋友打来电话，想来他们家。门开着。</a:t>
            </a:r>
          </a:p>
        </p:txBody>
      </p:sp>
      <p:sp>
        <p:nvSpPr>
          <p:cNvPr id="5" name="q0">
            <a:extLst xmlns:a="http://schemas.openxmlformats.org/drawingml/2006/main">
              <a:ext uri="{FF2B5EF4-FFF2-40B4-BE49-F238E27FC236}">
                <a16:creationId xmlns:a16="http://schemas.microsoft.com/office/drawing/2014/main" id="{0CDBEDE7-4F37-4D7B-AF36-DA7EA88BE0C5}"/>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谁正在做饭？</a:t>
            </a:r>
          </a:p>
        </p:txBody>
      </p:sp>
      <p:sp>
        <p:nvSpPr>
          <p:cNvPr id="6" name="q1">
            <a:extLst xmlns:a="http://schemas.openxmlformats.org/drawingml/2006/main">
              <a:ext uri="{FF2B5EF4-FFF2-40B4-BE49-F238E27FC236}">
                <a16:creationId xmlns:a16="http://schemas.microsoft.com/office/drawing/2014/main" id="{DA9A702B-1546-4D87-87A4-8FE1177D699A}"/>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门开着还是关着？</a:t>
            </a:r>
          </a:p>
        </p:txBody>
      </p:sp>
    </p:spTree>
    <p:extLst>
      <p:ext uri="{BB962C8B-B14F-4D97-AF65-F5344CB8AC3E}">
        <p14:creationId xmlns:p14="http://schemas.microsoft.com/office/powerpoint/2010/main" val="632155992"/>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D495BB2-9BEC-449E-8DCA-4C1879F3D7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8C905A74-E775-452C-A367-FA80E3D4DB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0EC8FCF-32E5-48F4-B612-33DAAD20B1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CC28343-4BB6-449B-A336-3F006C2A182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C61F5937-2800-4F2A-88CA-B75096463095}"/>
              </a:ext>
            </a:extLst>
            <ns0:hlinkClick xmlns:ns0="http://schemas.openxmlformats.org/drawingml/2006/main" xmlns:ns1="http://schemas.openxmlformats.org/officeDocument/2006/relationships" ns1:id="rIdInteractive3">
              <ns0:snd ns1:embed="rIdEmbeddedAudio4" name="HSK2-3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BDA925A-16D8-49A8-9AC8-DD5BCF1AD3B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等一下</a:t>
            </a:r>
          </a:p>
        </p:txBody>
      </p:sp>
      <p:sp>
        <p:nvSpPr>
          <p:cNvPr id="7" name="choice_1">
            <a:extLst xmlns:a="http://schemas.openxmlformats.org/drawingml/2006/main">
              <a:ext uri="{FF2B5EF4-FFF2-40B4-BE49-F238E27FC236}">
                <a16:creationId xmlns:a16="http://schemas.microsoft.com/office/drawing/2014/main" id="{2AD60115-EBEA-441B-BD37-05E4CCD4EE9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从</a:t>
            </a:r>
          </a:p>
        </p:txBody>
      </p:sp>
      <p:sp>
        <p:nvSpPr>
          <p:cNvPr id="8" name="choice_2">
            <a:extLst xmlns:a="http://schemas.openxmlformats.org/drawingml/2006/main">
              <a:ext uri="{FF2B5EF4-FFF2-40B4-BE49-F238E27FC236}">
                <a16:creationId xmlns:a16="http://schemas.microsoft.com/office/drawing/2014/main" id="{0ECFD998-0D7F-4CAC-BC22-2F91AF341164}"/>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发信息</a:t>
            </a:r>
          </a:p>
        </p:txBody>
      </p:sp>
    </p:spTree>
    <p:extLst>
      <p:ext uri="{BB962C8B-B14F-4D97-AF65-F5344CB8AC3E}">
        <p14:creationId xmlns:p14="http://schemas.microsoft.com/office/powerpoint/2010/main" val="149090221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6B4AC10-E486-459D-BF3D-95B5A9B1DE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6D289CD6-F384-4F71-A623-D4B8B9336C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1DEB486-04E3-490F-90BD-903DE0F3C4E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85EFD2B-CF44-441D-AF2C-EBD27C47A86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发信息 (fā xìn xī).</a:t>
            </a:r>
          </a:p>
        </p:txBody>
      </p:sp>
      <p:sp>
        <p:nvSpPr>
          <p:cNvPr id="5" name="stretch">
            <a:extLst xmlns:a="http://schemas.openxmlformats.org/drawingml/2006/main">
              <a:ext uri="{FF2B5EF4-FFF2-40B4-BE49-F238E27FC236}">
                <a16:creationId xmlns:a16="http://schemas.microsoft.com/office/drawing/2014/main" id="{A8C503A2-14B8-4829-B718-C4C3BA62633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5ACB5F4-9157-43A0-8E3D-E72EB3FF35A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42257032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DEC692-B09D-4C9A-9034-441712CD78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D7501037-4040-44A2-93FC-B2A497D369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6DBA4EC-621A-485A-AC72-95D8629D99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7198FD2-DCD8-4098-AC6B-16E1439C686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08381E3-73BA-4EF0-95D1-D36DB30DCCE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9111051"/>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D8C797-9866-4182-9CFD-2F2341DFDD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22A88453-F62F-4417-9FC3-6B961F8FE3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E0EE2EA-DB09-4891-9C6D-7DE86E700B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276D104-B627-4E6E-AD5F-D531429A23C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Mô tả hai căn phòng có hoạt động khác nhau. Bạn nghe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định đúng người, việc và trạng thái đồ vật.</a:t>
            </a:r>
          </a:p>
        </p:txBody>
      </p:sp>
      <p:sp>
        <p:nvSpPr>
          <p:cNvPr id="5" name="taskrule">
            <a:extLst xmlns:a="http://schemas.openxmlformats.org/drawingml/2006/main">
              <a:ext uri="{FF2B5EF4-FFF2-40B4-BE49-F238E27FC236}">
                <a16:creationId xmlns:a16="http://schemas.microsoft.com/office/drawing/2014/main" id="{71416588-A078-4C17-A8E5-B1F9303BB8B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767109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02E774-9FDB-416E-A2C3-AB6DDC507F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4213B13B-71F3-4ADE-B48A-37EE058C43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9313EFF-8CDD-4530-8CAE-C9F181EEC7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发"/>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信"/>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息"/>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等"/>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下"/>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83171431"/>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4CC2BD5-0BF0-4212-9AFF-F0C179DD5A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AA559000-3058-41CB-BF59-15DA1BA6A2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CAE32D8-D906-40CA-809D-5A0FDBFCF3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D944DA1-2F07-4A08-BCB1-DF979DE87EC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F844799-5D5A-4C90-8B88-13AB0D028D9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69DCC89-9842-4FFF-9D57-F368D8EC343A}"/>
              </a:ext>
            </a:extLst>
            <ns0:hlinkClick xmlns:ns0="http://schemas.openxmlformats.org/drawingml/2006/main" xmlns:ns1="http://schemas.openxmlformats.org/officeDocument/2006/relationships" ns1:id="rIdInteractive3">
              <ns0:snd ns1:embed="rIdEmbeddedAudio4" name="HSK2-3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7976244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D0C2A71-2AD1-4FCC-9D60-92DB7F46D0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HSK2-30</a:t>
            </a:r>
          </a:p>
        </p:txBody>
      </p:sp>
      <p:sp>
        <p:nvSpPr>
          <p:cNvPr id="2" name="heading">
            <a:extLst xmlns:a="http://schemas.openxmlformats.org/drawingml/2006/main">
              <a:ext uri="{FF2B5EF4-FFF2-40B4-BE49-F238E27FC236}">
                <a16:creationId xmlns:a16="http://schemas.microsoft.com/office/drawing/2014/main" id="{C38BB15B-95AE-43FA-846F-82FFD75E6E2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8210CF3-DBAE-49FC-94DE-A0F287780F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BC499AF-FCF2-499E-A657-EE70A465416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7196E22-7DAA-4E5D-BD41-CB805CE32B0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3126729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2026-10-18T07:27:42.1260000Z</dcterms:created>
  <dcterms:modified xsi:type="dcterms:W3CDTF">2026-10-18T07:27:42.1260000Z</dcterms:modified>
</coreProperties>
</file>