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bcb2f9c7eb54414d" /><Relationship Type="http://schemas.openxmlformats.org/officeDocument/2006/relationships/extended-properties" Target="/docProps/app.xml" Id="R3d5b0d2fadb54681" /><Relationship Type="http://schemas.openxmlformats.org/officeDocument/2006/relationships/officeDocument" Target="/ppt/presentation.xml" Id="Rb4114469d9544d6c" /></Relationships>
</file>

<file path=ppt/presentation.xml><?xml version="1.0" encoding="utf-8"?>
<p:presentation xmlns:p="http://schemas.openxmlformats.org/presentationml/2006/main">
  <p:sldMasterIdLst>
    <p:sldMasterId xmlns:r="http://schemas.openxmlformats.org/officeDocument/2006/relationships" id="2147483648" r:id="R128b2a97f5a7411a"/>
  </p:sldMasterIdLst>
  <p:notesMasterIdLst>
    <p:notesMasterId xmlns:r="http://schemas.openxmlformats.org/officeDocument/2006/relationships" r:id="R3c76b7bcb1d649af"/>
  </p:notesMasterIdLst>
  <p:sldIdLst>
    <p:sldId xmlns:r="http://schemas.openxmlformats.org/officeDocument/2006/relationships" id="256" r:id="Rf5d22cb323e24057"/>
    <p:sldId xmlns:r="http://schemas.openxmlformats.org/officeDocument/2006/relationships" id="257" r:id="R39fbb57b935f4433"/>
    <p:sldId xmlns:r="http://schemas.openxmlformats.org/officeDocument/2006/relationships" id="258" r:id="R05291a326de14823"/>
    <p:sldId xmlns:r="http://schemas.openxmlformats.org/officeDocument/2006/relationships" id="259" r:id="R9fd9452af4b74c24"/>
    <p:sldId xmlns:r="http://schemas.openxmlformats.org/officeDocument/2006/relationships" id="260" r:id="R10859f7a62ee45ef"/>
    <p:sldId xmlns:r="http://schemas.openxmlformats.org/officeDocument/2006/relationships" id="261" r:id="R318548da0a6d4ffa"/>
    <p:sldId xmlns:r="http://schemas.openxmlformats.org/officeDocument/2006/relationships" id="262" r:id="R8bd7c23463aa4a23"/>
    <p:sldId xmlns:r="http://schemas.openxmlformats.org/officeDocument/2006/relationships" id="263" r:id="R501e11cfaa384921"/>
    <p:sldId xmlns:r="http://schemas.openxmlformats.org/officeDocument/2006/relationships" id="264" r:id="Rac1745ee366749a2"/>
    <p:sldId xmlns:r="http://schemas.openxmlformats.org/officeDocument/2006/relationships" id="265" r:id="Rbfcd6d7cbfef4390"/>
    <p:sldId xmlns:r="http://schemas.openxmlformats.org/officeDocument/2006/relationships" id="266" r:id="R7af4a93bf2b64a97"/>
    <p:sldId xmlns:r="http://schemas.openxmlformats.org/officeDocument/2006/relationships" id="267" r:id="R2e192fce695d4aa8"/>
    <p:sldId xmlns:r="http://schemas.openxmlformats.org/officeDocument/2006/relationships" id="268" r:id="Rf988fec053df4af1"/>
    <p:sldId xmlns:r="http://schemas.openxmlformats.org/officeDocument/2006/relationships" id="269" r:id="Rd0c690567be1491a"/>
    <p:sldId xmlns:r="http://schemas.openxmlformats.org/officeDocument/2006/relationships" id="270" r:id="R668746d88fd340b7"/>
    <p:sldId xmlns:r="http://schemas.openxmlformats.org/officeDocument/2006/relationships" id="271" r:id="R088d9e20fc974465"/>
    <p:sldId xmlns:r="http://schemas.openxmlformats.org/officeDocument/2006/relationships" id="272" r:id="R16d5bd87203842f8"/>
    <p:sldId xmlns:r="http://schemas.openxmlformats.org/officeDocument/2006/relationships" id="273" r:id="R5205392e4e314bd9"/>
    <p:sldId xmlns:r="http://schemas.openxmlformats.org/officeDocument/2006/relationships" id="274" r:id="R06272f53a8b74543"/>
    <p:sldId xmlns:r="http://schemas.openxmlformats.org/officeDocument/2006/relationships" id="275" r:id="R28fb76d1a4b54faf"/>
    <p:sldId xmlns:r="http://schemas.openxmlformats.org/officeDocument/2006/relationships" id="276" r:id="Rc0c7dd0003db49e1"/>
    <p:sldId xmlns:r="http://schemas.openxmlformats.org/officeDocument/2006/relationships" id="277" r:id="R3ede3466a7f4418b"/>
    <p:sldId xmlns:r="http://schemas.openxmlformats.org/officeDocument/2006/relationships" id="278" r:id="Rc7674d2ff2df4c6a"/>
    <p:sldId xmlns:r="http://schemas.openxmlformats.org/officeDocument/2006/relationships" id="279" r:id="Rc81ab692c4d9443f"/>
    <p:sldId xmlns:r="http://schemas.openxmlformats.org/officeDocument/2006/relationships" id="280" r:id="R52984bf6b4c54f26"/>
    <p:sldId xmlns:r="http://schemas.openxmlformats.org/officeDocument/2006/relationships" id="281" r:id="R6803713b90224640"/>
    <p:sldId xmlns:r="http://schemas.openxmlformats.org/officeDocument/2006/relationships" id="282" r:id="Rb23e8b8b80dc4eac"/>
    <p:sldId xmlns:r="http://schemas.openxmlformats.org/officeDocument/2006/relationships" id="283" r:id="R77b91c8ad4944948"/>
    <p:sldId xmlns:r="http://schemas.openxmlformats.org/officeDocument/2006/relationships" id="284" r:id="Rd53eaf9b4db84105"/>
    <p:sldId xmlns:r="http://schemas.openxmlformats.org/officeDocument/2006/relationships" id="285" r:id="R52b87cff0a584d87"/>
    <p:sldId xmlns:r="http://schemas.openxmlformats.org/officeDocument/2006/relationships" id="286" r:id="Rb28e809429f34836"/>
    <p:sldId xmlns:r="http://schemas.openxmlformats.org/officeDocument/2006/relationships" id="287" r:id="Rb13cc83aea4a44d0"/>
    <p:sldId xmlns:r="http://schemas.openxmlformats.org/officeDocument/2006/relationships" id="288" r:id="Rb94a4965cea84276"/>
    <p:sldId xmlns:r="http://schemas.openxmlformats.org/officeDocument/2006/relationships" id="289" r:id="R613fed888adf47b7"/>
    <p:sldId xmlns:r="http://schemas.openxmlformats.org/officeDocument/2006/relationships" id="290" r:id="R9fcca8556d154ee4"/>
    <p:sldId xmlns:r="http://schemas.openxmlformats.org/officeDocument/2006/relationships" id="291" r:id="Rc9de42b8f0c044a4"/>
    <p:sldId xmlns:r="http://schemas.openxmlformats.org/officeDocument/2006/relationships" id="292" r:id="R0a71c49d92e94bd6"/>
    <p:sldId xmlns:r="http://schemas.openxmlformats.org/officeDocument/2006/relationships" id="293" r:id="R603b39eaf8c7499e"/>
    <p:sldId xmlns:r="http://schemas.openxmlformats.org/officeDocument/2006/relationships" id="294" r:id="R3a7effa0fa954ca3"/>
    <p:sldId xmlns:r="http://schemas.openxmlformats.org/officeDocument/2006/relationships" id="295" r:id="Rc904b398be5e49f0"/>
    <p:sldId xmlns:r="http://schemas.openxmlformats.org/officeDocument/2006/relationships" id="296" r:id="R1701412c7f6a4df8"/>
    <p:sldId xmlns:r="http://schemas.openxmlformats.org/officeDocument/2006/relationships" id="297" r:id="R0ccb048f6b8e437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6c6805938d943a5" /><Relationship Type="http://schemas.openxmlformats.org/officeDocument/2006/relationships/slideMaster" Target="/ppt/slideMasters/slideMaster1.xml" Id="R128b2a97f5a7411a" /><Relationship Type="http://schemas.openxmlformats.org/officeDocument/2006/relationships/notesMaster" Target="/ppt/notesMasters/notesMaster1.xml" Id="R3c76b7bcb1d649af" /><Relationship Type="http://schemas.openxmlformats.org/officeDocument/2006/relationships/presProps" Target="/ppt/presProps.xml" Id="R2e516f00c5bb4dbc" /><Relationship Type="http://schemas.openxmlformats.org/officeDocument/2006/relationships/tableStyles" Target="/ppt/tableStyles.xml" Id="Radce5b71189446a0" /><Relationship Type="http://schemas.openxmlformats.org/officeDocument/2006/relationships/slide" Target="/ppt/slides/slide1.xml" Id="Rf5d22cb323e24057" /><Relationship Type="http://schemas.openxmlformats.org/officeDocument/2006/relationships/slide" Target="/ppt/slides/slide2.xml" Id="R39fbb57b935f4433" /><Relationship Type="http://schemas.openxmlformats.org/officeDocument/2006/relationships/slide" Target="/ppt/slides/slide3.xml" Id="R05291a326de14823" /><Relationship Type="http://schemas.openxmlformats.org/officeDocument/2006/relationships/slide" Target="/ppt/slides/slide4.xml" Id="R9fd9452af4b74c24" /><Relationship Type="http://schemas.openxmlformats.org/officeDocument/2006/relationships/slide" Target="/ppt/slides/slide5.xml" Id="R10859f7a62ee45ef" /><Relationship Type="http://schemas.openxmlformats.org/officeDocument/2006/relationships/slide" Target="/ppt/slides/slide6.xml" Id="R318548da0a6d4ffa" /><Relationship Type="http://schemas.openxmlformats.org/officeDocument/2006/relationships/slide" Target="/ppt/slides/slide7.xml" Id="R8bd7c23463aa4a23" /><Relationship Type="http://schemas.openxmlformats.org/officeDocument/2006/relationships/slide" Target="/ppt/slides/slide8.xml" Id="R501e11cfaa384921" /><Relationship Type="http://schemas.openxmlformats.org/officeDocument/2006/relationships/slide" Target="/ppt/slides/slide9.xml" Id="Rac1745ee366749a2" /><Relationship Type="http://schemas.openxmlformats.org/officeDocument/2006/relationships/slide" Target="/ppt/slides/slide10.xml" Id="Rbfcd6d7cbfef4390" /><Relationship Type="http://schemas.openxmlformats.org/officeDocument/2006/relationships/slide" Target="/ppt/slides/slide11.xml" Id="R7af4a93bf2b64a97" /><Relationship Type="http://schemas.openxmlformats.org/officeDocument/2006/relationships/slide" Target="/ppt/slides/slide12.xml" Id="R2e192fce695d4aa8" /><Relationship Type="http://schemas.openxmlformats.org/officeDocument/2006/relationships/slide" Target="/ppt/slides/slide13.xml" Id="Rf988fec053df4af1" /><Relationship Type="http://schemas.openxmlformats.org/officeDocument/2006/relationships/slide" Target="/ppt/slides/slide14.xml" Id="Rd0c690567be1491a" /><Relationship Type="http://schemas.openxmlformats.org/officeDocument/2006/relationships/slide" Target="/ppt/slides/slide15.xml" Id="R668746d88fd340b7" /><Relationship Type="http://schemas.openxmlformats.org/officeDocument/2006/relationships/slide" Target="/ppt/slides/slide16.xml" Id="R088d9e20fc974465" /><Relationship Type="http://schemas.openxmlformats.org/officeDocument/2006/relationships/slide" Target="/ppt/slides/slide17.xml" Id="R16d5bd87203842f8" /><Relationship Type="http://schemas.openxmlformats.org/officeDocument/2006/relationships/slide" Target="/ppt/slides/slide18.xml" Id="R5205392e4e314bd9" /><Relationship Type="http://schemas.openxmlformats.org/officeDocument/2006/relationships/slide" Target="/ppt/slides/slide19.xml" Id="R06272f53a8b74543" /><Relationship Type="http://schemas.openxmlformats.org/officeDocument/2006/relationships/slide" Target="/ppt/slides/slide20.xml" Id="R28fb76d1a4b54faf" /><Relationship Type="http://schemas.openxmlformats.org/officeDocument/2006/relationships/slide" Target="/ppt/slides/slide21.xml" Id="Rc0c7dd0003db49e1" /><Relationship Type="http://schemas.openxmlformats.org/officeDocument/2006/relationships/slide" Target="/ppt/slides/slide22.xml" Id="R3ede3466a7f4418b" /><Relationship Type="http://schemas.openxmlformats.org/officeDocument/2006/relationships/slide" Target="/ppt/slides/slide23.xml" Id="Rc7674d2ff2df4c6a" /><Relationship Type="http://schemas.openxmlformats.org/officeDocument/2006/relationships/slide" Target="/ppt/slides/slide24.xml" Id="Rc81ab692c4d9443f" /><Relationship Type="http://schemas.openxmlformats.org/officeDocument/2006/relationships/slide" Target="/ppt/slides/slide25.xml" Id="R52984bf6b4c54f26" /><Relationship Type="http://schemas.openxmlformats.org/officeDocument/2006/relationships/slide" Target="/ppt/slides/slide26.xml" Id="R6803713b90224640" /><Relationship Type="http://schemas.openxmlformats.org/officeDocument/2006/relationships/slide" Target="/ppt/slides/slide27.xml" Id="Rb23e8b8b80dc4eac" /><Relationship Type="http://schemas.openxmlformats.org/officeDocument/2006/relationships/slide" Target="/ppt/slides/slide28.xml" Id="R77b91c8ad4944948" /><Relationship Type="http://schemas.openxmlformats.org/officeDocument/2006/relationships/slide" Target="/ppt/slides/slide29.xml" Id="Rd53eaf9b4db84105" /><Relationship Type="http://schemas.openxmlformats.org/officeDocument/2006/relationships/slide" Target="/ppt/slides/slide30.xml" Id="R52b87cff0a584d87" /><Relationship Type="http://schemas.openxmlformats.org/officeDocument/2006/relationships/slide" Target="/ppt/slides/slide31.xml" Id="Rb28e809429f34836" /><Relationship Type="http://schemas.openxmlformats.org/officeDocument/2006/relationships/slide" Target="/ppt/slides/slide32.xml" Id="Rb13cc83aea4a44d0" /><Relationship Type="http://schemas.openxmlformats.org/officeDocument/2006/relationships/slide" Target="/ppt/slides/slide33.xml" Id="Rb94a4965cea84276" /><Relationship Type="http://schemas.openxmlformats.org/officeDocument/2006/relationships/slide" Target="/ppt/slides/slide34.xml" Id="R613fed888adf47b7" /><Relationship Type="http://schemas.openxmlformats.org/officeDocument/2006/relationships/slide" Target="/ppt/slides/slide35.xml" Id="R9fcca8556d154ee4" /><Relationship Type="http://schemas.openxmlformats.org/officeDocument/2006/relationships/slide" Target="/ppt/slides/slide36.xml" Id="Rc9de42b8f0c044a4" /><Relationship Type="http://schemas.openxmlformats.org/officeDocument/2006/relationships/slide" Target="/ppt/slides/slide37.xml" Id="R0a71c49d92e94bd6" /><Relationship Type="http://schemas.openxmlformats.org/officeDocument/2006/relationships/slide" Target="/ppt/slides/slide38.xml" Id="R603b39eaf8c7499e" /><Relationship Type="http://schemas.openxmlformats.org/officeDocument/2006/relationships/slide" Target="/ppt/slides/slide39.xml" Id="R3a7effa0fa954ca3" /><Relationship Type="http://schemas.openxmlformats.org/officeDocument/2006/relationships/slide" Target="/ppt/slides/slide40.xml" Id="Rc904b398be5e49f0" /><Relationship Type="http://schemas.openxmlformats.org/officeDocument/2006/relationships/slide" Target="/ppt/slides/slide41.xml" Id="R1701412c7f6a4df8" /><Relationship Type="http://schemas.openxmlformats.org/officeDocument/2006/relationships/slide" Target="/ppt/slides/slide42.xml" Id="R0ccb048f6b8e437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a75b960c17d4d7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6e7fe93aee242e5" /><Relationship Type="http://schemas.openxmlformats.org/officeDocument/2006/relationships/notesMaster" Target="/ppt/notesMasters/notesMaster1.xml" Id="R064ece612c334ae6" /></Relationships>
</file>

<file path=ppt/notesSlides/_rels/notesSlide2.xml.rels>&#65279;<?xml version="1.0" encoding="utf-8"?><Relationships xmlns="http://schemas.openxmlformats.org/package/2006/relationships"><Relationship Type="http://schemas.openxmlformats.org/officeDocument/2006/relationships/slide" Target="/ppt/slides/slide2.xml" Id="R488d9507b68e4197" /><Relationship Type="http://schemas.openxmlformats.org/officeDocument/2006/relationships/notesMaster" Target="/ppt/notesMasters/notesMaster1.xml" Id="R0a8d90ad19d14a12" /></Relationships>
</file>

<file path=ppt/notesSlides/_rels/notesSlide3.xml.rels>&#65279;<?xml version="1.0" encoding="utf-8"?><Relationships xmlns="http://schemas.openxmlformats.org/package/2006/relationships"><Relationship Type="http://schemas.openxmlformats.org/officeDocument/2006/relationships/slide" Target="/ppt/slides/slide3.xml" Id="Ra90e2c4472644458" /><Relationship Type="http://schemas.openxmlformats.org/officeDocument/2006/relationships/notesMaster" Target="/ppt/notesMasters/notesMaster1.xml" Id="Rd78ce9d728c84855" /></Relationships>
</file>

<file path=ppt/notesSlides/_rels/notesSlide4.xml.rels>&#65279;<?xml version="1.0" encoding="utf-8"?><Relationships xmlns="http://schemas.openxmlformats.org/package/2006/relationships"><Relationship Type="http://schemas.openxmlformats.org/officeDocument/2006/relationships/slide" Target="/ppt/slides/slide4.xml" Id="R1f52ead96da7406a" /><Relationship Type="http://schemas.openxmlformats.org/officeDocument/2006/relationships/notesMaster" Target="/ppt/notesMasters/notesMaster1.xml" Id="R6e79de48fc9a48d3" /></Relationships>
</file>

<file path=ppt/notesSlides/_rels/notesSlide5.xml.rels>&#65279;<?xml version="1.0" encoding="utf-8"?><Relationships xmlns="http://schemas.openxmlformats.org/package/2006/relationships"><Relationship Type="http://schemas.openxmlformats.org/officeDocument/2006/relationships/slide" Target="/ppt/slides/slide5.xml" Id="Rb2890a7e08084560" /><Relationship Type="http://schemas.openxmlformats.org/officeDocument/2006/relationships/notesMaster" Target="/ppt/notesMasters/notesMaster1.xml" Id="R78ac6452fd9f4833" /></Relationships>
</file>

<file path=ppt/notesSlides/_rels/notesSlide6.xml.rels>&#65279;<?xml version="1.0" encoding="utf-8"?><Relationships xmlns="http://schemas.openxmlformats.org/package/2006/relationships"><Relationship Type="http://schemas.openxmlformats.org/officeDocument/2006/relationships/slide" Target="/ppt/slides/slide6.xml" Id="R90f73e43fb484222" /><Relationship Type="http://schemas.openxmlformats.org/officeDocument/2006/relationships/notesMaster" Target="/ppt/notesMasters/notesMaster1.xml" Id="R7ab043bfb22d478f" /></Relationships>
</file>

<file path=ppt/notesSlides/_rels/notesSlide7.xml.rels>&#65279;<?xml version="1.0" encoding="utf-8"?><Relationships xmlns="http://schemas.openxmlformats.org/package/2006/relationships"><Relationship Type="http://schemas.openxmlformats.org/officeDocument/2006/relationships/slide" Target="/ppt/slides/slide7.xml" Id="Re9dcc163699341cb" /><Relationship Type="http://schemas.openxmlformats.org/officeDocument/2006/relationships/notesMaster" Target="/ppt/notesMasters/notesMaster1.xml" Id="Rbf6022fdd442416a" /></Relationships>
</file>

<file path=ppt/notesSlides/_rels/notesSlide8.xml.rels>&#65279;<?xml version="1.0" encoding="utf-8"?><Relationships xmlns="http://schemas.openxmlformats.org/package/2006/relationships"><Relationship Type="http://schemas.openxmlformats.org/officeDocument/2006/relationships/slide" Target="/ppt/slides/slide8.xml" Id="R20e9cdf9b6d3466b" /><Relationship Type="http://schemas.openxmlformats.org/officeDocument/2006/relationships/notesMaster" Target="/ppt/notesMasters/notesMaster1.xml" Id="Rce0b9908085f43fc" /></Relationships>
</file>

<file path=ppt/notesSlides/_rels/notesSlide9.xml.rels>&#65279;<?xml version="1.0" encoding="utf-8"?><Relationships xmlns="http://schemas.openxmlformats.org/package/2006/relationships"><Relationship Type="http://schemas.openxmlformats.org/officeDocument/2006/relationships/slide" Target="/ppt/slides/slide9.xml" Id="Ra904492d06d341ae" /><Relationship Type="http://schemas.openxmlformats.org/officeDocument/2006/relationships/notesMaster" Target="/ppt/notesMasters/notesMaster1.xml" Id="Reba81972e5be40b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f393ead656642cb" /><Relationship Type="http://schemas.openxmlformats.org/officeDocument/2006/relationships/notesMaster" Target="/ppt/notesMasters/notesMaster1.xml" Id="R4b199e2d684049b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23af7b521ae4898" /><Relationship Type="http://schemas.openxmlformats.org/officeDocument/2006/relationships/notesMaster" Target="/ppt/notesMasters/notesMaster1.xml" Id="Ra22a65a07c74449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083f72c304f4766" /><Relationship Type="http://schemas.openxmlformats.org/officeDocument/2006/relationships/notesMaster" Target="/ppt/notesMasters/notesMaster1.xml" Id="Raeb43488fcca4cc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3f47e496d634aa9" /><Relationship Type="http://schemas.openxmlformats.org/officeDocument/2006/relationships/notesMaster" Target="/ppt/notesMasters/notesMaster1.xml" Id="R94cf599d34fd4f1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7c3ba5a2b304b6b" /><Relationship Type="http://schemas.openxmlformats.org/officeDocument/2006/relationships/notesMaster" Target="/ppt/notesMasters/notesMaster1.xml" Id="R67395374dc834f6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fe5f621a02e48cf" /><Relationship Type="http://schemas.openxmlformats.org/officeDocument/2006/relationships/notesMaster" Target="/ppt/notesMasters/notesMaster1.xml" Id="Rec21d3814ffe466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feba5e4cd8e483c" /><Relationship Type="http://schemas.openxmlformats.org/officeDocument/2006/relationships/notesMaster" Target="/ppt/notesMasters/notesMaster1.xml" Id="Re19089547014495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43c05d3e56842fe" /><Relationship Type="http://schemas.openxmlformats.org/officeDocument/2006/relationships/notesMaster" Target="/ppt/notesMasters/notesMaster1.xml" Id="R2dd8794f5c0b4ee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b19c17c59d34f30" /><Relationship Type="http://schemas.openxmlformats.org/officeDocument/2006/relationships/notesMaster" Target="/ppt/notesMasters/notesMaster1.xml" Id="R59683b385ac34c5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a86f5ac9dc94d1c" /><Relationship Type="http://schemas.openxmlformats.org/officeDocument/2006/relationships/notesMaster" Target="/ppt/notesMasters/notesMaster1.xml" Id="Reb901a5687da47f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87e1b1033914c85" /><Relationship Type="http://schemas.openxmlformats.org/officeDocument/2006/relationships/notesMaster" Target="/ppt/notesMasters/notesMaster1.xml" Id="R322dafd5916e475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10172887b9d49c6" /><Relationship Type="http://schemas.openxmlformats.org/officeDocument/2006/relationships/notesMaster" Target="/ppt/notesMasters/notesMaster1.xml" Id="R0e4d2e9a37b146a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bedf1db04064019" /><Relationship Type="http://schemas.openxmlformats.org/officeDocument/2006/relationships/notesMaster" Target="/ppt/notesMasters/notesMaster1.xml" Id="R44fc9348ce50496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b7c2a0873234448" /><Relationship Type="http://schemas.openxmlformats.org/officeDocument/2006/relationships/notesMaster" Target="/ppt/notesMasters/notesMaster1.xml" Id="R093ebb886d04452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446f3af69364302" /><Relationship Type="http://schemas.openxmlformats.org/officeDocument/2006/relationships/notesMaster" Target="/ppt/notesMasters/notesMaster1.xml" Id="R1d3695dd57af4d2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1f897a1151c4e1b" /><Relationship Type="http://schemas.openxmlformats.org/officeDocument/2006/relationships/notesMaster" Target="/ppt/notesMasters/notesMaster1.xml" Id="R6740d5e7aab04de1"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345501c7c2c45fa" /><Relationship Type="http://schemas.openxmlformats.org/officeDocument/2006/relationships/notesMaster" Target="/ppt/notesMasters/notesMaster1.xml" Id="R6b105891a60a439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9e3ead87c1a3444a" /><Relationship Type="http://schemas.openxmlformats.org/officeDocument/2006/relationships/notesMaster" Target="/ppt/notesMasters/notesMaster1.xml" Id="Rbfca8d09923b462f"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6796e85f1314b0c" /><Relationship Type="http://schemas.openxmlformats.org/officeDocument/2006/relationships/notesMaster" Target="/ppt/notesMasters/notesMaster1.xml" Id="Rb43bfb34576044a3"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ba6f3f210e942e7" /><Relationship Type="http://schemas.openxmlformats.org/officeDocument/2006/relationships/notesMaster" Target="/ppt/notesMasters/notesMaster1.xml" Id="R3c5f2366b0844afa"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71f66c82652b4cca" /><Relationship Type="http://schemas.openxmlformats.org/officeDocument/2006/relationships/notesMaster" Target="/ppt/notesMasters/notesMaster1.xml" Id="R5a0b2f850d4e4e3d"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a73b25567b844904" /><Relationship Type="http://schemas.openxmlformats.org/officeDocument/2006/relationships/notesMaster" Target="/ppt/notesMasters/notesMaster1.xml" Id="Rb95a681cd9c641ae"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13aa81814a894553" /><Relationship Type="http://schemas.openxmlformats.org/officeDocument/2006/relationships/notesMaster" Target="/ppt/notesMasters/notesMaster1.xml" Id="R5d6a14813449458c"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e97f5169732b46a1" /><Relationship Type="http://schemas.openxmlformats.org/officeDocument/2006/relationships/notesMaster" Target="/ppt/notesMasters/notesMaster1.xml" Id="R8977f529b5cb446c"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b0fd7551ed264897" /><Relationship Type="http://schemas.openxmlformats.org/officeDocument/2006/relationships/notesMaster" Target="/ppt/notesMasters/notesMaster1.xml" Id="Red0b9b6b1cb04577"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8a246fff9cbc4c4e" /><Relationship Type="http://schemas.openxmlformats.org/officeDocument/2006/relationships/notesMaster" Target="/ppt/notesMasters/notesMaster1.xml" Id="R9c59c7666b54469b"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9cd87f5d09264ce7" /><Relationship Type="http://schemas.openxmlformats.org/officeDocument/2006/relationships/notesMaster" Target="/ppt/notesMasters/notesMaster1.xml" Id="Re6beab9c4f2c40d7"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fe0a6751c3ac44a3" /><Relationship Type="http://schemas.openxmlformats.org/officeDocument/2006/relationships/notesMaster" Target="/ppt/notesMasters/notesMaster1.xml" Id="Rbfccc3fbf6854ec9"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209e608c9ae64fe6" /><Relationship Type="http://schemas.openxmlformats.org/officeDocument/2006/relationships/notesMaster" Target="/ppt/notesMasters/notesMaster1.xml" Id="R4c7dae6c3077465e"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37dd8fdf98024a77" /><Relationship Type="http://schemas.openxmlformats.org/officeDocument/2006/relationships/notesMaster" Target="/ppt/notesMasters/notesMaster1.xml" Id="Rfce93a743ab348db"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be1b91bdf955411c" /><Relationship Type="http://schemas.openxmlformats.org/officeDocument/2006/relationships/notesMaster" Target="/ppt/notesMasters/notesMaster1.xml" Id="Rcc29aa81d07a4369"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3bcaf109df144dd0" /><Relationship Type="http://schemas.openxmlformats.org/officeDocument/2006/relationships/notesMaster" Target="/ppt/notesMasters/notesMaster1.xml" Id="R963056c77ea04994"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6e65926da7cc4728" /><Relationship Type="http://schemas.openxmlformats.org/officeDocument/2006/relationships/notesMaster" Target="/ppt/notesMasters/notesMaster1.xml" Id="R54768096d66b49e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HSK2-31: Nguyên nhân và lời mời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HSK2-31: Nguyên nhân và lời mời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HSK2-31: Nguyên nhân và lời mời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HSK2-31: Nguyên nhân và lời mời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HSK2-31: Nguyên nhân và lời mời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HSK2-31: Nguyên nhân và lời mời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../Audio/HSK2-31_MODEL.mp3. Sau khi tải, giữ thư mục Audio cạnh thư mục Slides. Script: 因为。所以。虽然。不过。如果。就。星期天你来参加生日会吗？。我很想去，但是上午要上班。。生日会下午三点开始。。那我可以来。。太好了，不用带礼物。。谢谢你的邀请！.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HSK2-31: Nguyên nhân và lời mời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下午三点。 / 要上班。.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HSK2-31: Nguyên nhân và lời mời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因为 (yīn wèi) = bởi vì. Chọn đáp án bằng chuột trong trình chiếu. Chế độ đội: 20 giây trao đổi, 10 giây giải thích. Nhóm đúng và giải thích được nhận hai điểm. Script GAME: 因为</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HSK2-31: Nguyên nhân và lời mời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HSK2-31: Nguyên nhân và lời mời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HSK2-31: Nguyên nhân và lời mời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HSK2-31: Nguyên nhân và lời mời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HSK2-31: Nguyên nhân và lời mời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HSK2-31: Nguyên nhân và lời mời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HSK2-32: Nguyên nhân và lời mời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HSK2-32: Nguyên nhân và lời mời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HSK2-32: Nguyên nhân và lời mời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HSK2-32: Nguyên nhân và lời mời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HSK2-32: Nguyên nhân và lời mời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HSK2-32: Nguyên nhân và lời mời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../Audio/HSK2-32_MODEL.mp3. Sau khi tải, giữ thư mục Audio cạnh thư mục Slides. Script: 为什么。一起去。邀请。参加。活动。比赛。生日会星期天下午三点开始。小林上午上班，下午有空，所以决定参加。朋友说不用带礼物。.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HSK2-32: Nguyên nhân và lời mời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下午三点。 / 要上班。.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HSK2-32: Nguyên nhân và lời mời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要上班。 Đối chiếu bài đọc để nêu bằng chứng. Chọn đáp án bằng chuột trong trình chiếu. Chế độ đội: 20 giây trao đổi, 10 giây giải thích. Nhóm đúng và giải thích được nhận hai điểm. Script GAME: 为什么</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HSK2-32: Nguyên nhân và lời mời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HSK2-32: Nguyên nhân và lời mời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HSK2-32: Nguyên nhân và lời mời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HSK2-32: Nguyên nhân và lời mời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HSK2-32: Nguyên nhân và lời mời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HSK2-32: Nguyên nhân và lời mời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HSK2-33: Nguyên nhân và lời mời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HSK2-33: Nguyên nhân và lời mời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HSK2-33: Nguyên nhân và lời mời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HSK2-33: Nguyên nhân và lời mời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HSK2-33: Nguyên nhân và lời mời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HSK2-33: Nguyên nhân và lời mời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../Audio/HSK2-33_MODEL.mp3. Sau khi tải, giữ thư mục Audio cạnh thư mục Slides. Script: 生日会。礼物。开心。希望。决定。祝。生日会星期天下午三点开始。小林上午上班，下午有空，所以决定参加。朋友说不用带礼物。。生日会几点开始？。小林为什么上午不能来？.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HSK2-33: Nguyên nhân và lời mời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下午三点。 / 要上班。.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HSK2-33: Nguyên nhân và lời mời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生日会 (shēng rì huì). Chọn đáp án bằng chuột trong trình chiếu. Chế độ đội: 20 giây trao đổi, 10 giây giải thích. Nhóm đúng và giải thích được nhận hai điểm. Script GAME: 生日会</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HSK2-33: Nguyên nhân và lời mời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HSK2-33: Nguyên nhân và lời mời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HSK2-33: Nguyên nhân và lời mời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HSK2-33: Nguyên nhân và lời mời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HSK2-33: Nguyên nhân và lời mời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HSK2-33: Nguyên nhân và lời mời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b0a0d30a3c5491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359d4aa32604885"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ba461059ca924f4b"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232ffe48d17b4e51"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6894361c33bd4e3e"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73d2d6b4d4464f5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E1FFF5A-437D-4066-A3E0-3FF41605C2EC}"/>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93D522EA-D003-406E-974D-8AF94597E87A}"/>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D5AAE71E-22C7-4CC8-A3D4-83A0E29403E9}"/>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6C2887C-D7A0-45A2-99D3-33AB58BA9A3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F098911C-9EEA-4257-805A-D7C5A3ADA443}"/>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CF6792DD-4AEF-471B-BD63-566B0ED1024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9CB5BDD-7026-41B3-BF57-2D926DEA39B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2B2EC28B-ACD0-4878-95DA-F7427C1FF306}"/>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3EEBED1-D67F-4768-977C-61CE85F19F8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021E7DB-5756-4FD1-BAFF-31EBC6CDD5B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878b654bc1f497d" /><Relationship Type="http://schemas.openxmlformats.org/officeDocument/2006/relationships/slideLayout" Target="/ppt/slideLayouts/slideLayout1.xml" Id="R3c285eaeb849497b" /><Relationship Type="http://schemas.openxmlformats.org/officeDocument/2006/relationships/slideLayout" Target="/ppt/slideLayouts/slideLayout2.xml" Id="Rad542d8fbe1c4b5d" /><Relationship Type="http://schemas.openxmlformats.org/officeDocument/2006/relationships/slideLayout" Target="/ppt/slideLayouts/slideLayout3.xml" Id="Rbd172272089f4cb7" /><Relationship Type="http://schemas.openxmlformats.org/officeDocument/2006/relationships/slideLayout" Target="/ppt/slideLayouts/slideLayout4.xml" Id="R54d6a869a43f4365" /><Relationship Type="http://schemas.openxmlformats.org/officeDocument/2006/relationships/slideLayout" Target="/ppt/slideLayouts/slideLayout5.xml" Id="Rf4dc2531ecc94422" /><Relationship Type="http://schemas.openxmlformats.org/officeDocument/2006/relationships/slideLayout" Target="/ppt/slideLayouts/slideLayout6.xml" Id="R6dd6c0fa50a241b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c285eaeb849497b"/>
    <p:sldLayoutId xmlns:r="http://schemas.openxmlformats.org/officeDocument/2006/relationships" id="2147483650" r:id="Rad542d8fbe1c4b5d"/>
    <p:sldLayoutId xmlns:r="http://schemas.openxmlformats.org/officeDocument/2006/relationships" id="2147483651" r:id="Rbd172272089f4cb7"/>
    <p:sldLayoutId xmlns:r="http://schemas.openxmlformats.org/officeDocument/2006/relationships" id="2147483652" r:id="R54d6a869a43f4365"/>
    <p:sldLayoutId xmlns:r="http://schemas.openxmlformats.org/officeDocument/2006/relationships" id="2147483653" r:id="Rf4dc2531ecc94422"/>
    <p:sldLayoutId xmlns:r="http://schemas.openxmlformats.org/officeDocument/2006/relationships" id="2147483654" r:id="R6dd6c0fa50a241b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bed90c6831e74d24" /><Relationship Type="http://schemas.openxmlformats.org/officeDocument/2006/relationships/notesSlide" Target="/ppt/notesSlides/notesSlide1.xml" Id="R38a5afc817a84071"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f4409f56f8a04c98" /><Relationship Type="http://schemas.openxmlformats.org/officeDocument/2006/relationships/notesSlide" Target="/ppt/notesSlides/notesSlide2.xml" Id="R25c4a82a062d4f2f"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e011596cc3444763" /><Relationship Type="http://schemas.openxmlformats.org/officeDocument/2006/relationships/notesSlide" Target="/ppt/notesSlides/notesSlide3.xml" Id="Rd2529df1ec6642d8"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4970ac5a8e6b4a1c" /><Relationship Type="http://schemas.openxmlformats.org/officeDocument/2006/relationships/notesSlide" Target="/ppt/notesSlides/notesSlide4.xml" Id="R0043ee03a7784b96"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7a6f4e9e4d10481e" /><Relationship Type="http://schemas.openxmlformats.org/officeDocument/2006/relationships/notesSlide" Target="/ppt/notesSlides/notesSlide5.xml" Id="R8a107ed6596a4b0f"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f152c236704e46ec"/><Relationship Type="http://schemas.openxmlformats.org/officeDocument/2006/relationships/notesSlide" Target="/ppt/notesSlides/notesSlide6.xml" Id="R7a503cc8f82d44dd"/><Relationship Id="rIdInteractive3" Type="http://schemas.openxmlformats.org/officeDocument/2006/relationships/hyperlink" Target="../Audio/HSK2-31_MODEL.mp3" TargetMode="External"/><Relationship Id="rIdEmbeddedAudio4" Type="http://schemas.openxmlformats.org/officeDocument/2006/relationships/audio" Target="../media/HSK2-31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802ece03ecc040a1" /><Relationship Type="http://schemas.openxmlformats.org/officeDocument/2006/relationships/notesSlide" Target="/ppt/notesSlides/notesSlide7.xml" Id="R8a1c9913099846f8"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0191872def824587"/><Relationship Type="http://schemas.openxmlformats.org/officeDocument/2006/relationships/notesSlide" Target="/ppt/notesSlides/notesSlide8.xml" Id="R215b2abd5d36477a"/><Relationship Id="rIdInteractive3" Type="http://schemas.openxmlformats.org/officeDocument/2006/relationships/hyperlink" Target="../Audio/HSK2-31_GAME.mp3" TargetMode="External"/><Relationship Id="rIdEmbeddedAudio4" Type="http://schemas.openxmlformats.org/officeDocument/2006/relationships/audio" Target="../media/HSK2-31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542990ac9b194279"/><Relationship Type="http://schemas.openxmlformats.org/officeDocument/2006/relationships/notesSlide" Target="/ppt/notesSlides/notesSlide9.xml" Id="R2350758e13c64db6"/><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e9ab44bd940f476b"/><Relationship Type="http://schemas.openxmlformats.org/officeDocument/2006/relationships/notesSlide" Target="/ppt/notesSlides/notesSlide10.xml" Id="R110e40cad11f4a2b"/><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4b04adbc9cd040b1" /><Relationship Type="http://schemas.openxmlformats.org/officeDocument/2006/relationships/notesSlide" Target="/ppt/notesSlides/notesSlide11.xml" Id="R914caf51ab4c4b91"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fd08b51233d146e0"/><Relationship Type="http://schemas.openxmlformats.org/officeDocument/2006/relationships/notesSlide" Target="/ppt/notesSlides/notesSlide12.xml" Id="R35be67fca810488b"/><Relationship Id="rIdGif3" Type="http://schemas.openxmlformats.org/officeDocument/2006/relationships/image" Target="../media/stroke_22240.gif"/><Relationship Id="rIdGif4" Type="http://schemas.openxmlformats.org/officeDocument/2006/relationships/image" Target="../media/stroke_20026.gif"/><Relationship Id="rIdGif5" Type="http://schemas.openxmlformats.org/officeDocument/2006/relationships/image" Target="../media/stroke_25152.gif"/><Relationship Id="rIdGif6" Type="http://schemas.openxmlformats.org/officeDocument/2006/relationships/image" Target="../media/stroke_20197.gif"/><Relationship Id="rIdGif7" Type="http://schemas.openxmlformats.org/officeDocument/2006/relationships/image" Target="../media/stroke_34429.gif"/><Relationship Id="rIdGif8" Type="http://schemas.openxmlformats.org/officeDocument/2006/relationships/image" Target="../media/stroke_28982.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7dc36b5827184ad8"/><Relationship Type="http://schemas.openxmlformats.org/officeDocument/2006/relationships/notesSlide" Target="/ppt/notesSlides/notesSlide13.xml" Id="R077abf9537064826"/><Relationship Id="rIdInteractive3" Type="http://schemas.openxmlformats.org/officeDocument/2006/relationships/hyperlink" Target="../Audio/HSK2-31_MODEL.mp3" TargetMode="External"/><Relationship Id="rIdEmbeddedAudio4" Type="http://schemas.openxmlformats.org/officeDocument/2006/relationships/audio" Target="../media/HSK2-31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0921003b673f4e45" /><Relationship Type="http://schemas.openxmlformats.org/officeDocument/2006/relationships/notesSlide" Target="/ppt/notesSlides/notesSlide14.xml" Id="R1f7176bd2acd47c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94413a0438d64e3c" /><Relationship Type="http://schemas.openxmlformats.org/officeDocument/2006/relationships/notesSlide" Target="/ppt/notesSlides/notesSlide15.xml" Id="R37761a8151084c3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5af3fd36f1fa4958" /><Relationship Type="http://schemas.openxmlformats.org/officeDocument/2006/relationships/notesSlide" Target="/ppt/notesSlides/notesSlide16.xml" Id="Rc2851cfc01b94fc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962627f3dc4142c5" /><Relationship Type="http://schemas.openxmlformats.org/officeDocument/2006/relationships/notesSlide" Target="/ppt/notesSlides/notesSlide17.xml" Id="R84a1a873f252440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7c06b6cc86f64382" /><Relationship Type="http://schemas.openxmlformats.org/officeDocument/2006/relationships/notesSlide" Target="/ppt/notesSlides/notesSlide18.xml" Id="Rfdee6340264f4db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03ee04f5b59f40c3" /><Relationship Type="http://schemas.openxmlformats.org/officeDocument/2006/relationships/notesSlide" Target="/ppt/notesSlides/notesSlide19.xml" Id="R293a6c1a811740de"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0753d66b2ba64755"/><Relationship Type="http://schemas.openxmlformats.org/officeDocument/2006/relationships/notesSlide" Target="/ppt/notesSlides/notesSlide20.xml" Id="Rb5129158e0564b6a"/><Relationship Id="rIdInteractive3" Type="http://schemas.openxmlformats.org/officeDocument/2006/relationships/hyperlink" Target="../Audio/HSK2-32_MODEL.mp3" TargetMode="External"/><Relationship Id="rIdEmbeddedAudio4" Type="http://schemas.openxmlformats.org/officeDocument/2006/relationships/audio" Target="../media/HSK2-32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bc30c54f832e4daf" /><Relationship Type="http://schemas.openxmlformats.org/officeDocument/2006/relationships/notesSlide" Target="/ppt/notesSlides/notesSlide21.xml" Id="Ra4492228309e4e1c"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5f53978131914d16"/><Relationship Type="http://schemas.openxmlformats.org/officeDocument/2006/relationships/notesSlide" Target="/ppt/notesSlides/notesSlide22.xml" Id="Rda0dfe458570463f"/><Relationship Id="rIdInteractive3" Type="http://schemas.openxmlformats.org/officeDocument/2006/relationships/hyperlink" Target="../Audio/HSK2-32_GAME.mp3" TargetMode="External"/><Relationship Id="rIdEmbeddedAudio4" Type="http://schemas.openxmlformats.org/officeDocument/2006/relationships/audio" Target="../media/HSK2-32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17f9f8dae7a843d0"/><Relationship Type="http://schemas.openxmlformats.org/officeDocument/2006/relationships/notesSlide" Target="/ppt/notesSlides/notesSlide23.xml" Id="R7ebc68b6c5004cdc"/><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0bb2d2e1eaf14b44"/><Relationship Type="http://schemas.openxmlformats.org/officeDocument/2006/relationships/notesSlide" Target="/ppt/notesSlides/notesSlide24.xml" Id="Rae2ff405f6c645d8"/><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57ef90a0fbc74e4f" /><Relationship Type="http://schemas.openxmlformats.org/officeDocument/2006/relationships/notesSlide" Target="/ppt/notesSlides/notesSlide25.xml" Id="R312ea9df73824ca1"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89934ab4778a4161"/><Relationship Type="http://schemas.openxmlformats.org/officeDocument/2006/relationships/notesSlide" Target="/ppt/notesSlides/notesSlide26.xml" Id="R8099888c38ed41a8"/><Relationship Id="rIdGif3" Type="http://schemas.openxmlformats.org/officeDocument/2006/relationships/image" Target="../media/stroke_20026.gif"/><Relationship Id="rIdGif4" Type="http://schemas.openxmlformats.org/officeDocument/2006/relationships/image" Target="../media/stroke_20160.gif"/><Relationship Id="rIdGif5" Type="http://schemas.openxmlformats.org/officeDocument/2006/relationships/image" Target="../media/stroke_20040.gif"/><Relationship Id="rIdGif6" Type="http://schemas.openxmlformats.org/officeDocument/2006/relationships/image" Target="../media/stroke_19968.gif"/><Relationship Id="rIdGif7" Type="http://schemas.openxmlformats.org/officeDocument/2006/relationships/image" Target="../media/stroke_36215.gif"/><Relationship Id="rIdGif8" Type="http://schemas.openxmlformats.org/officeDocument/2006/relationships/image" Target="../media/stroke_21435.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c6cda0318b7c4532"/><Relationship Type="http://schemas.openxmlformats.org/officeDocument/2006/relationships/notesSlide" Target="/ppt/notesSlides/notesSlide27.xml" Id="R56f0a23df96544d5"/><Relationship Id="rIdInteractive3" Type="http://schemas.openxmlformats.org/officeDocument/2006/relationships/hyperlink" Target="../Audio/HSK2-32_MODEL.mp3" TargetMode="External"/><Relationship Id="rIdEmbeddedAudio4" Type="http://schemas.openxmlformats.org/officeDocument/2006/relationships/audio" Target="../media/HSK2-32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515f9008a847451a" /><Relationship Type="http://schemas.openxmlformats.org/officeDocument/2006/relationships/notesSlide" Target="/ppt/notesSlides/notesSlide28.xml" Id="Rbffa1544cf574c5a"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acfa44acc7824e50" /><Relationship Type="http://schemas.openxmlformats.org/officeDocument/2006/relationships/notesSlide" Target="/ppt/notesSlides/notesSlide29.xml" Id="R783835d3bca94b7c"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2b69917bd0a4415c" /><Relationship Type="http://schemas.openxmlformats.org/officeDocument/2006/relationships/notesSlide" Target="/ppt/notesSlides/notesSlide30.xml" Id="R1b2a226a8aa742c1"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616350f207a74d5c" /><Relationship Type="http://schemas.openxmlformats.org/officeDocument/2006/relationships/notesSlide" Target="/ppt/notesSlides/notesSlide31.xml" Id="Rd10596a4cb344619"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e80a13ee0ed94292" /><Relationship Type="http://schemas.openxmlformats.org/officeDocument/2006/relationships/notesSlide" Target="/ppt/notesSlides/notesSlide32.xml" Id="Rfa12c9c34bbf4e94"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a3130e3b83c74aa2" /><Relationship Type="http://schemas.openxmlformats.org/officeDocument/2006/relationships/notesSlide" Target="/ppt/notesSlides/notesSlide33.xml" Id="R8bc59fe3a6d543f0"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e60fda495afa4b1a"/><Relationship Type="http://schemas.openxmlformats.org/officeDocument/2006/relationships/notesSlide" Target="/ppt/notesSlides/notesSlide34.xml" Id="R9fed0a42fad2435f"/><Relationship Id="rIdInteractive3" Type="http://schemas.openxmlformats.org/officeDocument/2006/relationships/hyperlink" Target="../Audio/HSK2-33_MODEL.mp3" TargetMode="External"/><Relationship Id="rIdEmbeddedAudio4" Type="http://schemas.openxmlformats.org/officeDocument/2006/relationships/audio" Target="../media/HSK2-33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85f5541d81a54658" /><Relationship Type="http://schemas.openxmlformats.org/officeDocument/2006/relationships/notesSlide" Target="/ppt/notesSlides/notesSlide35.xml" Id="R6d942bc19f594e50"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d064454f4db8449e"/><Relationship Type="http://schemas.openxmlformats.org/officeDocument/2006/relationships/notesSlide" Target="/ppt/notesSlides/notesSlide36.xml" Id="Rf9a894ef206e43f3"/><Relationship Id="rIdInteractive3" Type="http://schemas.openxmlformats.org/officeDocument/2006/relationships/hyperlink" Target="../Audio/HSK2-33_GAME.mp3" TargetMode="External"/><Relationship Id="rIdEmbeddedAudio4" Type="http://schemas.openxmlformats.org/officeDocument/2006/relationships/audio" Target="../media/HSK2-33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769500dbd7194453"/><Relationship Type="http://schemas.openxmlformats.org/officeDocument/2006/relationships/notesSlide" Target="/ppt/notesSlides/notesSlide37.xml" Id="R80a5591a56e44a0f"/><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865050529733483e"/><Relationship Type="http://schemas.openxmlformats.org/officeDocument/2006/relationships/notesSlide" Target="/ppt/notesSlides/notesSlide38.xml" Id="Rdc34e4f802134611"/><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e80014e708ff4410" /><Relationship Type="http://schemas.openxmlformats.org/officeDocument/2006/relationships/notesSlide" Target="/ppt/notesSlides/notesSlide39.xml" Id="R41477d05fb2c474f"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b9e90b16b10c432d"/><Relationship Type="http://schemas.openxmlformats.org/officeDocument/2006/relationships/notesSlide" Target="/ppt/notesSlides/notesSlide40.xml" Id="Rbbfafb1667fa41f6"/><Relationship Id="rIdGif3" Type="http://schemas.openxmlformats.org/officeDocument/2006/relationships/image" Target="../media/stroke_29983.gif"/><Relationship Id="rIdGif4" Type="http://schemas.openxmlformats.org/officeDocument/2006/relationships/image" Target="../media/stroke_26085.gif"/><Relationship Id="rIdGif5" Type="http://schemas.openxmlformats.org/officeDocument/2006/relationships/image" Target="../media/stroke_20250.gif"/><Relationship Id="rIdGif6" Type="http://schemas.openxmlformats.org/officeDocument/2006/relationships/image" Target="../media/stroke_31036.gif"/><Relationship Id="rIdGif7" Type="http://schemas.openxmlformats.org/officeDocument/2006/relationships/image" Target="../media/stroke_29289.gif"/><Relationship Id="rIdGif8" Type="http://schemas.openxmlformats.org/officeDocument/2006/relationships/image" Target="../media/stroke_24320.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739d32ef13104b62"/><Relationship Type="http://schemas.openxmlformats.org/officeDocument/2006/relationships/notesSlide" Target="/ppt/notesSlides/notesSlide41.xml" Id="R2364f64d06e54f0e"/><Relationship Id="rIdInteractive3" Type="http://schemas.openxmlformats.org/officeDocument/2006/relationships/hyperlink" Target="../Audio/HSK2-33_MODEL.mp3" TargetMode="External"/><Relationship Id="rIdEmbeddedAudio4" Type="http://schemas.openxmlformats.org/officeDocument/2006/relationships/audio" Target="../media/HSK2-33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3a52118243ee411b" /><Relationship Type="http://schemas.openxmlformats.org/officeDocument/2006/relationships/notesSlide" Target="/ppt/notesSlides/notesSlide42.xml" Id="R79b45cec08104769"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BEE9D47-111D-4507-8A63-D5558394103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HSK2-31</a:t>
            </a:r>
          </a:p>
        </p:txBody>
      </p:sp>
      <p:sp>
        <p:nvSpPr>
          <p:cNvPr id="2" name="heading">
            <a:extLst xmlns:a="http://schemas.openxmlformats.org/drawingml/2006/main">
              <a:ext uri="{FF2B5EF4-FFF2-40B4-BE49-F238E27FC236}">
                <a16:creationId xmlns:a16="http://schemas.microsoft.com/office/drawing/2014/main" id="{0B2622F1-ADF8-4E96-8811-E624330E685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Nguyên nhân và lời mời</a:t>
            </a:r>
          </a:p>
        </p:txBody>
      </p:sp>
      <p:sp>
        <p:nvSpPr>
          <p:cNvPr id="3" name="page">
            <a:extLst xmlns:a="http://schemas.openxmlformats.org/drawingml/2006/main">
              <a:ext uri="{FF2B5EF4-FFF2-40B4-BE49-F238E27FC236}">
                <a16:creationId xmlns:a16="http://schemas.microsoft.com/office/drawing/2014/main" id="{12BDE243-9F47-449D-A187-0CF6559B98A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227CEBAC-CDA8-4C5D-88BD-8231F0767581}"/>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nguyên nhân và lời mời; nghe lấy</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thông tin chính.</a:t>
            </a:r>
          </a:p>
        </p:txBody>
      </p:sp>
      <p:sp>
        <p:nvSpPr>
          <p:cNvPr id="5" name="duration">
            <a:extLst xmlns:a="http://schemas.openxmlformats.org/drawingml/2006/main">
              <a:ext uri="{FF2B5EF4-FFF2-40B4-BE49-F238E27FC236}">
                <a16:creationId xmlns:a16="http://schemas.microsoft.com/office/drawing/2014/main" id="{CB3274B6-1CFD-415B-ABD1-B1E55623D4EB}"/>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455295454"/>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FB1D02A-56C7-473F-BD54-BDB0F8FD839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HSK2-31</a:t>
            </a:r>
          </a:p>
        </p:txBody>
      </p:sp>
      <p:sp>
        <p:nvSpPr>
          <p:cNvPr id="2" name="heading">
            <a:extLst xmlns:a="http://schemas.openxmlformats.org/drawingml/2006/main">
              <a:ext uri="{FF2B5EF4-FFF2-40B4-BE49-F238E27FC236}">
                <a16:creationId xmlns:a16="http://schemas.microsoft.com/office/drawing/2014/main" id="{E56E3C76-0116-4F4E-9F00-1607630A8CC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A52B5A33-6069-4192-8001-18A8A222805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5F47C09C-BA77-4694-B83C-B164C38E2131}"/>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关门     拿     放</a:t>
            </a:r>
          </a:p>
        </p:txBody>
      </p:sp>
      <p:sp>
        <p:nvSpPr>
          <p:cNvPr id="5" name="retrieval">
            <a:extLst xmlns:a="http://schemas.openxmlformats.org/drawingml/2006/main">
              <a:ext uri="{FF2B5EF4-FFF2-40B4-BE49-F238E27FC236}">
                <a16:creationId xmlns:a16="http://schemas.microsoft.com/office/drawing/2014/main" id="{838E40B6-26FB-445C-A738-E8B241EA0E8B}"/>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211797938"/>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E950DCC4-68CB-46E4-A7C8-E9743E2DBD6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HSK2-31</a:t>
            </a:r>
          </a:p>
        </p:txBody>
      </p:sp>
      <p:sp>
        <p:nvSpPr>
          <p:cNvPr id="2" name="heading">
            <a:extLst xmlns:a="http://schemas.openxmlformats.org/drawingml/2006/main">
              <a:ext uri="{FF2B5EF4-FFF2-40B4-BE49-F238E27FC236}">
                <a16:creationId xmlns:a16="http://schemas.microsoft.com/office/drawing/2014/main" id="{FDDF435B-A37B-46BB-99A3-1FC96119F7B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299B956D-9A65-4BD5-84E1-A9A174E78A8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75CD3978-45C3-4263-9EE2-FFF9906BB58A}"/>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因为</a:t>
            </a:r>
          </a:p>
        </p:txBody>
      </p:sp>
      <p:sp>
        <p:nvSpPr>
          <p:cNvPr id="5" name="py0">
            <a:extLst xmlns:a="http://schemas.openxmlformats.org/drawingml/2006/main">
              <a:ext uri="{FF2B5EF4-FFF2-40B4-BE49-F238E27FC236}">
                <a16:creationId xmlns:a16="http://schemas.microsoft.com/office/drawing/2014/main" id="{BB26F02E-815F-466F-9895-8064996C7235}"/>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yīnwèi</a:t>
            </a:r>
          </a:p>
        </p:txBody>
      </p:sp>
      <p:sp>
        <p:nvSpPr>
          <p:cNvPr id="6" name="vi0">
            <a:extLst xmlns:a="http://schemas.openxmlformats.org/drawingml/2006/main">
              <a:ext uri="{FF2B5EF4-FFF2-40B4-BE49-F238E27FC236}">
                <a16:creationId xmlns:a16="http://schemas.microsoft.com/office/drawing/2014/main" id="{DC9F3362-E7BF-4AC2-AFA4-3AB30F6AC883}"/>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bởi vì</a:t>
            </a:r>
          </a:p>
        </p:txBody>
      </p:sp>
      <p:sp>
        <p:nvSpPr>
          <p:cNvPr id="7" name="zh1">
            <a:extLst xmlns:a="http://schemas.openxmlformats.org/drawingml/2006/main">
              <a:ext uri="{FF2B5EF4-FFF2-40B4-BE49-F238E27FC236}">
                <a16:creationId xmlns:a16="http://schemas.microsoft.com/office/drawing/2014/main" id="{2BB3D9B9-2255-4D13-972F-92F523781859}"/>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所以</a:t>
            </a:r>
          </a:p>
        </p:txBody>
      </p:sp>
      <p:sp>
        <p:nvSpPr>
          <p:cNvPr id="8" name="py1">
            <a:extLst xmlns:a="http://schemas.openxmlformats.org/drawingml/2006/main">
              <a:ext uri="{FF2B5EF4-FFF2-40B4-BE49-F238E27FC236}">
                <a16:creationId xmlns:a16="http://schemas.microsoft.com/office/drawing/2014/main" id="{2B39BABB-FF43-4503-AAD8-492431240EA2}"/>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suǒyǐ</a:t>
            </a:r>
          </a:p>
        </p:txBody>
      </p:sp>
      <p:sp>
        <p:nvSpPr>
          <p:cNvPr id="9" name="vi1">
            <a:extLst xmlns:a="http://schemas.openxmlformats.org/drawingml/2006/main">
              <a:ext uri="{FF2B5EF4-FFF2-40B4-BE49-F238E27FC236}">
                <a16:creationId xmlns:a16="http://schemas.microsoft.com/office/drawing/2014/main" id="{8E4E72DB-A654-4B73-89FD-5E2C077FA616}"/>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cho nên</a:t>
            </a:r>
          </a:p>
        </p:txBody>
      </p:sp>
      <p:sp>
        <p:nvSpPr>
          <p:cNvPr id="10" name="zh2">
            <a:extLst xmlns:a="http://schemas.openxmlformats.org/drawingml/2006/main">
              <a:ext uri="{FF2B5EF4-FFF2-40B4-BE49-F238E27FC236}">
                <a16:creationId xmlns:a16="http://schemas.microsoft.com/office/drawing/2014/main" id="{520CB829-4353-4EF9-861F-42007779C78C}"/>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虽然</a:t>
            </a:r>
          </a:p>
        </p:txBody>
      </p:sp>
      <p:sp>
        <p:nvSpPr>
          <p:cNvPr id="11" name="py2">
            <a:extLst xmlns:a="http://schemas.openxmlformats.org/drawingml/2006/main">
              <a:ext uri="{FF2B5EF4-FFF2-40B4-BE49-F238E27FC236}">
                <a16:creationId xmlns:a16="http://schemas.microsoft.com/office/drawing/2014/main" id="{D1D06AC9-DFC1-43BB-A5CE-7EB59F004DCB}"/>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suīrán</a:t>
            </a:r>
          </a:p>
        </p:txBody>
      </p:sp>
      <p:sp>
        <p:nvSpPr>
          <p:cNvPr id="12" name="vi2">
            <a:extLst xmlns:a="http://schemas.openxmlformats.org/drawingml/2006/main">
              <a:ext uri="{FF2B5EF4-FFF2-40B4-BE49-F238E27FC236}">
                <a16:creationId xmlns:a16="http://schemas.microsoft.com/office/drawing/2014/main" id="{C1F06046-EA80-4D2B-A76D-693A24CBF75D}"/>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tuy rằng</a:t>
            </a:r>
          </a:p>
        </p:txBody>
      </p:sp>
      <p:sp>
        <p:nvSpPr>
          <p:cNvPr id="13" name="zh3">
            <a:extLst xmlns:a="http://schemas.openxmlformats.org/drawingml/2006/main">
              <a:ext uri="{FF2B5EF4-FFF2-40B4-BE49-F238E27FC236}">
                <a16:creationId xmlns:a16="http://schemas.microsoft.com/office/drawing/2014/main" id="{E81C0B82-47B6-430F-BC88-F81990A1B534}"/>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不过</a:t>
            </a:r>
          </a:p>
        </p:txBody>
      </p:sp>
      <p:sp>
        <p:nvSpPr>
          <p:cNvPr id="14" name="py3">
            <a:extLst xmlns:a="http://schemas.openxmlformats.org/drawingml/2006/main">
              <a:ext uri="{FF2B5EF4-FFF2-40B4-BE49-F238E27FC236}">
                <a16:creationId xmlns:a16="http://schemas.microsoft.com/office/drawing/2014/main" id="{447AFFC1-9BE7-449C-91E0-29469F057EA4}"/>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bù guò</a:t>
            </a:r>
          </a:p>
        </p:txBody>
      </p:sp>
      <p:sp>
        <p:nvSpPr>
          <p:cNvPr id="15" name="vi3">
            <a:extLst xmlns:a="http://schemas.openxmlformats.org/drawingml/2006/main">
              <a:ext uri="{FF2B5EF4-FFF2-40B4-BE49-F238E27FC236}">
                <a16:creationId xmlns:a16="http://schemas.microsoft.com/office/drawing/2014/main" id="{1ADEC0F8-2621-4591-8E0F-F1E7DC7874AC}"/>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tuy nhiên</a:t>
            </a:r>
          </a:p>
        </p:txBody>
      </p:sp>
      <p:sp>
        <p:nvSpPr>
          <p:cNvPr id="16" name="zh4">
            <a:extLst xmlns:a="http://schemas.openxmlformats.org/drawingml/2006/main">
              <a:ext uri="{FF2B5EF4-FFF2-40B4-BE49-F238E27FC236}">
                <a16:creationId xmlns:a16="http://schemas.microsoft.com/office/drawing/2014/main" id="{ADFEFAA6-9775-4EB7-8B24-4B9E8089A8B7}"/>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如果</a:t>
            </a:r>
          </a:p>
        </p:txBody>
      </p:sp>
      <p:sp>
        <p:nvSpPr>
          <p:cNvPr id="17" name="py4">
            <a:extLst xmlns:a="http://schemas.openxmlformats.org/drawingml/2006/main">
              <a:ext uri="{FF2B5EF4-FFF2-40B4-BE49-F238E27FC236}">
                <a16:creationId xmlns:a16="http://schemas.microsoft.com/office/drawing/2014/main" id="{EFD3B9CA-6BFA-4E1A-836A-5EB30F5B9864}"/>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rú guǒ</a:t>
            </a:r>
          </a:p>
        </p:txBody>
      </p:sp>
      <p:sp>
        <p:nvSpPr>
          <p:cNvPr id="18" name="vi4">
            <a:extLst xmlns:a="http://schemas.openxmlformats.org/drawingml/2006/main">
              <a:ext uri="{FF2B5EF4-FFF2-40B4-BE49-F238E27FC236}">
                <a16:creationId xmlns:a16="http://schemas.microsoft.com/office/drawing/2014/main" id="{6B2626FF-6179-4D67-AD8A-6400A36D064B}"/>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nếu</a:t>
            </a:r>
          </a:p>
        </p:txBody>
      </p:sp>
      <p:sp>
        <p:nvSpPr>
          <p:cNvPr id="19" name="zh5">
            <a:extLst xmlns:a="http://schemas.openxmlformats.org/drawingml/2006/main">
              <a:ext uri="{FF2B5EF4-FFF2-40B4-BE49-F238E27FC236}">
                <a16:creationId xmlns:a16="http://schemas.microsoft.com/office/drawing/2014/main" id="{13F0985F-BFBC-4348-946C-EB1F140C04DC}"/>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就</a:t>
            </a:r>
          </a:p>
        </p:txBody>
      </p:sp>
      <p:sp>
        <p:nvSpPr>
          <p:cNvPr id="20" name="py5">
            <a:extLst xmlns:a="http://schemas.openxmlformats.org/drawingml/2006/main">
              <a:ext uri="{FF2B5EF4-FFF2-40B4-BE49-F238E27FC236}">
                <a16:creationId xmlns:a16="http://schemas.microsoft.com/office/drawing/2014/main" id="{C815AF47-94E7-4E31-ABB8-3EAB38FE528D}"/>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jiù</a:t>
            </a:r>
          </a:p>
        </p:txBody>
      </p:sp>
      <p:sp>
        <p:nvSpPr>
          <p:cNvPr id="21" name="vi5">
            <a:extLst xmlns:a="http://schemas.openxmlformats.org/drawingml/2006/main">
              <a:ext uri="{FF2B5EF4-FFF2-40B4-BE49-F238E27FC236}">
                <a16:creationId xmlns:a16="http://schemas.microsoft.com/office/drawing/2014/main" id="{BDC7DD49-44C0-4676-A9A1-DE866506699E}"/>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thì</a:t>
            </a:r>
          </a:p>
        </p:txBody>
      </p:sp>
    </p:spTree>
    <p:extLst>
      <p:ext uri="{BB962C8B-B14F-4D97-AF65-F5344CB8AC3E}">
        <p14:creationId xmlns:p14="http://schemas.microsoft.com/office/powerpoint/2010/main" val="549376877"/>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508401B0-1F71-41A1-98CA-07957ACCC8F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HSK2-31</a:t>
            </a:r>
          </a:p>
        </p:txBody>
      </p:sp>
      <p:sp>
        <p:nvSpPr>
          <p:cNvPr id="2" name="heading">
            <a:extLst xmlns:a="http://schemas.openxmlformats.org/drawingml/2006/main">
              <a:ext uri="{FF2B5EF4-FFF2-40B4-BE49-F238E27FC236}">
                <a16:creationId xmlns:a16="http://schemas.microsoft.com/office/drawing/2014/main" id="{60CDA527-C319-453F-B060-B2D5937E9B7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C4560B26-6FC6-485F-A0DC-113853BD0F6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EBF1B63B-9454-4BFF-A5F2-CF6D50E666C0}"/>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过来</a:t>
            </a:r>
          </a:p>
        </p:txBody>
      </p:sp>
      <p:sp>
        <p:nvSpPr>
          <p:cNvPr id="5" name="py0">
            <a:extLst xmlns:a="http://schemas.openxmlformats.org/drawingml/2006/main">
              <a:ext uri="{FF2B5EF4-FFF2-40B4-BE49-F238E27FC236}">
                <a16:creationId xmlns:a16="http://schemas.microsoft.com/office/drawing/2014/main" id="{5355AAE1-E140-4E65-BDDF-0F68122DD8B8}"/>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guòlái</a:t>
            </a:r>
          </a:p>
        </p:txBody>
      </p:sp>
      <p:sp>
        <p:nvSpPr>
          <p:cNvPr id="6" name="vi0">
            <a:extLst xmlns:a="http://schemas.openxmlformats.org/drawingml/2006/main">
              <a:ext uri="{FF2B5EF4-FFF2-40B4-BE49-F238E27FC236}">
                <a16:creationId xmlns:a16="http://schemas.microsoft.com/office/drawing/2014/main" id="{74ACE285-DD32-45B5-8A3E-30AF6587C2CE}"/>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qua đây</a:t>
            </a:r>
          </a:p>
        </p:txBody>
      </p:sp>
      <p:sp>
        <p:nvSpPr>
          <p:cNvPr id="7" name="zh1">
            <a:extLst xmlns:a="http://schemas.openxmlformats.org/drawingml/2006/main">
              <a:ext uri="{FF2B5EF4-FFF2-40B4-BE49-F238E27FC236}">
                <a16:creationId xmlns:a16="http://schemas.microsoft.com/office/drawing/2014/main" id="{129CF817-B1A4-4B87-9053-5E8128094420}"/>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奶茶</a:t>
            </a:r>
          </a:p>
        </p:txBody>
      </p:sp>
      <p:sp>
        <p:nvSpPr>
          <p:cNvPr id="8" name="py1">
            <a:extLst xmlns:a="http://schemas.openxmlformats.org/drawingml/2006/main">
              <a:ext uri="{FF2B5EF4-FFF2-40B4-BE49-F238E27FC236}">
                <a16:creationId xmlns:a16="http://schemas.microsoft.com/office/drawing/2014/main" id="{B23756E7-56CC-49BF-B81E-AFE9F98DC400}"/>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nǎichá</a:t>
            </a:r>
          </a:p>
        </p:txBody>
      </p:sp>
      <p:sp>
        <p:nvSpPr>
          <p:cNvPr id="9" name="vi1">
            <a:extLst xmlns:a="http://schemas.openxmlformats.org/drawingml/2006/main">
              <a:ext uri="{FF2B5EF4-FFF2-40B4-BE49-F238E27FC236}">
                <a16:creationId xmlns:a16="http://schemas.microsoft.com/office/drawing/2014/main" id="{65C3C1FD-7A65-4825-AD9C-1F593209C23F}"/>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trà sữa</a:t>
            </a:r>
          </a:p>
        </p:txBody>
      </p:sp>
      <p:sp>
        <p:nvSpPr>
          <p:cNvPr id="10" name="zh2">
            <a:extLst xmlns:a="http://schemas.openxmlformats.org/drawingml/2006/main">
              <a:ext uri="{FF2B5EF4-FFF2-40B4-BE49-F238E27FC236}">
                <a16:creationId xmlns:a16="http://schemas.microsoft.com/office/drawing/2014/main" id="{217113DA-8D5B-445B-85D7-AB70F03B9FDC}"/>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爷爷</a:t>
            </a:r>
          </a:p>
        </p:txBody>
      </p:sp>
      <p:sp>
        <p:nvSpPr>
          <p:cNvPr id="11" name="py2">
            <a:extLst xmlns:a="http://schemas.openxmlformats.org/drawingml/2006/main">
              <a:ext uri="{FF2B5EF4-FFF2-40B4-BE49-F238E27FC236}">
                <a16:creationId xmlns:a16="http://schemas.microsoft.com/office/drawing/2014/main" id="{FB8C6FA1-D3A4-4053-AE1C-D96F90100759}"/>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yéye</a:t>
            </a:r>
          </a:p>
        </p:txBody>
      </p:sp>
      <p:sp>
        <p:nvSpPr>
          <p:cNvPr id="12" name="vi2">
            <a:extLst xmlns:a="http://schemas.openxmlformats.org/drawingml/2006/main">
              <a:ext uri="{FF2B5EF4-FFF2-40B4-BE49-F238E27FC236}">
                <a16:creationId xmlns:a16="http://schemas.microsoft.com/office/drawing/2014/main" id="{79E07721-E660-4FA6-862D-45AAD1CB4FBB}"/>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ông nội</a:t>
            </a:r>
          </a:p>
        </p:txBody>
      </p:sp>
    </p:spTree>
    <p:extLst>
      <p:ext uri="{BB962C8B-B14F-4D97-AF65-F5344CB8AC3E}">
        <p14:creationId xmlns:p14="http://schemas.microsoft.com/office/powerpoint/2010/main" val="515708772"/>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3085F83-F686-4969-92AB-5AE712DF5DC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HSK2-31</a:t>
            </a:r>
          </a:p>
        </p:txBody>
      </p:sp>
      <p:sp>
        <p:nvSpPr>
          <p:cNvPr id="2" name="heading">
            <a:extLst xmlns:a="http://schemas.openxmlformats.org/drawingml/2006/main">
              <a:ext uri="{FF2B5EF4-FFF2-40B4-BE49-F238E27FC236}">
                <a16:creationId xmlns:a16="http://schemas.microsoft.com/office/drawing/2014/main" id="{710EF234-3516-4651-85D8-8F0DC8AD175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ED907D39-EBFD-4D5C-8503-ADF6DD8F029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B49F94BE-BD40-4BA5-8A31-10A46B57D91E}"/>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因为……所以……</a:t>
            </a:r>
          </a:p>
        </p:txBody>
      </p:sp>
      <p:sp>
        <p:nvSpPr>
          <p:cNvPr id="5" name="rule">
            <a:extLst xmlns:a="http://schemas.openxmlformats.org/drawingml/2006/main">
              <a:ext uri="{FF2B5EF4-FFF2-40B4-BE49-F238E27FC236}">
                <a16:creationId xmlns:a16="http://schemas.microsoft.com/office/drawing/2014/main" id="{FE07307B-C799-4184-BC2D-F7F8BD04E8D6}"/>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因为下雨，所以我们不去了。 Vì mưa nên chúng tôi không đi nữa.</a:t>
            </a:r>
          </a:p>
        </p:txBody>
      </p:sp>
    </p:spTree>
    <p:extLst>
      <p:ext uri="{BB962C8B-B14F-4D97-AF65-F5344CB8AC3E}">
        <p14:creationId xmlns:p14="http://schemas.microsoft.com/office/powerpoint/2010/main" val="1579512255"/>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BD098B4-8386-4FF4-B00B-5F037B8C00A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HSK2-31</a:t>
            </a:r>
          </a:p>
        </p:txBody>
      </p:sp>
      <p:sp>
        <p:nvSpPr>
          <p:cNvPr id="2" name="heading">
            <a:extLst xmlns:a="http://schemas.openxmlformats.org/drawingml/2006/main">
              <a:ext uri="{FF2B5EF4-FFF2-40B4-BE49-F238E27FC236}">
                <a16:creationId xmlns:a16="http://schemas.microsoft.com/office/drawing/2014/main" id="{E5BCC9DB-E8FA-4721-9FD5-8303325AF8B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A337983A-6357-4AFF-A953-4C7B3C37B03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2C0ED049-0F2A-4E23-9AD7-38460866EA44}"/>
              </a:ext>
            </a:extLst>
            <ns0:hlinkClick xmlns:ns0="http://schemas.openxmlformats.org/drawingml/2006/main" xmlns:ns1="http://schemas.openxmlformats.org/officeDocument/2006/relationships" ns1:id="rIdInteractive3">
              <ns0:snd ns1:embed="rIdEmbeddedAudio4" name="HSK2-31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52510A96-BB5A-407E-B69F-93D7BA45E6D1}"/>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9EB32FEB-303B-4EB5-BCC0-FCF2961C9088}"/>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321814044"/>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F46A94D-F914-483B-8FDC-208FC49ABDF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HSK2-31</a:t>
            </a:r>
          </a:p>
        </p:txBody>
      </p:sp>
      <p:sp>
        <p:nvSpPr>
          <p:cNvPr id="2" name="heading">
            <a:extLst xmlns:a="http://schemas.openxmlformats.org/drawingml/2006/main">
              <a:ext uri="{FF2B5EF4-FFF2-40B4-BE49-F238E27FC236}">
                <a16:creationId xmlns:a16="http://schemas.microsoft.com/office/drawing/2014/main" id="{7B9EFAFF-7196-4347-884C-61137DB6573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265CC8D5-BE9D-4E53-9F97-BD084C10F9A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05677E5B-7A86-4A59-ABBA-1E09C3A889DB}"/>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生日会星期天下午三点开始。小林上午上班，下午有空，所以决定参加。朋友说不用</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带礼物。</a:t>
            </a:r>
          </a:p>
        </p:txBody>
      </p:sp>
      <p:sp>
        <p:nvSpPr>
          <p:cNvPr id="5" name="q0">
            <a:extLst xmlns:a="http://schemas.openxmlformats.org/drawingml/2006/main">
              <a:ext uri="{FF2B5EF4-FFF2-40B4-BE49-F238E27FC236}">
                <a16:creationId xmlns:a16="http://schemas.microsoft.com/office/drawing/2014/main" id="{0AA49A9C-4E26-41A8-9EE2-034649EBBC9C}"/>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生日会几点开始？</a:t>
            </a:r>
          </a:p>
        </p:txBody>
      </p:sp>
      <p:sp>
        <p:nvSpPr>
          <p:cNvPr id="6" name="q1">
            <a:extLst xmlns:a="http://schemas.openxmlformats.org/drawingml/2006/main">
              <a:ext uri="{FF2B5EF4-FFF2-40B4-BE49-F238E27FC236}">
                <a16:creationId xmlns:a16="http://schemas.microsoft.com/office/drawing/2014/main" id="{CD13E45C-E01A-4F4D-93CC-408B98A72B67}"/>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小林为什么上午不能来？</a:t>
            </a:r>
          </a:p>
        </p:txBody>
      </p:sp>
    </p:spTree>
    <p:extLst>
      <p:ext uri="{BB962C8B-B14F-4D97-AF65-F5344CB8AC3E}">
        <p14:creationId xmlns:p14="http://schemas.microsoft.com/office/powerpoint/2010/main" val="1922765508"/>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74017921-5491-4F62-A939-ED5C7FD1130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HSK2-31</a:t>
            </a:r>
          </a:p>
        </p:txBody>
      </p:sp>
      <p:sp>
        <p:nvSpPr>
          <p:cNvPr id="2" name="heading">
            <a:extLst xmlns:a="http://schemas.openxmlformats.org/drawingml/2006/main">
              <a:ext uri="{FF2B5EF4-FFF2-40B4-BE49-F238E27FC236}">
                <a16:creationId xmlns:a16="http://schemas.microsoft.com/office/drawing/2014/main" id="{CEA6435C-9211-4D6D-A952-71E76B6BFDC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D8FC325E-8F3F-4963-B050-19B9BF08934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DBFA358C-1E87-4499-ADBA-71A441998C29}"/>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“bởi vì”?</a:t>
            </a:r>
          </a:p>
        </p:txBody>
      </p:sp>
      <p:sp>
        <p:nvSpPr>
          <p:cNvPr id="5" name="audio_game">
            <a:extLst xmlns:a="http://schemas.openxmlformats.org/drawingml/2006/main">
              <a:ext uri="{FF2B5EF4-FFF2-40B4-BE49-F238E27FC236}">
                <a16:creationId xmlns:a16="http://schemas.microsoft.com/office/drawing/2014/main" id="{9957B6F2-FA0F-4B0A-9842-B854A11954B2}"/>
              </a:ext>
            </a:extLst>
            <ns0:hlinkClick xmlns:ns0="http://schemas.openxmlformats.org/drawingml/2006/main" xmlns:ns1="http://schemas.openxmlformats.org/officeDocument/2006/relationships" ns1:id="rIdInteractive3">
              <ns0:snd ns1:embed="rIdEmbeddedAudio4" name="HSK2-31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3E556FCC-CA1F-4D0C-A65D-1ABBF9193B89}"/>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因为</a:t>
            </a:r>
          </a:p>
        </p:txBody>
      </p:sp>
      <p:sp>
        <p:nvSpPr>
          <p:cNvPr id="7" name="choice_1">
            <a:extLst xmlns:a="http://schemas.openxmlformats.org/drawingml/2006/main">
              <a:ext uri="{FF2B5EF4-FFF2-40B4-BE49-F238E27FC236}">
                <a16:creationId xmlns:a16="http://schemas.microsoft.com/office/drawing/2014/main" id="{626A7E95-80D1-40CC-85E1-D55D23C078A9}"/>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所以</a:t>
            </a:r>
          </a:p>
        </p:txBody>
      </p:sp>
      <p:sp>
        <p:nvSpPr>
          <p:cNvPr id="8" name="choice_2">
            <a:extLst xmlns:a="http://schemas.openxmlformats.org/drawingml/2006/main">
              <a:ext uri="{FF2B5EF4-FFF2-40B4-BE49-F238E27FC236}">
                <a16:creationId xmlns:a16="http://schemas.microsoft.com/office/drawing/2014/main" id="{427F7441-40DC-4DC9-997E-90084379B52E}"/>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虽然</a:t>
            </a:r>
          </a:p>
        </p:txBody>
      </p:sp>
    </p:spTree>
    <p:extLst>
      <p:ext uri="{BB962C8B-B14F-4D97-AF65-F5344CB8AC3E}">
        <p14:creationId xmlns:p14="http://schemas.microsoft.com/office/powerpoint/2010/main" val="269389912"/>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4C60F25-79FF-44A6-B8DA-E173120AEF3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HSK2-31</a:t>
            </a:r>
          </a:p>
        </p:txBody>
      </p:sp>
      <p:sp>
        <p:nvSpPr>
          <p:cNvPr id="2" name="heading">
            <a:extLst xmlns:a="http://schemas.openxmlformats.org/drawingml/2006/main">
              <a:ext uri="{FF2B5EF4-FFF2-40B4-BE49-F238E27FC236}">
                <a16:creationId xmlns:a16="http://schemas.microsoft.com/office/drawing/2014/main" id="{114FC3B7-C8F1-4DB2-8E56-F75621EB075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DCC05434-3B65-47C7-981D-0BD6105EE1F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5F21E748-BAE3-4CD2-B71A-D6C4CDA8602D}"/>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因为 (yīn wèi) = bởi vì.</a:t>
            </a:r>
          </a:p>
        </p:txBody>
      </p:sp>
      <p:sp>
        <p:nvSpPr>
          <p:cNvPr id="5" name="stretch">
            <a:extLst xmlns:a="http://schemas.openxmlformats.org/drawingml/2006/main">
              <a:ext uri="{FF2B5EF4-FFF2-40B4-BE49-F238E27FC236}">
                <a16:creationId xmlns:a16="http://schemas.microsoft.com/office/drawing/2014/main" id="{E3E1E546-D924-4634-B036-664E6C7D70FD}"/>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FF1DA322-982D-438E-9CAD-2BF0B2F019DC}"/>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998359729"/>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66C2BC5-1770-4580-89A6-5ACDD745B84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HSK2-31</a:t>
            </a:r>
          </a:p>
        </p:txBody>
      </p:sp>
      <p:sp>
        <p:nvSpPr>
          <p:cNvPr id="2" name="heading">
            <a:extLst xmlns:a="http://schemas.openxmlformats.org/drawingml/2006/main">
              <a:ext uri="{FF2B5EF4-FFF2-40B4-BE49-F238E27FC236}">
                <a16:creationId xmlns:a16="http://schemas.microsoft.com/office/drawing/2014/main" id="{73DB4DED-5754-4181-BD45-162F2230EBE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0C503116-9DBE-4F17-A497-B18BA0533F0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1C5E3941-E367-4710-9122-3E35E415E110}"/>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1F042598-F9DA-4156-9269-92A941B8F332}"/>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33280596"/>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D50EE45-43B2-48A1-BAA3-541E89A0C09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HSK2-31</a:t>
            </a:r>
          </a:p>
        </p:txBody>
      </p:sp>
      <p:sp>
        <p:nvSpPr>
          <p:cNvPr id="2" name="heading">
            <a:extLst xmlns:a="http://schemas.openxmlformats.org/drawingml/2006/main">
              <a:ext uri="{FF2B5EF4-FFF2-40B4-BE49-F238E27FC236}">
                <a16:creationId xmlns:a16="http://schemas.microsoft.com/office/drawing/2014/main" id="{22E8A705-22D6-46D2-B394-C0CCF73C549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0240C35C-DC47-475A-B7B8-126D1689478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5160A9D3-9D23-4649-8985-687A424F2D92}"/>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lời mời có giờ, nơi và hoạt động. Bạn nhận thẻ lịch</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bận để nhận lời hoặc từ chối kèm lý do.</a:t>
            </a:r>
          </a:p>
        </p:txBody>
      </p:sp>
      <p:sp>
        <p:nvSpPr>
          <p:cNvPr id="5" name="taskrule">
            <a:extLst xmlns:a="http://schemas.openxmlformats.org/drawingml/2006/main">
              <a:ext uri="{FF2B5EF4-FFF2-40B4-BE49-F238E27FC236}">
                <a16:creationId xmlns:a16="http://schemas.microsoft.com/office/drawing/2014/main" id="{62353BD5-2666-4FA4-A5BC-4E288898EA0E}"/>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236791144"/>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3E8A9FD-1785-4B99-ACE9-F4ECBC73F58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HSK2-31</a:t>
            </a:r>
          </a:p>
        </p:txBody>
      </p:sp>
      <p:sp>
        <p:nvSpPr>
          <p:cNvPr id="2" name="heading">
            <a:extLst xmlns:a="http://schemas.openxmlformats.org/drawingml/2006/main">
              <a:ext uri="{FF2B5EF4-FFF2-40B4-BE49-F238E27FC236}">
                <a16:creationId xmlns:a16="http://schemas.microsoft.com/office/drawing/2014/main" id="{F632D5CB-6069-4A55-B789-4EAB8C91368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EEAA5D91-0336-4D6C-9005-914BD1C065B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因"/>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为"/>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所"/>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以"/>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虽"/>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然"/>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177205395"/>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F375B5D-1642-4C55-8064-27A44F5D2A2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HSK2-31</a:t>
            </a:r>
          </a:p>
        </p:txBody>
      </p:sp>
      <p:sp>
        <p:nvSpPr>
          <p:cNvPr id="2" name="heading">
            <a:extLst xmlns:a="http://schemas.openxmlformats.org/drawingml/2006/main">
              <a:ext uri="{FF2B5EF4-FFF2-40B4-BE49-F238E27FC236}">
                <a16:creationId xmlns:a16="http://schemas.microsoft.com/office/drawing/2014/main" id="{E73DDF25-5734-4AC8-ADE6-B76FBFCB66D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CDB6186F-8B24-4CF0-8BB2-4CF53EB4C3F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646E779A-3A18-4602-93C6-C5AF74BDF1EE}"/>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CD39FCF5-AFB4-40AF-9ECB-F6AA82F1BEEE}"/>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15824364-667B-4374-9DBF-1B7A37AD0A82}"/>
              </a:ext>
            </a:extLst>
            <ns0:hlinkClick xmlns:ns0="http://schemas.openxmlformats.org/drawingml/2006/main" xmlns:ns1="http://schemas.openxmlformats.org/officeDocument/2006/relationships" ns1:id="rIdInteractive3">
              <ns0:snd ns1:embed="rIdEmbeddedAudio4" name="HSK2-31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336357390"/>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6EE7883-486A-450D-B9A0-BE3A6D2C884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HSK2-31</a:t>
            </a:r>
          </a:p>
        </p:txBody>
      </p:sp>
      <p:sp>
        <p:nvSpPr>
          <p:cNvPr id="2" name="heading">
            <a:extLst xmlns:a="http://schemas.openxmlformats.org/drawingml/2006/main">
              <a:ext uri="{FF2B5EF4-FFF2-40B4-BE49-F238E27FC236}">
                <a16:creationId xmlns:a16="http://schemas.microsoft.com/office/drawing/2014/main" id="{B80E4C1B-C3B7-4CDF-80BC-BC91B52EF41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7477CD53-D633-46E8-B0E3-1E62BF5C7A9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35BEBAE8-AE7F-4F73-9BF6-0D14576D616E}"/>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B861F349-6830-4B14-A570-1176D141D9D4}"/>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875475403"/>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11C1B56-9A4D-4B7B-B5F5-A755764DB05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HSK2-32</a:t>
            </a:r>
          </a:p>
        </p:txBody>
      </p:sp>
      <p:sp>
        <p:nvSpPr>
          <p:cNvPr id="2" name="heading">
            <a:extLst xmlns:a="http://schemas.openxmlformats.org/drawingml/2006/main">
              <a:ext uri="{FF2B5EF4-FFF2-40B4-BE49-F238E27FC236}">
                <a16:creationId xmlns:a16="http://schemas.microsoft.com/office/drawing/2014/main" id="{1C26F8F7-ABB5-4E58-933A-83966C202E5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Nguyên nhân và lời mời</a:t>
            </a:r>
          </a:p>
        </p:txBody>
      </p:sp>
      <p:sp>
        <p:nvSpPr>
          <p:cNvPr id="3" name="page">
            <a:extLst xmlns:a="http://schemas.openxmlformats.org/drawingml/2006/main">
              <a:ext uri="{FF2B5EF4-FFF2-40B4-BE49-F238E27FC236}">
                <a16:creationId xmlns:a16="http://schemas.microsoft.com/office/drawing/2014/main" id="{6A85B039-46BA-47F1-8224-E66F2D003AE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F5A2C5B0-358E-4C8C-B0F4-28FAE1749A2B}"/>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虽然……但是…… và đọc tìm chi tiết.</a:t>
            </a:r>
          </a:p>
        </p:txBody>
      </p:sp>
      <p:sp>
        <p:nvSpPr>
          <p:cNvPr id="5" name="duration">
            <a:extLst xmlns:a="http://schemas.openxmlformats.org/drawingml/2006/main">
              <a:ext uri="{FF2B5EF4-FFF2-40B4-BE49-F238E27FC236}">
                <a16:creationId xmlns:a16="http://schemas.microsoft.com/office/drawing/2014/main" id="{E8861ABC-C74A-4F37-87F4-347C9A7CBFE1}"/>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944296751"/>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737D927-BD7D-41EA-8D2C-24F4B775DAA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HSK2-32</a:t>
            </a:r>
          </a:p>
        </p:txBody>
      </p:sp>
      <p:sp>
        <p:nvSpPr>
          <p:cNvPr id="2" name="heading">
            <a:extLst xmlns:a="http://schemas.openxmlformats.org/drawingml/2006/main">
              <a:ext uri="{FF2B5EF4-FFF2-40B4-BE49-F238E27FC236}">
                <a16:creationId xmlns:a16="http://schemas.microsoft.com/office/drawing/2014/main" id="{7CAA1C38-4C9B-474F-8A2D-9A0837C5101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738A6A1F-4305-4526-B8BB-2FE0C0182C2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C74AD8FB-A2CC-4973-8E66-26CDE792AAF3}"/>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发信息     等一下     从</a:t>
            </a:r>
          </a:p>
        </p:txBody>
      </p:sp>
      <p:sp>
        <p:nvSpPr>
          <p:cNvPr id="5" name="retrieval">
            <a:extLst xmlns:a="http://schemas.openxmlformats.org/drawingml/2006/main">
              <a:ext uri="{FF2B5EF4-FFF2-40B4-BE49-F238E27FC236}">
                <a16:creationId xmlns:a16="http://schemas.microsoft.com/office/drawing/2014/main" id="{9CC29493-5C0C-4BAD-874C-21D1D0C65FC3}"/>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309749899"/>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68135339-9A10-443E-AEB7-A9A85ACCDA0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HSK2-32</a:t>
            </a:r>
          </a:p>
        </p:txBody>
      </p:sp>
      <p:sp>
        <p:nvSpPr>
          <p:cNvPr id="2" name="heading">
            <a:extLst xmlns:a="http://schemas.openxmlformats.org/drawingml/2006/main">
              <a:ext uri="{FF2B5EF4-FFF2-40B4-BE49-F238E27FC236}">
                <a16:creationId xmlns:a16="http://schemas.microsoft.com/office/drawing/2014/main" id="{3C6F62D9-7F21-4AB0-B9F5-B52C55430E3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CF518118-236E-4CCA-A21E-9BEDA9544F0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4DF7DC19-6B4C-4838-A4BB-DDB8D66CE5FF}"/>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为什么</a:t>
            </a:r>
          </a:p>
        </p:txBody>
      </p:sp>
      <p:sp>
        <p:nvSpPr>
          <p:cNvPr id="5" name="py0">
            <a:extLst xmlns:a="http://schemas.openxmlformats.org/drawingml/2006/main">
              <a:ext uri="{FF2B5EF4-FFF2-40B4-BE49-F238E27FC236}">
                <a16:creationId xmlns:a16="http://schemas.microsoft.com/office/drawing/2014/main" id="{B569A84D-EE7E-458F-8CF1-97D3BCF2BCAA}"/>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wèi shénme</a:t>
            </a:r>
          </a:p>
        </p:txBody>
      </p:sp>
      <p:sp>
        <p:nvSpPr>
          <p:cNvPr id="6" name="vi0">
            <a:extLst xmlns:a="http://schemas.openxmlformats.org/drawingml/2006/main">
              <a:ext uri="{FF2B5EF4-FFF2-40B4-BE49-F238E27FC236}">
                <a16:creationId xmlns:a16="http://schemas.microsoft.com/office/drawing/2014/main" id="{1E1C0ACF-50DC-481C-A3C8-8AB2CC957C67}"/>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tại sao</a:t>
            </a:r>
          </a:p>
        </p:txBody>
      </p:sp>
      <p:sp>
        <p:nvSpPr>
          <p:cNvPr id="7" name="zh1">
            <a:extLst xmlns:a="http://schemas.openxmlformats.org/drawingml/2006/main">
              <a:ext uri="{FF2B5EF4-FFF2-40B4-BE49-F238E27FC236}">
                <a16:creationId xmlns:a16="http://schemas.microsoft.com/office/drawing/2014/main" id="{CD9A2706-B17F-486E-9C8F-B840CA825F56}"/>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一起去</a:t>
            </a:r>
          </a:p>
        </p:txBody>
      </p:sp>
      <p:sp>
        <p:nvSpPr>
          <p:cNvPr id="8" name="py1">
            <a:extLst xmlns:a="http://schemas.openxmlformats.org/drawingml/2006/main">
              <a:ext uri="{FF2B5EF4-FFF2-40B4-BE49-F238E27FC236}">
                <a16:creationId xmlns:a16="http://schemas.microsoft.com/office/drawing/2014/main" id="{207A87A7-B8A4-4C05-A343-47B32AE50E13}"/>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yì qǐ qù</a:t>
            </a:r>
          </a:p>
        </p:txBody>
      </p:sp>
      <p:sp>
        <p:nvSpPr>
          <p:cNvPr id="9" name="vi1">
            <a:extLst xmlns:a="http://schemas.openxmlformats.org/drawingml/2006/main">
              <a:ext uri="{FF2B5EF4-FFF2-40B4-BE49-F238E27FC236}">
                <a16:creationId xmlns:a16="http://schemas.microsoft.com/office/drawing/2014/main" id="{2E874EA7-AE38-431D-BF3F-EAB97C1B75F4}"/>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cùng đi</a:t>
            </a:r>
          </a:p>
        </p:txBody>
      </p:sp>
      <p:sp>
        <p:nvSpPr>
          <p:cNvPr id="10" name="zh2">
            <a:extLst xmlns:a="http://schemas.openxmlformats.org/drawingml/2006/main">
              <a:ext uri="{FF2B5EF4-FFF2-40B4-BE49-F238E27FC236}">
                <a16:creationId xmlns:a16="http://schemas.microsoft.com/office/drawing/2014/main" id="{D2065EBE-EAC1-4C10-A4F4-849891E5BE4C}"/>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邀请</a:t>
            </a:r>
          </a:p>
        </p:txBody>
      </p:sp>
      <p:sp>
        <p:nvSpPr>
          <p:cNvPr id="11" name="py2">
            <a:extLst xmlns:a="http://schemas.openxmlformats.org/drawingml/2006/main">
              <a:ext uri="{FF2B5EF4-FFF2-40B4-BE49-F238E27FC236}">
                <a16:creationId xmlns:a16="http://schemas.microsoft.com/office/drawing/2014/main" id="{132B0422-A387-45AD-A1E7-E7920C2AEFA6}"/>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yāo qǐng</a:t>
            </a:r>
          </a:p>
        </p:txBody>
      </p:sp>
      <p:sp>
        <p:nvSpPr>
          <p:cNvPr id="12" name="vi2">
            <a:extLst xmlns:a="http://schemas.openxmlformats.org/drawingml/2006/main">
              <a:ext uri="{FF2B5EF4-FFF2-40B4-BE49-F238E27FC236}">
                <a16:creationId xmlns:a16="http://schemas.microsoft.com/office/drawing/2014/main" id="{BBD749F5-F9F4-4825-BF0D-10ABD83D0970}"/>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mời</a:t>
            </a:r>
          </a:p>
        </p:txBody>
      </p:sp>
      <p:sp>
        <p:nvSpPr>
          <p:cNvPr id="13" name="zh3">
            <a:extLst xmlns:a="http://schemas.openxmlformats.org/drawingml/2006/main">
              <a:ext uri="{FF2B5EF4-FFF2-40B4-BE49-F238E27FC236}">
                <a16:creationId xmlns:a16="http://schemas.microsoft.com/office/drawing/2014/main" id="{DBC72397-808F-4457-A325-C8A6C6C8B943}"/>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参加</a:t>
            </a:r>
          </a:p>
        </p:txBody>
      </p:sp>
      <p:sp>
        <p:nvSpPr>
          <p:cNvPr id="14" name="py3">
            <a:extLst xmlns:a="http://schemas.openxmlformats.org/drawingml/2006/main">
              <a:ext uri="{FF2B5EF4-FFF2-40B4-BE49-F238E27FC236}">
                <a16:creationId xmlns:a16="http://schemas.microsoft.com/office/drawing/2014/main" id="{A27AC90F-E4A0-4517-B88C-803A6355E7E0}"/>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cān jiā</a:t>
            </a:r>
          </a:p>
        </p:txBody>
      </p:sp>
      <p:sp>
        <p:nvSpPr>
          <p:cNvPr id="15" name="vi3">
            <a:extLst xmlns:a="http://schemas.openxmlformats.org/drawingml/2006/main">
              <a:ext uri="{FF2B5EF4-FFF2-40B4-BE49-F238E27FC236}">
                <a16:creationId xmlns:a16="http://schemas.microsoft.com/office/drawing/2014/main" id="{931C37DD-7825-491B-BB6C-3D25875BB15F}"/>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tham gia</a:t>
            </a:r>
          </a:p>
        </p:txBody>
      </p:sp>
      <p:sp>
        <p:nvSpPr>
          <p:cNvPr id="16" name="zh4">
            <a:extLst xmlns:a="http://schemas.openxmlformats.org/drawingml/2006/main">
              <a:ext uri="{FF2B5EF4-FFF2-40B4-BE49-F238E27FC236}">
                <a16:creationId xmlns:a16="http://schemas.microsoft.com/office/drawing/2014/main" id="{01D449EF-2953-41E8-A0E2-0919B3FDDA04}"/>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活动</a:t>
            </a:r>
          </a:p>
        </p:txBody>
      </p:sp>
      <p:sp>
        <p:nvSpPr>
          <p:cNvPr id="17" name="py4">
            <a:extLst xmlns:a="http://schemas.openxmlformats.org/drawingml/2006/main">
              <a:ext uri="{FF2B5EF4-FFF2-40B4-BE49-F238E27FC236}">
                <a16:creationId xmlns:a16="http://schemas.microsoft.com/office/drawing/2014/main" id="{A4C67D88-E1F3-408E-B66D-0EB41275DA1C}"/>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huó dòng</a:t>
            </a:r>
          </a:p>
        </p:txBody>
      </p:sp>
      <p:sp>
        <p:nvSpPr>
          <p:cNvPr id="18" name="vi4">
            <a:extLst xmlns:a="http://schemas.openxmlformats.org/drawingml/2006/main">
              <a:ext uri="{FF2B5EF4-FFF2-40B4-BE49-F238E27FC236}">
                <a16:creationId xmlns:a16="http://schemas.microsoft.com/office/drawing/2014/main" id="{EC1C8EC6-0649-4B7D-9F96-4CDF13193544}"/>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hoạt động</a:t>
            </a:r>
          </a:p>
        </p:txBody>
      </p:sp>
      <p:sp>
        <p:nvSpPr>
          <p:cNvPr id="19" name="zh5">
            <a:extLst xmlns:a="http://schemas.openxmlformats.org/drawingml/2006/main">
              <a:ext uri="{FF2B5EF4-FFF2-40B4-BE49-F238E27FC236}">
                <a16:creationId xmlns:a16="http://schemas.microsoft.com/office/drawing/2014/main" id="{6079A8D2-0B3D-4C40-A931-C4AAE16FCCA4}"/>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比赛</a:t>
            </a:r>
          </a:p>
        </p:txBody>
      </p:sp>
      <p:sp>
        <p:nvSpPr>
          <p:cNvPr id="20" name="py5">
            <a:extLst xmlns:a="http://schemas.openxmlformats.org/drawingml/2006/main">
              <a:ext uri="{FF2B5EF4-FFF2-40B4-BE49-F238E27FC236}">
                <a16:creationId xmlns:a16="http://schemas.microsoft.com/office/drawing/2014/main" id="{C9EE3B15-D74C-47A3-BEC8-3DC5F8C6B996}"/>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bǐ sài</a:t>
            </a:r>
          </a:p>
        </p:txBody>
      </p:sp>
      <p:sp>
        <p:nvSpPr>
          <p:cNvPr id="21" name="vi5">
            <a:extLst xmlns:a="http://schemas.openxmlformats.org/drawingml/2006/main">
              <a:ext uri="{FF2B5EF4-FFF2-40B4-BE49-F238E27FC236}">
                <a16:creationId xmlns:a16="http://schemas.microsoft.com/office/drawing/2014/main" id="{EFF77B30-8B78-4221-ABC5-E203F136014F}"/>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cuộc thi</a:t>
            </a:r>
          </a:p>
        </p:txBody>
      </p:sp>
    </p:spTree>
    <p:extLst>
      <p:ext uri="{BB962C8B-B14F-4D97-AF65-F5344CB8AC3E}">
        <p14:creationId xmlns:p14="http://schemas.microsoft.com/office/powerpoint/2010/main" val="1289005773"/>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A1C9D691-BE0E-44FB-80F7-54EC620C6F3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HSK2-32</a:t>
            </a:r>
          </a:p>
        </p:txBody>
      </p:sp>
      <p:sp>
        <p:nvSpPr>
          <p:cNvPr id="2" name="heading">
            <a:extLst xmlns:a="http://schemas.openxmlformats.org/drawingml/2006/main">
              <a:ext uri="{FF2B5EF4-FFF2-40B4-BE49-F238E27FC236}">
                <a16:creationId xmlns:a16="http://schemas.microsoft.com/office/drawing/2014/main" id="{4298AB4B-870E-475F-A044-4F73176B8E2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82E582D1-FDA3-4793-BF38-C08335FDDF4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CAB08000-D46A-407B-8535-E6AD7C0D51B4}"/>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过年</a:t>
            </a:r>
          </a:p>
        </p:txBody>
      </p:sp>
      <p:sp>
        <p:nvSpPr>
          <p:cNvPr id="5" name="py0">
            <a:extLst xmlns:a="http://schemas.openxmlformats.org/drawingml/2006/main">
              <a:ext uri="{FF2B5EF4-FFF2-40B4-BE49-F238E27FC236}">
                <a16:creationId xmlns:a16="http://schemas.microsoft.com/office/drawing/2014/main" id="{62AEF3AC-9D2C-451D-AC61-0B618AB3CE60}"/>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guònián</a:t>
            </a:r>
          </a:p>
        </p:txBody>
      </p:sp>
      <p:sp>
        <p:nvSpPr>
          <p:cNvPr id="6" name="vi0">
            <a:extLst xmlns:a="http://schemas.openxmlformats.org/drawingml/2006/main">
              <a:ext uri="{FF2B5EF4-FFF2-40B4-BE49-F238E27FC236}">
                <a16:creationId xmlns:a16="http://schemas.microsoft.com/office/drawing/2014/main" id="{068F346E-A110-450A-AE0E-8A373EE2DA90}"/>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đón Tết</a:t>
            </a:r>
          </a:p>
        </p:txBody>
      </p:sp>
      <p:sp>
        <p:nvSpPr>
          <p:cNvPr id="7" name="zh1">
            <a:extLst xmlns:a="http://schemas.openxmlformats.org/drawingml/2006/main">
              <a:ext uri="{FF2B5EF4-FFF2-40B4-BE49-F238E27FC236}">
                <a16:creationId xmlns:a16="http://schemas.microsoft.com/office/drawing/2014/main" id="{CE17BBAA-EE57-4315-B711-EDA28991D0E1}"/>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奶奶</a:t>
            </a:r>
          </a:p>
        </p:txBody>
      </p:sp>
      <p:sp>
        <p:nvSpPr>
          <p:cNvPr id="8" name="py1">
            <a:extLst xmlns:a="http://schemas.openxmlformats.org/drawingml/2006/main">
              <a:ext uri="{FF2B5EF4-FFF2-40B4-BE49-F238E27FC236}">
                <a16:creationId xmlns:a16="http://schemas.microsoft.com/office/drawing/2014/main" id="{3793FB85-B37A-4101-B1B1-2FE4415FC08E}"/>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nǎinai</a:t>
            </a:r>
          </a:p>
        </p:txBody>
      </p:sp>
      <p:sp>
        <p:nvSpPr>
          <p:cNvPr id="9" name="vi1">
            <a:extLst xmlns:a="http://schemas.openxmlformats.org/drawingml/2006/main">
              <a:ext uri="{FF2B5EF4-FFF2-40B4-BE49-F238E27FC236}">
                <a16:creationId xmlns:a16="http://schemas.microsoft.com/office/drawing/2014/main" id="{C5F2EC96-5B2E-4717-9DE1-C279AFA15F0C}"/>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bà nội</a:t>
            </a:r>
          </a:p>
        </p:txBody>
      </p:sp>
      <p:sp>
        <p:nvSpPr>
          <p:cNvPr id="10" name="zh2">
            <a:extLst xmlns:a="http://schemas.openxmlformats.org/drawingml/2006/main">
              <a:ext uri="{FF2B5EF4-FFF2-40B4-BE49-F238E27FC236}">
                <a16:creationId xmlns:a16="http://schemas.microsoft.com/office/drawing/2014/main" id="{70656D7F-B528-4453-8F90-28BF5E5B4F07}"/>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一会儿</a:t>
            </a:r>
          </a:p>
        </p:txBody>
      </p:sp>
      <p:sp>
        <p:nvSpPr>
          <p:cNvPr id="11" name="py2">
            <a:extLst xmlns:a="http://schemas.openxmlformats.org/drawingml/2006/main">
              <a:ext uri="{FF2B5EF4-FFF2-40B4-BE49-F238E27FC236}">
                <a16:creationId xmlns:a16="http://schemas.microsoft.com/office/drawing/2014/main" id="{7697E739-F58D-4DEF-BD7F-FEFE0997F97D}"/>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yíhuìr</a:t>
            </a:r>
          </a:p>
        </p:txBody>
      </p:sp>
      <p:sp>
        <p:nvSpPr>
          <p:cNvPr id="12" name="vi2">
            <a:extLst xmlns:a="http://schemas.openxmlformats.org/drawingml/2006/main">
              <a:ext uri="{FF2B5EF4-FFF2-40B4-BE49-F238E27FC236}">
                <a16:creationId xmlns:a16="http://schemas.microsoft.com/office/drawing/2014/main" id="{B7716A2C-4864-45E9-92A6-A3AE12394F56}"/>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một lát</a:t>
            </a:r>
          </a:p>
        </p:txBody>
      </p:sp>
    </p:spTree>
    <p:extLst>
      <p:ext uri="{BB962C8B-B14F-4D97-AF65-F5344CB8AC3E}">
        <p14:creationId xmlns:p14="http://schemas.microsoft.com/office/powerpoint/2010/main" val="359610007"/>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47CD77F-44B8-42CE-8115-E9112263D89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HSK2-32</a:t>
            </a:r>
          </a:p>
        </p:txBody>
      </p:sp>
      <p:sp>
        <p:nvSpPr>
          <p:cNvPr id="2" name="heading">
            <a:extLst xmlns:a="http://schemas.openxmlformats.org/drawingml/2006/main">
              <a:ext uri="{FF2B5EF4-FFF2-40B4-BE49-F238E27FC236}">
                <a16:creationId xmlns:a16="http://schemas.microsoft.com/office/drawing/2014/main" id="{1B1C51D7-B9FA-464D-A003-9D01D0F73FF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67A50229-1090-4011-8532-F04F744D4AF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1D4B3A8F-1ABE-4546-94C1-50F608DB736E}"/>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虽然……但是……</a:t>
            </a:r>
          </a:p>
        </p:txBody>
      </p:sp>
      <p:sp>
        <p:nvSpPr>
          <p:cNvPr id="5" name="rule">
            <a:extLst xmlns:a="http://schemas.openxmlformats.org/drawingml/2006/main">
              <a:ext uri="{FF2B5EF4-FFF2-40B4-BE49-F238E27FC236}">
                <a16:creationId xmlns:a16="http://schemas.microsoft.com/office/drawing/2014/main" id="{3520FD58-E8B4-454E-B840-088900CB6450}"/>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虽然很忙，但是我会来。 Tuy bận nhưng tôi sẽ đến.</a:t>
            </a:r>
          </a:p>
        </p:txBody>
      </p:sp>
    </p:spTree>
    <p:extLst>
      <p:ext uri="{BB962C8B-B14F-4D97-AF65-F5344CB8AC3E}">
        <p14:creationId xmlns:p14="http://schemas.microsoft.com/office/powerpoint/2010/main" val="1460504860"/>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D617FDF-3EF2-4DBD-A5FB-55035358880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HSK2-32</a:t>
            </a:r>
          </a:p>
        </p:txBody>
      </p:sp>
      <p:sp>
        <p:nvSpPr>
          <p:cNvPr id="2" name="heading">
            <a:extLst xmlns:a="http://schemas.openxmlformats.org/drawingml/2006/main">
              <a:ext uri="{FF2B5EF4-FFF2-40B4-BE49-F238E27FC236}">
                <a16:creationId xmlns:a16="http://schemas.microsoft.com/office/drawing/2014/main" id="{3011AC6F-2C08-49AE-B49B-7A3141C9399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41B2FD9C-ECA4-4083-A21D-71697449105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604C41EF-ADFA-4BC1-BCEA-52237DE8F083}"/>
              </a:ext>
            </a:extLst>
            <ns0:hlinkClick xmlns:ns0="http://schemas.openxmlformats.org/drawingml/2006/main" xmlns:ns1="http://schemas.openxmlformats.org/officeDocument/2006/relationships" ns1:id="rIdInteractive3">
              <ns0:snd ns1:embed="rIdEmbeddedAudio4" name="HSK2-32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095617E2-0006-4A57-BDDA-2AADA0295A27}"/>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F56D531C-7818-4E8D-B782-C6696EBDF7A3}"/>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305888286"/>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FAF83FE-2BA7-4AC3-9345-44401467F3A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HSK2-32</a:t>
            </a:r>
          </a:p>
        </p:txBody>
      </p:sp>
      <p:sp>
        <p:nvSpPr>
          <p:cNvPr id="2" name="heading">
            <a:extLst xmlns:a="http://schemas.openxmlformats.org/drawingml/2006/main">
              <a:ext uri="{FF2B5EF4-FFF2-40B4-BE49-F238E27FC236}">
                <a16:creationId xmlns:a16="http://schemas.microsoft.com/office/drawing/2014/main" id="{88F57AFD-72A4-4847-BE0C-65C70A7DBB3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5220766D-2248-4DE7-BF27-9D8D2C158AC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A83B82BB-D2A7-48CD-88B8-0AB2B631C9EC}"/>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生日会星期天下午三点开始。小林上午上班，下午有空，所以决定参加。朋友说不用</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带礼物。</a:t>
            </a:r>
          </a:p>
        </p:txBody>
      </p:sp>
      <p:sp>
        <p:nvSpPr>
          <p:cNvPr id="5" name="q0">
            <a:extLst xmlns:a="http://schemas.openxmlformats.org/drawingml/2006/main">
              <a:ext uri="{FF2B5EF4-FFF2-40B4-BE49-F238E27FC236}">
                <a16:creationId xmlns:a16="http://schemas.microsoft.com/office/drawing/2014/main" id="{CBC2B65F-91A5-434A-B76A-FEE171C8446C}"/>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生日会几点开始？</a:t>
            </a:r>
          </a:p>
        </p:txBody>
      </p:sp>
      <p:sp>
        <p:nvSpPr>
          <p:cNvPr id="6" name="q1">
            <a:extLst xmlns:a="http://schemas.openxmlformats.org/drawingml/2006/main">
              <a:ext uri="{FF2B5EF4-FFF2-40B4-BE49-F238E27FC236}">
                <a16:creationId xmlns:a16="http://schemas.microsoft.com/office/drawing/2014/main" id="{3B9259E5-AD7B-49BB-A8D0-BB99706FF615}"/>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小林为什么上午不能来？</a:t>
            </a:r>
          </a:p>
        </p:txBody>
      </p:sp>
    </p:spTree>
    <p:extLst>
      <p:ext uri="{BB962C8B-B14F-4D97-AF65-F5344CB8AC3E}">
        <p14:creationId xmlns:p14="http://schemas.microsoft.com/office/powerpoint/2010/main" val="1074877621"/>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EF7EB337-C3A7-4A0B-9999-608BA1E427B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HSK2-32</a:t>
            </a:r>
          </a:p>
        </p:txBody>
      </p:sp>
      <p:sp>
        <p:nvSpPr>
          <p:cNvPr id="2" name="heading">
            <a:extLst xmlns:a="http://schemas.openxmlformats.org/drawingml/2006/main">
              <a:ext uri="{FF2B5EF4-FFF2-40B4-BE49-F238E27FC236}">
                <a16:creationId xmlns:a16="http://schemas.microsoft.com/office/drawing/2014/main" id="{216B2A4F-EA63-4D2B-9374-E8575A0B2BF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3A59E295-0E35-44BE-89C9-7DDBD3D6B73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DB37AD59-551B-4F98-93BC-9063F29DDBE6}"/>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小林为什么上午不能来？</a:t>
            </a:r>
          </a:p>
        </p:txBody>
      </p:sp>
      <p:sp>
        <p:nvSpPr>
          <p:cNvPr id="5" name="audio_game">
            <a:extLst xmlns:a="http://schemas.openxmlformats.org/drawingml/2006/main">
              <a:ext uri="{FF2B5EF4-FFF2-40B4-BE49-F238E27FC236}">
                <a16:creationId xmlns:a16="http://schemas.microsoft.com/office/drawing/2014/main" id="{4A144C7A-86B3-4B76-A97B-42A6F9D97FB7}"/>
              </a:ext>
            </a:extLst>
            <ns0:hlinkClick xmlns:ns0="http://schemas.openxmlformats.org/drawingml/2006/main" xmlns:ns1="http://schemas.openxmlformats.org/officeDocument/2006/relationships" ns1:id="rIdInteractive3">
              <ns0:snd ns1:embed="rIdEmbeddedAudio4" name="HSK2-32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5A3F84FD-7D65-467A-9A98-1C8D9281F2A9}"/>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7B19DB99-19D5-4CBC-826A-30DE71702301}"/>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要上班。</a:t>
            </a:r>
          </a:p>
        </p:txBody>
      </p:sp>
      <p:sp>
        <p:nvSpPr>
          <p:cNvPr id="8" name="choice_2">
            <a:extLst xmlns:a="http://schemas.openxmlformats.org/drawingml/2006/main">
              <a:ext uri="{FF2B5EF4-FFF2-40B4-BE49-F238E27FC236}">
                <a16:creationId xmlns:a16="http://schemas.microsoft.com/office/drawing/2014/main" id="{3E9144F7-E266-4046-968E-CDEEAE0E55EC}"/>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下午三点。</a:t>
            </a:r>
          </a:p>
        </p:txBody>
      </p:sp>
    </p:spTree>
    <p:extLst>
      <p:ext uri="{BB962C8B-B14F-4D97-AF65-F5344CB8AC3E}">
        <p14:creationId xmlns:p14="http://schemas.microsoft.com/office/powerpoint/2010/main" val="2020640490"/>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E5A562E-8872-48A8-B010-3E898679D29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HSK2-32</a:t>
            </a:r>
          </a:p>
        </p:txBody>
      </p:sp>
      <p:sp>
        <p:nvSpPr>
          <p:cNvPr id="2" name="heading">
            <a:extLst xmlns:a="http://schemas.openxmlformats.org/drawingml/2006/main">
              <a:ext uri="{FF2B5EF4-FFF2-40B4-BE49-F238E27FC236}">
                <a16:creationId xmlns:a16="http://schemas.microsoft.com/office/drawing/2014/main" id="{C3474A2B-2C32-4B45-AB89-E3FCB82AA13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66D039E7-1EA9-41A5-AB31-4913CD58F1C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CDAD54A3-D055-4C51-ABDF-DF1D05FF1DB1}"/>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要上班。 Đối chiếu bài đọc để nêu bằng chứng.</a:t>
            </a:r>
          </a:p>
        </p:txBody>
      </p:sp>
      <p:sp>
        <p:nvSpPr>
          <p:cNvPr id="5" name="stretch">
            <a:extLst xmlns:a="http://schemas.openxmlformats.org/drawingml/2006/main">
              <a:ext uri="{FF2B5EF4-FFF2-40B4-BE49-F238E27FC236}">
                <a16:creationId xmlns:a16="http://schemas.microsoft.com/office/drawing/2014/main" id="{B1C9A278-C709-419B-81CF-1D9BA377884A}"/>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93979D8F-EC31-49C8-96A7-DA0105058684}"/>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400456917"/>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6267C8F-F513-450E-81AA-2B237706C1F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HSK2-32</a:t>
            </a:r>
          </a:p>
        </p:txBody>
      </p:sp>
      <p:sp>
        <p:nvSpPr>
          <p:cNvPr id="2" name="heading">
            <a:extLst xmlns:a="http://schemas.openxmlformats.org/drawingml/2006/main">
              <a:ext uri="{FF2B5EF4-FFF2-40B4-BE49-F238E27FC236}">
                <a16:creationId xmlns:a16="http://schemas.microsoft.com/office/drawing/2014/main" id="{541D009E-ED63-4EE2-9E55-E2530BF5981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C29DE155-CD47-4149-B207-544DC74FAB2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4B9BAEBD-5D40-4BFB-84AF-B3FA80AB4563}"/>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3B95CD9F-61E8-4A84-8926-3035C7924885}"/>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933170232"/>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6D4001D-00FA-4F0A-83BE-247F4FF666C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HSK2-32</a:t>
            </a:r>
          </a:p>
        </p:txBody>
      </p:sp>
      <p:sp>
        <p:nvSpPr>
          <p:cNvPr id="2" name="heading">
            <a:extLst xmlns:a="http://schemas.openxmlformats.org/drawingml/2006/main">
              <a:ext uri="{FF2B5EF4-FFF2-40B4-BE49-F238E27FC236}">
                <a16:creationId xmlns:a16="http://schemas.microsoft.com/office/drawing/2014/main" id="{900CA659-2BF0-4C72-826A-A716A2FC681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4334F68D-A415-4A7D-A413-9B0C80B31B7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8FF9475B-AE9B-43EA-84DB-1A264A7B9179}"/>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lời mời có giờ, nơi và hoạt động. Bạn nhận thẻ lịch</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bận để nhận lời hoặc từ chối kèm lý do.</a:t>
            </a:r>
          </a:p>
        </p:txBody>
      </p:sp>
      <p:sp>
        <p:nvSpPr>
          <p:cNvPr id="5" name="taskrule">
            <a:extLst xmlns:a="http://schemas.openxmlformats.org/drawingml/2006/main">
              <a:ext uri="{FF2B5EF4-FFF2-40B4-BE49-F238E27FC236}">
                <a16:creationId xmlns:a16="http://schemas.microsoft.com/office/drawing/2014/main" id="{C9B0C88C-2A34-4058-9CB4-953EDA5A893B}"/>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313442900"/>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211FCC7-450F-4694-ADF9-E6D9E5FB2EA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HSK2-32</a:t>
            </a:r>
          </a:p>
        </p:txBody>
      </p:sp>
      <p:sp>
        <p:nvSpPr>
          <p:cNvPr id="2" name="heading">
            <a:extLst xmlns:a="http://schemas.openxmlformats.org/drawingml/2006/main">
              <a:ext uri="{FF2B5EF4-FFF2-40B4-BE49-F238E27FC236}">
                <a16:creationId xmlns:a16="http://schemas.microsoft.com/office/drawing/2014/main" id="{EACD3DDD-C139-4C82-A2A6-A166BE81C53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0748F17F-C4FC-4E90-88CF-7CE675B5787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为"/>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什"/>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么"/>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一"/>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起"/>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去"/>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324668058"/>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29EAA2B-622A-4E88-9B21-E40137B0A8A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HSK2-32</a:t>
            </a:r>
          </a:p>
        </p:txBody>
      </p:sp>
      <p:sp>
        <p:nvSpPr>
          <p:cNvPr id="2" name="heading">
            <a:extLst xmlns:a="http://schemas.openxmlformats.org/drawingml/2006/main">
              <a:ext uri="{FF2B5EF4-FFF2-40B4-BE49-F238E27FC236}">
                <a16:creationId xmlns:a16="http://schemas.microsoft.com/office/drawing/2014/main" id="{539C0CEF-ACD1-480F-B464-9B90D829218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9B7FC5B2-1919-4553-8106-177D952FE08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076E32F9-AE2E-4F65-9811-5AA2FFF0C0C7}"/>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3730E683-B0AD-49FC-B39E-06ADB087E2DB}"/>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47488FE2-EEC2-4F61-811C-460E79739F00}"/>
              </a:ext>
            </a:extLst>
            <ns0:hlinkClick xmlns:ns0="http://schemas.openxmlformats.org/drawingml/2006/main" xmlns:ns1="http://schemas.openxmlformats.org/officeDocument/2006/relationships" ns1:id="rIdInteractive3">
              <ns0:snd ns1:embed="rIdEmbeddedAudio4" name="HSK2-32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480598749"/>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A989C88-C7A4-4626-98E8-7461925A4D4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HSK2-32</a:t>
            </a:r>
          </a:p>
        </p:txBody>
      </p:sp>
      <p:sp>
        <p:nvSpPr>
          <p:cNvPr id="2" name="heading">
            <a:extLst xmlns:a="http://schemas.openxmlformats.org/drawingml/2006/main">
              <a:ext uri="{FF2B5EF4-FFF2-40B4-BE49-F238E27FC236}">
                <a16:creationId xmlns:a16="http://schemas.microsoft.com/office/drawing/2014/main" id="{E80CD181-601E-4A7F-9A5B-1F8C7C8BC2E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00B83EC0-3B4D-4759-823D-13D9BFD4EC2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E84C5E21-9D8A-400D-9C89-EB322E5D09DA}"/>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CC2F0FB2-2589-40F7-A717-3518297DA3A4}"/>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89104818"/>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4458716-7E12-480E-AF92-79E5F82B8DB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HSK2-33</a:t>
            </a:r>
          </a:p>
        </p:txBody>
      </p:sp>
      <p:sp>
        <p:nvSpPr>
          <p:cNvPr id="2" name="heading">
            <a:extLst xmlns:a="http://schemas.openxmlformats.org/drawingml/2006/main">
              <a:ext uri="{FF2B5EF4-FFF2-40B4-BE49-F238E27FC236}">
                <a16:creationId xmlns:a16="http://schemas.microsoft.com/office/drawing/2014/main" id="{7CA643C3-0603-49D4-A0DA-5B4943AE801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Nguyên nhân và lời mời</a:t>
            </a:r>
          </a:p>
        </p:txBody>
      </p:sp>
      <p:sp>
        <p:nvSpPr>
          <p:cNvPr id="3" name="page">
            <a:extLst xmlns:a="http://schemas.openxmlformats.org/drawingml/2006/main">
              <a:ext uri="{FF2B5EF4-FFF2-40B4-BE49-F238E27FC236}">
                <a16:creationId xmlns:a16="http://schemas.microsoft.com/office/drawing/2014/main" id="{7C3CA010-6890-43DD-946C-34129B8802A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BDC3228C-0B34-4B98-AA25-C2D449EFE9A6}"/>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nguyên nhân và lời mời</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và viết sản phẩm ngắn.</a:t>
            </a:r>
          </a:p>
        </p:txBody>
      </p:sp>
      <p:sp>
        <p:nvSpPr>
          <p:cNvPr id="5" name="duration">
            <a:extLst xmlns:a="http://schemas.openxmlformats.org/drawingml/2006/main">
              <a:ext uri="{FF2B5EF4-FFF2-40B4-BE49-F238E27FC236}">
                <a16:creationId xmlns:a16="http://schemas.microsoft.com/office/drawing/2014/main" id="{ECE05B00-AA6C-40C1-A4AB-5B935EB63632}"/>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708109795"/>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9A919EE-2410-4914-8ABB-40D4A91F232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HSK2-33</a:t>
            </a:r>
          </a:p>
        </p:txBody>
      </p:sp>
      <p:sp>
        <p:nvSpPr>
          <p:cNvPr id="2" name="heading">
            <a:extLst xmlns:a="http://schemas.openxmlformats.org/drawingml/2006/main">
              <a:ext uri="{FF2B5EF4-FFF2-40B4-BE49-F238E27FC236}">
                <a16:creationId xmlns:a16="http://schemas.microsoft.com/office/drawing/2014/main" id="{F1C4E70D-B02E-4387-9D9D-E832DDA19D6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9017143B-3B4B-4446-A74E-793FE6D7F87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BFAF4E91-89F5-4A2D-B929-692E7566EAD1}"/>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因为     所以     虽然</a:t>
            </a:r>
          </a:p>
        </p:txBody>
      </p:sp>
      <p:sp>
        <p:nvSpPr>
          <p:cNvPr id="5" name="retrieval">
            <a:extLst xmlns:a="http://schemas.openxmlformats.org/drawingml/2006/main">
              <a:ext uri="{FF2B5EF4-FFF2-40B4-BE49-F238E27FC236}">
                <a16:creationId xmlns:a16="http://schemas.microsoft.com/office/drawing/2014/main" id="{9F700A40-478C-42B5-A1B3-A8A2F94FE0D6}"/>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97580246"/>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69E5F014-6D09-4ED0-8FDB-0B8CBC786EA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HSK2-33</a:t>
            </a:r>
          </a:p>
        </p:txBody>
      </p:sp>
      <p:sp>
        <p:nvSpPr>
          <p:cNvPr id="2" name="heading">
            <a:extLst xmlns:a="http://schemas.openxmlformats.org/drawingml/2006/main">
              <a:ext uri="{FF2B5EF4-FFF2-40B4-BE49-F238E27FC236}">
                <a16:creationId xmlns:a16="http://schemas.microsoft.com/office/drawing/2014/main" id="{C58188D5-CFB8-473B-AFE0-3452AE7831E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D9FCD454-5B82-4929-9375-5B47B8D1679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897E6F97-E668-4178-8888-F94730B3DFA3}"/>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生日会</a:t>
            </a:r>
          </a:p>
        </p:txBody>
      </p:sp>
      <p:sp>
        <p:nvSpPr>
          <p:cNvPr id="5" name="py0">
            <a:extLst xmlns:a="http://schemas.openxmlformats.org/drawingml/2006/main">
              <a:ext uri="{FF2B5EF4-FFF2-40B4-BE49-F238E27FC236}">
                <a16:creationId xmlns:a16="http://schemas.microsoft.com/office/drawing/2014/main" id="{B734821B-6A8E-4798-B495-D1EF5D5008F7}"/>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shēng rì huì</a:t>
            </a:r>
          </a:p>
        </p:txBody>
      </p:sp>
      <p:sp>
        <p:nvSpPr>
          <p:cNvPr id="6" name="vi0">
            <a:extLst xmlns:a="http://schemas.openxmlformats.org/drawingml/2006/main">
              <a:ext uri="{FF2B5EF4-FFF2-40B4-BE49-F238E27FC236}">
                <a16:creationId xmlns:a16="http://schemas.microsoft.com/office/drawing/2014/main" id="{B1C1BD31-3EE7-4187-B652-EAFF40CDC1F2}"/>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tiệc sinh nhật</a:t>
            </a:r>
          </a:p>
        </p:txBody>
      </p:sp>
      <p:sp>
        <p:nvSpPr>
          <p:cNvPr id="7" name="zh1">
            <a:extLst xmlns:a="http://schemas.openxmlformats.org/drawingml/2006/main">
              <a:ext uri="{FF2B5EF4-FFF2-40B4-BE49-F238E27FC236}">
                <a16:creationId xmlns:a16="http://schemas.microsoft.com/office/drawing/2014/main" id="{074F96BB-371E-43AC-BFDE-6C0BC3681D10}"/>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礼物</a:t>
            </a:r>
          </a:p>
        </p:txBody>
      </p:sp>
      <p:sp>
        <p:nvSpPr>
          <p:cNvPr id="8" name="py1">
            <a:extLst xmlns:a="http://schemas.openxmlformats.org/drawingml/2006/main">
              <a:ext uri="{FF2B5EF4-FFF2-40B4-BE49-F238E27FC236}">
                <a16:creationId xmlns:a16="http://schemas.microsoft.com/office/drawing/2014/main" id="{D6DAF123-9508-4CD7-866C-3D0460093819}"/>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lǐ wù</a:t>
            </a:r>
          </a:p>
        </p:txBody>
      </p:sp>
      <p:sp>
        <p:nvSpPr>
          <p:cNvPr id="9" name="vi1">
            <a:extLst xmlns:a="http://schemas.openxmlformats.org/drawingml/2006/main">
              <a:ext uri="{FF2B5EF4-FFF2-40B4-BE49-F238E27FC236}">
                <a16:creationId xmlns:a16="http://schemas.microsoft.com/office/drawing/2014/main" id="{65D5533E-C43D-41E6-B837-75CF342577D8}"/>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quà</a:t>
            </a:r>
          </a:p>
        </p:txBody>
      </p:sp>
      <p:sp>
        <p:nvSpPr>
          <p:cNvPr id="10" name="zh2">
            <a:extLst xmlns:a="http://schemas.openxmlformats.org/drawingml/2006/main">
              <a:ext uri="{FF2B5EF4-FFF2-40B4-BE49-F238E27FC236}">
                <a16:creationId xmlns:a16="http://schemas.microsoft.com/office/drawing/2014/main" id="{938E4018-9276-4D7A-BB13-96798748C51E}"/>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开心</a:t>
            </a:r>
          </a:p>
        </p:txBody>
      </p:sp>
      <p:sp>
        <p:nvSpPr>
          <p:cNvPr id="11" name="py2">
            <a:extLst xmlns:a="http://schemas.openxmlformats.org/drawingml/2006/main">
              <a:ext uri="{FF2B5EF4-FFF2-40B4-BE49-F238E27FC236}">
                <a16:creationId xmlns:a16="http://schemas.microsoft.com/office/drawing/2014/main" id="{3027478C-F35A-49A8-ADEB-F5367E87BAA4}"/>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kāi xīn</a:t>
            </a:r>
          </a:p>
        </p:txBody>
      </p:sp>
      <p:sp>
        <p:nvSpPr>
          <p:cNvPr id="12" name="vi2">
            <a:extLst xmlns:a="http://schemas.openxmlformats.org/drawingml/2006/main">
              <a:ext uri="{FF2B5EF4-FFF2-40B4-BE49-F238E27FC236}">
                <a16:creationId xmlns:a16="http://schemas.microsoft.com/office/drawing/2014/main" id="{00D5F7D0-7A59-49C6-922D-3316F9B79181}"/>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vui</a:t>
            </a:r>
          </a:p>
        </p:txBody>
      </p:sp>
      <p:sp>
        <p:nvSpPr>
          <p:cNvPr id="13" name="zh3">
            <a:extLst xmlns:a="http://schemas.openxmlformats.org/drawingml/2006/main">
              <a:ext uri="{FF2B5EF4-FFF2-40B4-BE49-F238E27FC236}">
                <a16:creationId xmlns:a16="http://schemas.microsoft.com/office/drawing/2014/main" id="{BF109486-7F0E-4952-8719-794C280C681F}"/>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希望</a:t>
            </a:r>
          </a:p>
        </p:txBody>
      </p:sp>
      <p:sp>
        <p:nvSpPr>
          <p:cNvPr id="14" name="py3">
            <a:extLst xmlns:a="http://schemas.openxmlformats.org/drawingml/2006/main">
              <a:ext uri="{FF2B5EF4-FFF2-40B4-BE49-F238E27FC236}">
                <a16:creationId xmlns:a16="http://schemas.microsoft.com/office/drawing/2014/main" id="{78EE3F76-67A1-4A66-AD38-F0A9090D931F}"/>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xīwàng</a:t>
            </a:r>
          </a:p>
        </p:txBody>
      </p:sp>
      <p:sp>
        <p:nvSpPr>
          <p:cNvPr id="15" name="vi3">
            <a:extLst xmlns:a="http://schemas.openxmlformats.org/drawingml/2006/main">
              <a:ext uri="{FF2B5EF4-FFF2-40B4-BE49-F238E27FC236}">
                <a16:creationId xmlns:a16="http://schemas.microsoft.com/office/drawing/2014/main" id="{5C85B5D0-5D67-4E61-B867-B7EDB127143F}"/>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hy vọng</a:t>
            </a:r>
          </a:p>
        </p:txBody>
      </p:sp>
      <p:sp>
        <p:nvSpPr>
          <p:cNvPr id="16" name="zh4">
            <a:extLst xmlns:a="http://schemas.openxmlformats.org/drawingml/2006/main">
              <a:ext uri="{FF2B5EF4-FFF2-40B4-BE49-F238E27FC236}">
                <a16:creationId xmlns:a16="http://schemas.microsoft.com/office/drawing/2014/main" id="{CE3D52CE-DA39-4BBC-949E-C0A21BEB82D9}"/>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决定</a:t>
            </a:r>
          </a:p>
        </p:txBody>
      </p:sp>
      <p:sp>
        <p:nvSpPr>
          <p:cNvPr id="17" name="py4">
            <a:extLst xmlns:a="http://schemas.openxmlformats.org/drawingml/2006/main">
              <a:ext uri="{FF2B5EF4-FFF2-40B4-BE49-F238E27FC236}">
                <a16:creationId xmlns:a16="http://schemas.microsoft.com/office/drawing/2014/main" id="{4ED8DB3F-C778-4BBB-9365-B14800954467}"/>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jué dìng</a:t>
            </a:r>
          </a:p>
        </p:txBody>
      </p:sp>
      <p:sp>
        <p:nvSpPr>
          <p:cNvPr id="18" name="vi4">
            <a:extLst xmlns:a="http://schemas.openxmlformats.org/drawingml/2006/main">
              <a:ext uri="{FF2B5EF4-FFF2-40B4-BE49-F238E27FC236}">
                <a16:creationId xmlns:a16="http://schemas.microsoft.com/office/drawing/2014/main" id="{E9F6F96F-BBBD-4B4E-B7F6-0C4E233EB38E}"/>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quyết định</a:t>
            </a:r>
          </a:p>
        </p:txBody>
      </p:sp>
      <p:sp>
        <p:nvSpPr>
          <p:cNvPr id="19" name="zh5">
            <a:extLst xmlns:a="http://schemas.openxmlformats.org/drawingml/2006/main">
              <a:ext uri="{FF2B5EF4-FFF2-40B4-BE49-F238E27FC236}">
                <a16:creationId xmlns:a16="http://schemas.microsoft.com/office/drawing/2014/main" id="{4B60D06A-72DE-4544-A80D-BD48F0FC0DB8}"/>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祝</a:t>
            </a:r>
          </a:p>
        </p:txBody>
      </p:sp>
      <p:sp>
        <p:nvSpPr>
          <p:cNvPr id="20" name="py5">
            <a:extLst xmlns:a="http://schemas.openxmlformats.org/drawingml/2006/main">
              <a:ext uri="{FF2B5EF4-FFF2-40B4-BE49-F238E27FC236}">
                <a16:creationId xmlns:a16="http://schemas.microsoft.com/office/drawing/2014/main" id="{99D9A89B-69BD-4C54-9BCE-5E32E88BE838}"/>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zhù</a:t>
            </a:r>
          </a:p>
        </p:txBody>
      </p:sp>
      <p:sp>
        <p:nvSpPr>
          <p:cNvPr id="21" name="vi5">
            <a:extLst xmlns:a="http://schemas.openxmlformats.org/drawingml/2006/main">
              <a:ext uri="{FF2B5EF4-FFF2-40B4-BE49-F238E27FC236}">
                <a16:creationId xmlns:a16="http://schemas.microsoft.com/office/drawing/2014/main" id="{1F712952-7D95-4D26-8A67-85BD1FE4900C}"/>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chúc</a:t>
            </a:r>
          </a:p>
        </p:txBody>
      </p:sp>
    </p:spTree>
    <p:extLst>
      <p:ext uri="{BB962C8B-B14F-4D97-AF65-F5344CB8AC3E}">
        <p14:creationId xmlns:p14="http://schemas.microsoft.com/office/powerpoint/2010/main" val="1694672905"/>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EA18FEAE-BF72-4D35-9153-EFF38AFFF3B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HSK2-33</a:t>
            </a:r>
          </a:p>
        </p:txBody>
      </p:sp>
      <p:sp>
        <p:nvSpPr>
          <p:cNvPr id="2" name="heading">
            <a:extLst xmlns:a="http://schemas.openxmlformats.org/drawingml/2006/main">
              <a:ext uri="{FF2B5EF4-FFF2-40B4-BE49-F238E27FC236}">
                <a16:creationId xmlns:a16="http://schemas.microsoft.com/office/drawing/2014/main" id="{28F41CAD-5BAF-49C2-9D4F-8E909AA9585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CD7C3559-0D48-40E6-847F-B454A0B5F72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6D6F0689-84F8-4B97-B05D-808DFF179CA5}"/>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过去</a:t>
            </a:r>
          </a:p>
        </p:txBody>
      </p:sp>
      <p:sp>
        <p:nvSpPr>
          <p:cNvPr id="5" name="py0">
            <a:extLst xmlns:a="http://schemas.openxmlformats.org/drawingml/2006/main">
              <a:ext uri="{FF2B5EF4-FFF2-40B4-BE49-F238E27FC236}">
                <a16:creationId xmlns:a16="http://schemas.microsoft.com/office/drawing/2014/main" id="{42D8B9B2-28C9-4066-9080-26717A0B0753}"/>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guòqù</a:t>
            </a:r>
          </a:p>
        </p:txBody>
      </p:sp>
      <p:sp>
        <p:nvSpPr>
          <p:cNvPr id="6" name="vi0">
            <a:extLst xmlns:a="http://schemas.openxmlformats.org/drawingml/2006/main">
              <a:ext uri="{FF2B5EF4-FFF2-40B4-BE49-F238E27FC236}">
                <a16:creationId xmlns:a16="http://schemas.microsoft.com/office/drawing/2014/main" id="{0E3959E2-F060-4174-AEDC-6EA0531A23F9}"/>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quá khứ đi qua tùy ngữ cảnh</a:t>
            </a:r>
          </a:p>
        </p:txBody>
      </p:sp>
      <p:sp>
        <p:nvSpPr>
          <p:cNvPr id="7" name="zh1">
            <a:extLst xmlns:a="http://schemas.openxmlformats.org/drawingml/2006/main">
              <a:ext uri="{FF2B5EF4-FFF2-40B4-BE49-F238E27FC236}">
                <a16:creationId xmlns:a16="http://schemas.microsoft.com/office/drawing/2014/main" id="{AB71D0F0-A406-4982-A9B1-E6326EF7A3B8}"/>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男孩儿</a:t>
            </a:r>
          </a:p>
        </p:txBody>
      </p:sp>
      <p:sp>
        <p:nvSpPr>
          <p:cNvPr id="8" name="py1">
            <a:extLst xmlns:a="http://schemas.openxmlformats.org/drawingml/2006/main">
              <a:ext uri="{FF2B5EF4-FFF2-40B4-BE49-F238E27FC236}">
                <a16:creationId xmlns:a16="http://schemas.microsoft.com/office/drawing/2014/main" id="{2565FC23-A567-4EBA-B213-8AD5E8E2A81B}"/>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nánháir</a:t>
            </a:r>
          </a:p>
        </p:txBody>
      </p:sp>
      <p:sp>
        <p:nvSpPr>
          <p:cNvPr id="9" name="vi1">
            <a:extLst xmlns:a="http://schemas.openxmlformats.org/drawingml/2006/main">
              <a:ext uri="{FF2B5EF4-FFF2-40B4-BE49-F238E27FC236}">
                <a16:creationId xmlns:a16="http://schemas.microsoft.com/office/drawing/2014/main" id="{F711452A-8B48-41CE-AA3F-3AC612ABD540}"/>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bé trai</a:t>
            </a:r>
          </a:p>
        </p:txBody>
      </p:sp>
      <p:sp>
        <p:nvSpPr>
          <p:cNvPr id="10" name="zh2">
            <a:extLst xmlns:a="http://schemas.openxmlformats.org/drawingml/2006/main">
              <a:ext uri="{FF2B5EF4-FFF2-40B4-BE49-F238E27FC236}">
                <a16:creationId xmlns:a16="http://schemas.microsoft.com/office/drawing/2014/main" id="{1A793F76-B1F0-4E2C-B488-8208FFAFC049}"/>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意思</a:t>
            </a:r>
          </a:p>
        </p:txBody>
      </p:sp>
      <p:sp>
        <p:nvSpPr>
          <p:cNvPr id="11" name="py2">
            <a:extLst xmlns:a="http://schemas.openxmlformats.org/drawingml/2006/main">
              <a:ext uri="{FF2B5EF4-FFF2-40B4-BE49-F238E27FC236}">
                <a16:creationId xmlns:a16="http://schemas.microsoft.com/office/drawing/2014/main" id="{02CAD542-ED86-4C7D-B39E-7C8D4A3826B5}"/>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yìsi</a:t>
            </a:r>
          </a:p>
        </p:txBody>
      </p:sp>
      <p:sp>
        <p:nvSpPr>
          <p:cNvPr id="12" name="vi2">
            <a:extLst xmlns:a="http://schemas.openxmlformats.org/drawingml/2006/main">
              <a:ext uri="{FF2B5EF4-FFF2-40B4-BE49-F238E27FC236}">
                <a16:creationId xmlns:a16="http://schemas.microsoft.com/office/drawing/2014/main" id="{6C147828-87D3-44E6-95E0-ECCF5B3B214E}"/>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ý nghĩa</a:t>
            </a:r>
          </a:p>
        </p:txBody>
      </p:sp>
    </p:spTree>
    <p:extLst>
      <p:ext uri="{BB962C8B-B14F-4D97-AF65-F5344CB8AC3E}">
        <p14:creationId xmlns:p14="http://schemas.microsoft.com/office/powerpoint/2010/main" val="1548697464"/>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D5CC405-4360-4024-8D90-BA245222280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HSK2-33</a:t>
            </a:r>
          </a:p>
        </p:txBody>
      </p:sp>
      <p:sp>
        <p:nvSpPr>
          <p:cNvPr id="2" name="heading">
            <a:extLst xmlns:a="http://schemas.openxmlformats.org/drawingml/2006/main">
              <a:ext uri="{FF2B5EF4-FFF2-40B4-BE49-F238E27FC236}">
                <a16:creationId xmlns:a16="http://schemas.microsoft.com/office/drawing/2014/main" id="{A4DDD910-AAE0-4CD5-9CCE-FBEE9649500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C1FDE0E1-5B6B-488E-82DA-88A85C12997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43CE60B1-99B1-495B-B5A3-2C8927250582}"/>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如果……就……</a:t>
            </a:r>
          </a:p>
        </p:txBody>
      </p:sp>
      <p:sp>
        <p:nvSpPr>
          <p:cNvPr id="5" name="rule">
            <a:extLst xmlns:a="http://schemas.openxmlformats.org/drawingml/2006/main">
              <a:ext uri="{FF2B5EF4-FFF2-40B4-BE49-F238E27FC236}">
                <a16:creationId xmlns:a16="http://schemas.microsoft.com/office/drawing/2014/main" id="{62470C65-A338-47AF-A805-DABFE334B57C}"/>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如果有空，我就参加。 Nếu rảnh tôi sẽ tham gia.</a:t>
            </a:r>
          </a:p>
        </p:txBody>
      </p:sp>
    </p:spTree>
    <p:extLst>
      <p:ext uri="{BB962C8B-B14F-4D97-AF65-F5344CB8AC3E}">
        <p14:creationId xmlns:p14="http://schemas.microsoft.com/office/powerpoint/2010/main" val="79547515"/>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2233BA3-BFD8-4CBD-A886-85B3C8B0F8F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HSK2-33</a:t>
            </a:r>
          </a:p>
        </p:txBody>
      </p:sp>
      <p:sp>
        <p:nvSpPr>
          <p:cNvPr id="2" name="heading">
            <a:extLst xmlns:a="http://schemas.openxmlformats.org/drawingml/2006/main">
              <a:ext uri="{FF2B5EF4-FFF2-40B4-BE49-F238E27FC236}">
                <a16:creationId xmlns:a16="http://schemas.microsoft.com/office/drawing/2014/main" id="{0E81FBCB-DC47-4D82-AC98-458F9799243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8BCF6BC2-AD6A-46D4-82CF-D2AACE75C84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C89053D4-F8B5-4041-A2A6-DCB5402F385A}"/>
              </a:ext>
            </a:extLst>
            <ns0:hlinkClick xmlns:ns0="http://schemas.openxmlformats.org/drawingml/2006/main" xmlns:ns1="http://schemas.openxmlformats.org/officeDocument/2006/relationships" ns1:id="rIdInteractive3">
              <ns0:snd ns1:embed="rIdEmbeddedAudio4" name="HSK2-33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6F06E6D5-4AAF-4D55-BD94-9A03489B894E}"/>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AA7F7290-3330-411B-A905-876B5B3D8E1E}"/>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193782335"/>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6E43712-52E7-4279-915F-7ECD150F874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HSK2-33</a:t>
            </a:r>
          </a:p>
        </p:txBody>
      </p:sp>
      <p:sp>
        <p:nvSpPr>
          <p:cNvPr id="2" name="heading">
            <a:extLst xmlns:a="http://schemas.openxmlformats.org/drawingml/2006/main">
              <a:ext uri="{FF2B5EF4-FFF2-40B4-BE49-F238E27FC236}">
                <a16:creationId xmlns:a16="http://schemas.microsoft.com/office/drawing/2014/main" id="{360E05B8-E6CA-46BE-BFA1-472C40A56E9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37520E42-EDA7-423A-BCDE-A411993C11A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954E1EA2-C310-44A1-B474-DC9D639BB9C3}"/>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生日会星期天下午三点开始。小林上午上班，下午有空，所以决定参加。朋友说不用</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带礼物。</a:t>
            </a:r>
          </a:p>
        </p:txBody>
      </p:sp>
      <p:sp>
        <p:nvSpPr>
          <p:cNvPr id="5" name="q0">
            <a:extLst xmlns:a="http://schemas.openxmlformats.org/drawingml/2006/main">
              <a:ext uri="{FF2B5EF4-FFF2-40B4-BE49-F238E27FC236}">
                <a16:creationId xmlns:a16="http://schemas.microsoft.com/office/drawing/2014/main" id="{D1AC4475-C589-4601-AC4B-0A35F0D64284}"/>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生日会几点开始？</a:t>
            </a:r>
          </a:p>
        </p:txBody>
      </p:sp>
      <p:sp>
        <p:nvSpPr>
          <p:cNvPr id="6" name="q1">
            <a:extLst xmlns:a="http://schemas.openxmlformats.org/drawingml/2006/main">
              <a:ext uri="{FF2B5EF4-FFF2-40B4-BE49-F238E27FC236}">
                <a16:creationId xmlns:a16="http://schemas.microsoft.com/office/drawing/2014/main" id="{EEB46533-9DC2-4461-A826-E4D7F86DA854}"/>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小林为什么上午不能来？</a:t>
            </a:r>
          </a:p>
        </p:txBody>
      </p:sp>
    </p:spTree>
    <p:extLst>
      <p:ext uri="{BB962C8B-B14F-4D97-AF65-F5344CB8AC3E}">
        <p14:creationId xmlns:p14="http://schemas.microsoft.com/office/powerpoint/2010/main" val="643516107"/>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C977C873-4947-490C-910A-F5C4C1D2EC5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HSK2-33</a:t>
            </a:r>
          </a:p>
        </p:txBody>
      </p:sp>
      <p:sp>
        <p:nvSpPr>
          <p:cNvPr id="2" name="heading">
            <a:extLst xmlns:a="http://schemas.openxmlformats.org/drawingml/2006/main">
              <a:ext uri="{FF2B5EF4-FFF2-40B4-BE49-F238E27FC236}">
                <a16:creationId xmlns:a16="http://schemas.microsoft.com/office/drawing/2014/main" id="{D3BC51E1-DD93-46BD-8390-3435431FECA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80DF796F-670A-4962-8706-F76BB691CD2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68EAE8E4-E5FD-4B8B-875E-3EF625DDE444}"/>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C5E1CDE8-4C18-452C-9401-D39001E339BE}"/>
              </a:ext>
            </a:extLst>
            <ns0:hlinkClick xmlns:ns0="http://schemas.openxmlformats.org/drawingml/2006/main" xmlns:ns1="http://schemas.openxmlformats.org/officeDocument/2006/relationships" ns1:id="rIdInteractive3">
              <ns0:snd ns1:embed="rIdEmbeddedAudio4" name="HSK2-33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6B050ABF-CF88-461A-83EC-A8D6518DBEA7}"/>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礼物</a:t>
            </a:r>
          </a:p>
        </p:txBody>
      </p:sp>
      <p:sp>
        <p:nvSpPr>
          <p:cNvPr id="7" name="choice_1">
            <a:extLst xmlns:a="http://schemas.openxmlformats.org/drawingml/2006/main">
              <a:ext uri="{FF2B5EF4-FFF2-40B4-BE49-F238E27FC236}">
                <a16:creationId xmlns:a16="http://schemas.microsoft.com/office/drawing/2014/main" id="{ABBD00C2-5214-43BB-90FA-D05485BBAABA}"/>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开心</a:t>
            </a:r>
          </a:p>
        </p:txBody>
      </p:sp>
      <p:sp>
        <p:nvSpPr>
          <p:cNvPr id="8" name="choice_2">
            <a:extLst xmlns:a="http://schemas.openxmlformats.org/drawingml/2006/main">
              <a:ext uri="{FF2B5EF4-FFF2-40B4-BE49-F238E27FC236}">
                <a16:creationId xmlns:a16="http://schemas.microsoft.com/office/drawing/2014/main" id="{20BB158C-D840-4093-9F00-D5D0A41ACD57}"/>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生日会</a:t>
            </a:r>
          </a:p>
        </p:txBody>
      </p:sp>
    </p:spTree>
    <p:extLst>
      <p:ext uri="{BB962C8B-B14F-4D97-AF65-F5344CB8AC3E}">
        <p14:creationId xmlns:p14="http://schemas.microsoft.com/office/powerpoint/2010/main" val="1564923511"/>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B13A0F1-8F4D-4B54-BD1D-B2C5B0D0D13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HSK2-33</a:t>
            </a:r>
          </a:p>
        </p:txBody>
      </p:sp>
      <p:sp>
        <p:nvSpPr>
          <p:cNvPr id="2" name="heading">
            <a:extLst xmlns:a="http://schemas.openxmlformats.org/drawingml/2006/main">
              <a:ext uri="{FF2B5EF4-FFF2-40B4-BE49-F238E27FC236}">
                <a16:creationId xmlns:a16="http://schemas.microsoft.com/office/drawing/2014/main" id="{6A10B364-61F4-4122-A07D-47B9A491020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626081AE-F389-43B9-B954-4CE075D6AB6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8FF947CF-557D-4EA3-986E-4ABC9FBD6B5D}"/>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生日会 (shēng rì huì).</a:t>
            </a:r>
          </a:p>
        </p:txBody>
      </p:sp>
      <p:sp>
        <p:nvSpPr>
          <p:cNvPr id="5" name="stretch">
            <a:extLst xmlns:a="http://schemas.openxmlformats.org/drawingml/2006/main">
              <a:ext uri="{FF2B5EF4-FFF2-40B4-BE49-F238E27FC236}">
                <a16:creationId xmlns:a16="http://schemas.microsoft.com/office/drawing/2014/main" id="{DB12C327-37E6-43EF-A002-82E8323B192C}"/>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2D53585D-2A37-4EAC-B989-9A6A86A16DAD}"/>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942459920"/>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8FC160D-6AB4-4072-9580-6C27603EBB4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HSK2-33</a:t>
            </a:r>
          </a:p>
        </p:txBody>
      </p:sp>
      <p:sp>
        <p:nvSpPr>
          <p:cNvPr id="2" name="heading">
            <a:extLst xmlns:a="http://schemas.openxmlformats.org/drawingml/2006/main">
              <a:ext uri="{FF2B5EF4-FFF2-40B4-BE49-F238E27FC236}">
                <a16:creationId xmlns:a16="http://schemas.microsoft.com/office/drawing/2014/main" id="{535A1BF8-FD45-4A34-BB74-510943322B1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B2843BCC-8A45-4968-940E-4DDC8F5C058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016B6B37-6876-4CB5-BCA3-BA74D2AAD02E}"/>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0E15C364-861E-453B-A2AB-7092ECF7FDFD}"/>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713643408"/>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80DFD5F-D7DA-44ED-8298-4A9DE430C7B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HSK2-33</a:t>
            </a:r>
          </a:p>
        </p:txBody>
      </p:sp>
      <p:sp>
        <p:nvSpPr>
          <p:cNvPr id="2" name="heading">
            <a:extLst xmlns:a="http://schemas.openxmlformats.org/drawingml/2006/main">
              <a:ext uri="{FF2B5EF4-FFF2-40B4-BE49-F238E27FC236}">
                <a16:creationId xmlns:a16="http://schemas.microsoft.com/office/drawing/2014/main" id="{969193F7-5DA2-4DC1-92DF-1E0BC54F7B6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E3A13596-7BF2-44EC-9F1B-92A404AF045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784BBF1C-6607-4500-85E0-B984E0FF3C2F}"/>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lời mời có giờ, nơi và hoạt động. Bạn nhận thẻ lịch</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bận để nhận lời hoặc từ chối kèm lý do.</a:t>
            </a:r>
          </a:p>
        </p:txBody>
      </p:sp>
      <p:sp>
        <p:nvSpPr>
          <p:cNvPr id="5" name="taskrule">
            <a:extLst xmlns:a="http://schemas.openxmlformats.org/drawingml/2006/main">
              <a:ext uri="{FF2B5EF4-FFF2-40B4-BE49-F238E27FC236}">
                <a16:creationId xmlns:a16="http://schemas.microsoft.com/office/drawing/2014/main" id="{273C09D6-AC5E-4461-9DDA-4FEBCBBF8240}"/>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32270632"/>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873166C-6187-4034-A023-A9DCC45C0FF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HSK2-33</a:t>
            </a:r>
          </a:p>
        </p:txBody>
      </p:sp>
      <p:sp>
        <p:nvSpPr>
          <p:cNvPr id="2" name="heading">
            <a:extLst xmlns:a="http://schemas.openxmlformats.org/drawingml/2006/main">
              <a:ext uri="{FF2B5EF4-FFF2-40B4-BE49-F238E27FC236}">
                <a16:creationId xmlns:a16="http://schemas.microsoft.com/office/drawing/2014/main" id="{7E5429B1-7C82-42E5-BE74-EA7B91BDD82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195CE729-8DDC-49DD-B7BF-06E780F33AC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生"/>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日"/>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会"/>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礼"/>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物"/>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开"/>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41393375"/>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C137797-FB91-428F-A38B-B7D0CEBEB14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HSK2-33</a:t>
            </a:r>
          </a:p>
        </p:txBody>
      </p:sp>
      <p:sp>
        <p:nvSpPr>
          <p:cNvPr id="2" name="heading">
            <a:extLst xmlns:a="http://schemas.openxmlformats.org/drawingml/2006/main">
              <a:ext uri="{FF2B5EF4-FFF2-40B4-BE49-F238E27FC236}">
                <a16:creationId xmlns:a16="http://schemas.microsoft.com/office/drawing/2014/main" id="{298B98B0-6656-4A55-A856-55EB15E46B6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4CBB3D10-18F0-463A-B5AF-2FE50706372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2380CA5A-E981-4A47-A2B5-D3CD0BF622EB}"/>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C0B0A12E-9046-469D-83D6-F52FFC0CD253}"/>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78563ED8-9719-45E9-9D8C-045A522043DA}"/>
              </a:ext>
            </a:extLst>
            <ns0:hlinkClick xmlns:ns0="http://schemas.openxmlformats.org/drawingml/2006/main" xmlns:ns1="http://schemas.openxmlformats.org/officeDocument/2006/relationships" ns1:id="rIdInteractive3">
              <ns0:snd ns1:embed="rIdEmbeddedAudio4" name="HSK2-33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389890109"/>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17554A2-C35F-4F7E-BE11-BFA7EB949B6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HSK2-33</a:t>
            </a:r>
          </a:p>
        </p:txBody>
      </p:sp>
      <p:sp>
        <p:nvSpPr>
          <p:cNvPr id="2" name="heading">
            <a:extLst xmlns:a="http://schemas.openxmlformats.org/drawingml/2006/main">
              <a:ext uri="{FF2B5EF4-FFF2-40B4-BE49-F238E27FC236}">
                <a16:creationId xmlns:a16="http://schemas.microsoft.com/office/drawing/2014/main" id="{9A5771B0-A89C-4AF5-AC3C-7E16B2BBF41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6A176AE2-6844-4E59-8336-0011CA8B8C7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6A8A92F8-A413-4963-A0F4-6026E3994063}"/>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647CC8C4-A96D-4FC8-A50E-B6558B429314}"/>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4386028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2026-10-18T07:27:48.6120000Z</dcterms:created>
  <dcterms:modified xsi:type="dcterms:W3CDTF">2026-10-18T07:27:48.6120000Z</dcterms:modified>
</coreProperties>
</file>