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0ebac4b6fc4146ab" /><Relationship Type="http://schemas.openxmlformats.org/officeDocument/2006/relationships/extended-properties" Target="/docProps/app.xml" Id="R5c6cc3fefe2d4a73" /><Relationship Type="http://schemas.openxmlformats.org/officeDocument/2006/relationships/officeDocument" Target="/ppt/presentation.xml" Id="R956ff5c8fbb441a8" /></Relationships>
</file>

<file path=ppt/presentation.xml><?xml version="1.0" encoding="utf-8"?>
<p:presentation xmlns:p="http://schemas.openxmlformats.org/presentationml/2006/main">
  <p:sldMasterIdLst>
    <p:sldMasterId xmlns:r="http://schemas.openxmlformats.org/officeDocument/2006/relationships" id="2147483648" r:id="R3d13242d006f4b92"/>
  </p:sldMasterIdLst>
  <p:notesMasterIdLst>
    <p:notesMasterId xmlns:r="http://schemas.openxmlformats.org/officeDocument/2006/relationships" r:id="R5b8c2359df6e4cb5"/>
  </p:notesMasterIdLst>
  <p:sldIdLst>
    <p:sldId xmlns:r="http://schemas.openxmlformats.org/officeDocument/2006/relationships" id="256" r:id="R4fbde7b867f448a4"/>
    <p:sldId xmlns:r="http://schemas.openxmlformats.org/officeDocument/2006/relationships" id="257" r:id="R41829968e11b4250"/>
    <p:sldId xmlns:r="http://schemas.openxmlformats.org/officeDocument/2006/relationships" id="258" r:id="R91c541c9b469413a"/>
    <p:sldId xmlns:r="http://schemas.openxmlformats.org/officeDocument/2006/relationships" id="259" r:id="Rbebbabba8ad24f10"/>
    <p:sldId xmlns:r="http://schemas.openxmlformats.org/officeDocument/2006/relationships" id="260" r:id="R45013e833d2f4f45"/>
    <p:sldId xmlns:r="http://schemas.openxmlformats.org/officeDocument/2006/relationships" id="261" r:id="R26f22db6ee9b4cc6"/>
    <p:sldId xmlns:r="http://schemas.openxmlformats.org/officeDocument/2006/relationships" id="262" r:id="R8b162141b55244b2"/>
    <p:sldId xmlns:r="http://schemas.openxmlformats.org/officeDocument/2006/relationships" id="263" r:id="R468ee0762472471f"/>
    <p:sldId xmlns:r="http://schemas.openxmlformats.org/officeDocument/2006/relationships" id="264" r:id="R3b9eb7964d354ab5"/>
    <p:sldId xmlns:r="http://schemas.openxmlformats.org/officeDocument/2006/relationships" id="265" r:id="Ra95f33a8461d4b26"/>
    <p:sldId xmlns:r="http://schemas.openxmlformats.org/officeDocument/2006/relationships" id="266" r:id="R60d13256f4044c92"/>
    <p:sldId xmlns:r="http://schemas.openxmlformats.org/officeDocument/2006/relationships" id="267" r:id="R5db13c7221bc4e23"/>
    <p:sldId xmlns:r="http://schemas.openxmlformats.org/officeDocument/2006/relationships" id="268" r:id="Rddaad4fcf1574faf"/>
    <p:sldId xmlns:r="http://schemas.openxmlformats.org/officeDocument/2006/relationships" id="269" r:id="R94e8583c5948409b"/>
    <p:sldId xmlns:r="http://schemas.openxmlformats.org/officeDocument/2006/relationships" id="270" r:id="R610abac3349d4ec6"/>
    <p:sldId xmlns:r="http://schemas.openxmlformats.org/officeDocument/2006/relationships" id="271" r:id="R2de49374720d4b21"/>
    <p:sldId xmlns:r="http://schemas.openxmlformats.org/officeDocument/2006/relationships" id="272" r:id="R678cd809869845b6"/>
    <p:sldId xmlns:r="http://schemas.openxmlformats.org/officeDocument/2006/relationships" id="273" r:id="R62e88728f38441e3"/>
    <p:sldId xmlns:r="http://schemas.openxmlformats.org/officeDocument/2006/relationships" id="274" r:id="R7c5b037d827e4e40"/>
    <p:sldId xmlns:r="http://schemas.openxmlformats.org/officeDocument/2006/relationships" id="275" r:id="R2ffd8580377043f1"/>
    <p:sldId xmlns:r="http://schemas.openxmlformats.org/officeDocument/2006/relationships" id="276" r:id="R1867d078116d4ec0"/>
    <p:sldId xmlns:r="http://schemas.openxmlformats.org/officeDocument/2006/relationships" id="277" r:id="R3cf3e7172ce84302"/>
    <p:sldId xmlns:r="http://schemas.openxmlformats.org/officeDocument/2006/relationships" id="278" r:id="R4752a7457eef43ed"/>
    <p:sldId xmlns:r="http://schemas.openxmlformats.org/officeDocument/2006/relationships" id="279" r:id="Raeea2afa8e8e4741"/>
    <p:sldId xmlns:r="http://schemas.openxmlformats.org/officeDocument/2006/relationships" id="280" r:id="R9065a99522784951"/>
    <p:sldId xmlns:r="http://schemas.openxmlformats.org/officeDocument/2006/relationships" id="281" r:id="R2c72e72eeaaf462a"/>
    <p:sldId xmlns:r="http://schemas.openxmlformats.org/officeDocument/2006/relationships" id="282" r:id="R6ac5c18a74e54678"/>
    <p:sldId xmlns:r="http://schemas.openxmlformats.org/officeDocument/2006/relationships" id="283" r:id="R45b9c963f6b54e53"/>
    <p:sldId xmlns:r="http://schemas.openxmlformats.org/officeDocument/2006/relationships" id="284" r:id="Rfa0b474bda6c4d83"/>
    <p:sldId xmlns:r="http://schemas.openxmlformats.org/officeDocument/2006/relationships" id="285" r:id="R0004c4f3bdf742f5"/>
    <p:sldId xmlns:r="http://schemas.openxmlformats.org/officeDocument/2006/relationships" id="286" r:id="Rfce346c54f524200"/>
    <p:sldId xmlns:r="http://schemas.openxmlformats.org/officeDocument/2006/relationships" id="287" r:id="R5dcb3b7696204090"/>
    <p:sldId xmlns:r="http://schemas.openxmlformats.org/officeDocument/2006/relationships" id="288" r:id="R60451a9c2b634bc8"/>
    <p:sldId xmlns:r="http://schemas.openxmlformats.org/officeDocument/2006/relationships" id="289" r:id="Rd3bc26c117c041f8"/>
    <p:sldId xmlns:r="http://schemas.openxmlformats.org/officeDocument/2006/relationships" id="290" r:id="Rce6bfc0098664884"/>
    <p:sldId xmlns:r="http://schemas.openxmlformats.org/officeDocument/2006/relationships" id="291" r:id="Rced7f4855a324891"/>
    <p:sldId xmlns:r="http://schemas.openxmlformats.org/officeDocument/2006/relationships" id="292" r:id="R863da8467e684649"/>
    <p:sldId xmlns:r="http://schemas.openxmlformats.org/officeDocument/2006/relationships" id="293" r:id="Rc4799b188ae54385"/>
    <p:sldId xmlns:r="http://schemas.openxmlformats.org/officeDocument/2006/relationships" id="294" r:id="Rabf9bc1308344a73"/>
    <p:sldId xmlns:r="http://schemas.openxmlformats.org/officeDocument/2006/relationships" id="295" r:id="R74c47fc5024c4af2"/>
    <p:sldId xmlns:r="http://schemas.openxmlformats.org/officeDocument/2006/relationships" id="296" r:id="R04dff3483206433f"/>
    <p:sldId xmlns:r="http://schemas.openxmlformats.org/officeDocument/2006/relationships" id="297" r:id="Rfe3437e02a2b4c9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4ea433653834d6e" /><Relationship Type="http://schemas.openxmlformats.org/officeDocument/2006/relationships/slideMaster" Target="/ppt/slideMasters/slideMaster1.xml" Id="R3d13242d006f4b92" /><Relationship Type="http://schemas.openxmlformats.org/officeDocument/2006/relationships/notesMaster" Target="/ppt/notesMasters/notesMaster1.xml" Id="R5b8c2359df6e4cb5" /><Relationship Type="http://schemas.openxmlformats.org/officeDocument/2006/relationships/presProps" Target="/ppt/presProps.xml" Id="R47b074855f49403f" /><Relationship Type="http://schemas.openxmlformats.org/officeDocument/2006/relationships/tableStyles" Target="/ppt/tableStyles.xml" Id="R636ce3a2ee0a4d4d" /><Relationship Type="http://schemas.openxmlformats.org/officeDocument/2006/relationships/slide" Target="/ppt/slides/slide1.xml" Id="R4fbde7b867f448a4" /><Relationship Type="http://schemas.openxmlformats.org/officeDocument/2006/relationships/slide" Target="/ppt/slides/slide2.xml" Id="R41829968e11b4250" /><Relationship Type="http://schemas.openxmlformats.org/officeDocument/2006/relationships/slide" Target="/ppt/slides/slide3.xml" Id="R91c541c9b469413a" /><Relationship Type="http://schemas.openxmlformats.org/officeDocument/2006/relationships/slide" Target="/ppt/slides/slide4.xml" Id="Rbebbabba8ad24f10" /><Relationship Type="http://schemas.openxmlformats.org/officeDocument/2006/relationships/slide" Target="/ppt/slides/slide5.xml" Id="R45013e833d2f4f45" /><Relationship Type="http://schemas.openxmlformats.org/officeDocument/2006/relationships/slide" Target="/ppt/slides/slide6.xml" Id="R26f22db6ee9b4cc6" /><Relationship Type="http://schemas.openxmlformats.org/officeDocument/2006/relationships/slide" Target="/ppt/slides/slide7.xml" Id="R8b162141b55244b2" /><Relationship Type="http://schemas.openxmlformats.org/officeDocument/2006/relationships/slide" Target="/ppt/slides/slide8.xml" Id="R468ee0762472471f" /><Relationship Type="http://schemas.openxmlformats.org/officeDocument/2006/relationships/slide" Target="/ppt/slides/slide9.xml" Id="R3b9eb7964d354ab5" /><Relationship Type="http://schemas.openxmlformats.org/officeDocument/2006/relationships/slide" Target="/ppt/slides/slide10.xml" Id="Ra95f33a8461d4b26" /><Relationship Type="http://schemas.openxmlformats.org/officeDocument/2006/relationships/slide" Target="/ppt/slides/slide11.xml" Id="R60d13256f4044c92" /><Relationship Type="http://schemas.openxmlformats.org/officeDocument/2006/relationships/slide" Target="/ppt/slides/slide12.xml" Id="R5db13c7221bc4e23" /><Relationship Type="http://schemas.openxmlformats.org/officeDocument/2006/relationships/slide" Target="/ppt/slides/slide13.xml" Id="Rddaad4fcf1574faf" /><Relationship Type="http://schemas.openxmlformats.org/officeDocument/2006/relationships/slide" Target="/ppt/slides/slide14.xml" Id="R94e8583c5948409b" /><Relationship Type="http://schemas.openxmlformats.org/officeDocument/2006/relationships/slide" Target="/ppt/slides/slide15.xml" Id="R610abac3349d4ec6" /><Relationship Type="http://schemas.openxmlformats.org/officeDocument/2006/relationships/slide" Target="/ppt/slides/slide16.xml" Id="R2de49374720d4b21" /><Relationship Type="http://schemas.openxmlformats.org/officeDocument/2006/relationships/slide" Target="/ppt/slides/slide17.xml" Id="R678cd809869845b6" /><Relationship Type="http://schemas.openxmlformats.org/officeDocument/2006/relationships/slide" Target="/ppt/slides/slide18.xml" Id="R62e88728f38441e3" /><Relationship Type="http://schemas.openxmlformats.org/officeDocument/2006/relationships/slide" Target="/ppt/slides/slide19.xml" Id="R7c5b037d827e4e40" /><Relationship Type="http://schemas.openxmlformats.org/officeDocument/2006/relationships/slide" Target="/ppt/slides/slide20.xml" Id="R2ffd8580377043f1" /><Relationship Type="http://schemas.openxmlformats.org/officeDocument/2006/relationships/slide" Target="/ppt/slides/slide21.xml" Id="R1867d078116d4ec0" /><Relationship Type="http://schemas.openxmlformats.org/officeDocument/2006/relationships/slide" Target="/ppt/slides/slide22.xml" Id="R3cf3e7172ce84302" /><Relationship Type="http://schemas.openxmlformats.org/officeDocument/2006/relationships/slide" Target="/ppt/slides/slide23.xml" Id="R4752a7457eef43ed" /><Relationship Type="http://schemas.openxmlformats.org/officeDocument/2006/relationships/slide" Target="/ppt/slides/slide24.xml" Id="Raeea2afa8e8e4741" /><Relationship Type="http://schemas.openxmlformats.org/officeDocument/2006/relationships/slide" Target="/ppt/slides/slide25.xml" Id="R9065a99522784951" /><Relationship Type="http://schemas.openxmlformats.org/officeDocument/2006/relationships/slide" Target="/ppt/slides/slide26.xml" Id="R2c72e72eeaaf462a" /><Relationship Type="http://schemas.openxmlformats.org/officeDocument/2006/relationships/slide" Target="/ppt/slides/slide27.xml" Id="R6ac5c18a74e54678" /><Relationship Type="http://schemas.openxmlformats.org/officeDocument/2006/relationships/slide" Target="/ppt/slides/slide28.xml" Id="R45b9c963f6b54e53" /><Relationship Type="http://schemas.openxmlformats.org/officeDocument/2006/relationships/slide" Target="/ppt/slides/slide29.xml" Id="Rfa0b474bda6c4d83" /><Relationship Type="http://schemas.openxmlformats.org/officeDocument/2006/relationships/slide" Target="/ppt/slides/slide30.xml" Id="R0004c4f3bdf742f5" /><Relationship Type="http://schemas.openxmlformats.org/officeDocument/2006/relationships/slide" Target="/ppt/slides/slide31.xml" Id="Rfce346c54f524200" /><Relationship Type="http://schemas.openxmlformats.org/officeDocument/2006/relationships/slide" Target="/ppt/slides/slide32.xml" Id="R5dcb3b7696204090" /><Relationship Type="http://schemas.openxmlformats.org/officeDocument/2006/relationships/slide" Target="/ppt/slides/slide33.xml" Id="R60451a9c2b634bc8" /><Relationship Type="http://schemas.openxmlformats.org/officeDocument/2006/relationships/slide" Target="/ppt/slides/slide34.xml" Id="Rd3bc26c117c041f8" /><Relationship Type="http://schemas.openxmlformats.org/officeDocument/2006/relationships/slide" Target="/ppt/slides/slide35.xml" Id="Rce6bfc0098664884" /><Relationship Type="http://schemas.openxmlformats.org/officeDocument/2006/relationships/slide" Target="/ppt/slides/slide36.xml" Id="Rced7f4855a324891" /><Relationship Type="http://schemas.openxmlformats.org/officeDocument/2006/relationships/slide" Target="/ppt/slides/slide37.xml" Id="R863da8467e684649" /><Relationship Type="http://schemas.openxmlformats.org/officeDocument/2006/relationships/slide" Target="/ppt/slides/slide38.xml" Id="Rc4799b188ae54385" /><Relationship Type="http://schemas.openxmlformats.org/officeDocument/2006/relationships/slide" Target="/ppt/slides/slide39.xml" Id="Rabf9bc1308344a73" /><Relationship Type="http://schemas.openxmlformats.org/officeDocument/2006/relationships/slide" Target="/ppt/slides/slide40.xml" Id="R74c47fc5024c4af2" /><Relationship Type="http://schemas.openxmlformats.org/officeDocument/2006/relationships/slide" Target="/ppt/slides/slide41.xml" Id="R04dff3483206433f" /><Relationship Type="http://schemas.openxmlformats.org/officeDocument/2006/relationships/slide" Target="/ppt/slides/slide42.xml" Id="Rfe3437e02a2b4c9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e17e704cf92448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fcb41c19bd447ae" /><Relationship Type="http://schemas.openxmlformats.org/officeDocument/2006/relationships/notesMaster" Target="/ppt/notesMasters/notesMaster1.xml" Id="Rb62be6a940554080" /></Relationships>
</file>

<file path=ppt/notesSlides/_rels/notesSlide2.xml.rels>&#65279;<?xml version="1.0" encoding="utf-8"?><Relationships xmlns="http://schemas.openxmlformats.org/package/2006/relationships"><Relationship Type="http://schemas.openxmlformats.org/officeDocument/2006/relationships/slide" Target="/ppt/slides/slide2.xml" Id="R579dc1cafc28458f" /><Relationship Type="http://schemas.openxmlformats.org/officeDocument/2006/relationships/notesMaster" Target="/ppt/notesMasters/notesMaster1.xml" Id="Rd5f08ac6e4614d2e" /></Relationships>
</file>

<file path=ppt/notesSlides/_rels/notesSlide3.xml.rels>&#65279;<?xml version="1.0" encoding="utf-8"?><Relationships xmlns="http://schemas.openxmlformats.org/package/2006/relationships"><Relationship Type="http://schemas.openxmlformats.org/officeDocument/2006/relationships/slide" Target="/ppt/slides/slide3.xml" Id="R94d37b0308f54852" /><Relationship Type="http://schemas.openxmlformats.org/officeDocument/2006/relationships/notesMaster" Target="/ppt/notesMasters/notesMaster1.xml" Id="R81355df5383b4908" /></Relationships>
</file>

<file path=ppt/notesSlides/_rels/notesSlide4.xml.rels>&#65279;<?xml version="1.0" encoding="utf-8"?><Relationships xmlns="http://schemas.openxmlformats.org/package/2006/relationships"><Relationship Type="http://schemas.openxmlformats.org/officeDocument/2006/relationships/slide" Target="/ppt/slides/slide4.xml" Id="R6a804eaa6f294896" /><Relationship Type="http://schemas.openxmlformats.org/officeDocument/2006/relationships/notesMaster" Target="/ppt/notesMasters/notesMaster1.xml" Id="Rff87cc6dc76d484c" /></Relationships>
</file>

<file path=ppt/notesSlides/_rels/notesSlide5.xml.rels>&#65279;<?xml version="1.0" encoding="utf-8"?><Relationships xmlns="http://schemas.openxmlformats.org/package/2006/relationships"><Relationship Type="http://schemas.openxmlformats.org/officeDocument/2006/relationships/slide" Target="/ppt/slides/slide5.xml" Id="Rbabc567d476c4e2b" /><Relationship Type="http://schemas.openxmlformats.org/officeDocument/2006/relationships/notesMaster" Target="/ppt/notesMasters/notesMaster1.xml" Id="R5952c199f8d144a7" /></Relationships>
</file>

<file path=ppt/notesSlides/_rels/notesSlide6.xml.rels>&#65279;<?xml version="1.0" encoding="utf-8"?><Relationships xmlns="http://schemas.openxmlformats.org/package/2006/relationships"><Relationship Type="http://schemas.openxmlformats.org/officeDocument/2006/relationships/slide" Target="/ppt/slides/slide6.xml" Id="Rd3b805aa76114c03" /><Relationship Type="http://schemas.openxmlformats.org/officeDocument/2006/relationships/notesMaster" Target="/ppt/notesMasters/notesMaster1.xml" Id="Rb2ee6c9e0ea6470e" /></Relationships>
</file>

<file path=ppt/notesSlides/_rels/notesSlide7.xml.rels>&#65279;<?xml version="1.0" encoding="utf-8"?><Relationships xmlns="http://schemas.openxmlformats.org/package/2006/relationships"><Relationship Type="http://schemas.openxmlformats.org/officeDocument/2006/relationships/slide" Target="/ppt/slides/slide7.xml" Id="R4da5949f33744b73" /><Relationship Type="http://schemas.openxmlformats.org/officeDocument/2006/relationships/notesMaster" Target="/ppt/notesMasters/notesMaster1.xml" Id="Rd05fd622fc9d459a" /></Relationships>
</file>

<file path=ppt/notesSlides/_rels/notesSlide8.xml.rels>&#65279;<?xml version="1.0" encoding="utf-8"?><Relationships xmlns="http://schemas.openxmlformats.org/package/2006/relationships"><Relationship Type="http://schemas.openxmlformats.org/officeDocument/2006/relationships/slide" Target="/ppt/slides/slide8.xml" Id="R83684357d7da48a2" /><Relationship Type="http://schemas.openxmlformats.org/officeDocument/2006/relationships/notesMaster" Target="/ppt/notesMasters/notesMaster1.xml" Id="R825e3c621eb44544" /></Relationships>
</file>

<file path=ppt/notesSlides/_rels/notesSlide9.xml.rels>&#65279;<?xml version="1.0" encoding="utf-8"?><Relationships xmlns="http://schemas.openxmlformats.org/package/2006/relationships"><Relationship Type="http://schemas.openxmlformats.org/officeDocument/2006/relationships/slide" Target="/ppt/slides/slide9.xml" Id="R7fb8ab02763f4807" /><Relationship Type="http://schemas.openxmlformats.org/officeDocument/2006/relationships/notesMaster" Target="/ppt/notesMasters/notesMaster1.xml" Id="R081e09e78566466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10c5ec3b9334fe1" /><Relationship Type="http://schemas.openxmlformats.org/officeDocument/2006/relationships/notesMaster" Target="/ppt/notesMasters/notesMaster1.xml" Id="R60b90282e38d4ff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5ea686240af41ad" /><Relationship Type="http://schemas.openxmlformats.org/officeDocument/2006/relationships/notesMaster" Target="/ppt/notesMasters/notesMaster1.xml" Id="R322891fc6bf6497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d9b4f6218ac4bfb" /><Relationship Type="http://schemas.openxmlformats.org/officeDocument/2006/relationships/notesMaster" Target="/ppt/notesMasters/notesMaster1.xml" Id="Rf7618c564b6d451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9b29ff8d6ee48bb" /><Relationship Type="http://schemas.openxmlformats.org/officeDocument/2006/relationships/notesMaster" Target="/ppt/notesMasters/notesMaster1.xml" Id="R86428e2a491b4e9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c15c1789614491f" /><Relationship Type="http://schemas.openxmlformats.org/officeDocument/2006/relationships/notesMaster" Target="/ppt/notesMasters/notesMaster1.xml" Id="R838f74b96af945a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19c87284fd74f74" /><Relationship Type="http://schemas.openxmlformats.org/officeDocument/2006/relationships/notesMaster" Target="/ppt/notesMasters/notesMaster1.xml" Id="Re7b9ebb1dafe4e0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52d00ea8895497b" /><Relationship Type="http://schemas.openxmlformats.org/officeDocument/2006/relationships/notesMaster" Target="/ppt/notesMasters/notesMaster1.xml" Id="R323ff705774b4a4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15650eefb6e4a0e" /><Relationship Type="http://schemas.openxmlformats.org/officeDocument/2006/relationships/notesMaster" Target="/ppt/notesMasters/notesMaster1.xml" Id="R8457abf6c44e4f2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e9c90b297fd49e8" /><Relationship Type="http://schemas.openxmlformats.org/officeDocument/2006/relationships/notesMaster" Target="/ppt/notesMasters/notesMaster1.xml" Id="R8288dd7b3d9f42f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07059f92ed34cc7" /><Relationship Type="http://schemas.openxmlformats.org/officeDocument/2006/relationships/notesMaster" Target="/ppt/notesMasters/notesMaster1.xml" Id="R6bae4f79d498401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730b2c2f52043ac" /><Relationship Type="http://schemas.openxmlformats.org/officeDocument/2006/relationships/notesMaster" Target="/ppt/notesMasters/notesMaster1.xml" Id="R8c736c6438e64eb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87687320eca4bb0" /><Relationship Type="http://schemas.openxmlformats.org/officeDocument/2006/relationships/notesMaster" Target="/ppt/notesMasters/notesMaster1.xml" Id="R5a02f5fd316e474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8d5bd2c60f549eb" /><Relationship Type="http://schemas.openxmlformats.org/officeDocument/2006/relationships/notesMaster" Target="/ppt/notesMasters/notesMaster1.xml" Id="R10a0f333b3e0446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be5cb5ae4a54e9b" /><Relationship Type="http://schemas.openxmlformats.org/officeDocument/2006/relationships/notesMaster" Target="/ppt/notesMasters/notesMaster1.xml" Id="R6d3b2757ac134f3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254f38e6b684663" /><Relationship Type="http://schemas.openxmlformats.org/officeDocument/2006/relationships/notesMaster" Target="/ppt/notesMasters/notesMaster1.xml" Id="Rb3a38bf30a1842a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61b50903b13459a" /><Relationship Type="http://schemas.openxmlformats.org/officeDocument/2006/relationships/notesMaster" Target="/ppt/notesMasters/notesMaster1.xml" Id="Radacf682bdfd4ce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42e57d8225c47e2" /><Relationship Type="http://schemas.openxmlformats.org/officeDocument/2006/relationships/notesMaster" Target="/ppt/notesMasters/notesMaster1.xml" Id="Rc75c3f49dfcc4fc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5374ffb165040f0" /><Relationship Type="http://schemas.openxmlformats.org/officeDocument/2006/relationships/notesMaster" Target="/ppt/notesMasters/notesMaster1.xml" Id="Rb796c92f2f714bf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16bb9c8132048c9" /><Relationship Type="http://schemas.openxmlformats.org/officeDocument/2006/relationships/notesMaster" Target="/ppt/notesMasters/notesMaster1.xml" Id="R18043d68a95f43b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cfa5b710b0e42b5" /><Relationship Type="http://schemas.openxmlformats.org/officeDocument/2006/relationships/notesMaster" Target="/ppt/notesMasters/notesMaster1.xml" Id="Rf0013e5a971a491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efe4d21481b45c7" /><Relationship Type="http://schemas.openxmlformats.org/officeDocument/2006/relationships/notesMaster" Target="/ppt/notesMasters/notesMaster1.xml" Id="Rba1d3e6758f2458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1144011d49a4fcc" /><Relationship Type="http://schemas.openxmlformats.org/officeDocument/2006/relationships/notesMaster" Target="/ppt/notesMasters/notesMaster1.xml" Id="R0989607bfcb047e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7ce99b7330442b8" /><Relationship Type="http://schemas.openxmlformats.org/officeDocument/2006/relationships/notesMaster" Target="/ppt/notesMasters/notesMaster1.xml" Id="Rbfa4e0f744514b4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aa18b4cf5cf4e12" /><Relationship Type="http://schemas.openxmlformats.org/officeDocument/2006/relationships/notesMaster" Target="/ppt/notesMasters/notesMaster1.xml" Id="Rbda31239ceb3428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8e1759103d547b3" /><Relationship Type="http://schemas.openxmlformats.org/officeDocument/2006/relationships/notesMaster" Target="/ppt/notesMasters/notesMaster1.xml" Id="R06df342414b94cf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1d7737d86f842e5" /><Relationship Type="http://schemas.openxmlformats.org/officeDocument/2006/relationships/notesMaster" Target="/ppt/notesMasters/notesMaster1.xml" Id="R6ca0282bae634b5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ff57a7bab23418a" /><Relationship Type="http://schemas.openxmlformats.org/officeDocument/2006/relationships/notesMaster" Target="/ppt/notesMasters/notesMaster1.xml" Id="Rb7ed0bd9c3d64f8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a43f2cc3f034e77" /><Relationship Type="http://schemas.openxmlformats.org/officeDocument/2006/relationships/notesMaster" Target="/ppt/notesMasters/notesMaster1.xml" Id="R77562a6fdecf476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6bde20137cd47fb" /><Relationship Type="http://schemas.openxmlformats.org/officeDocument/2006/relationships/notesMaster" Target="/ppt/notesMasters/notesMaster1.xml" Id="Rbb2d5d25dc674bec"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2432092cdbff4a6f" /><Relationship Type="http://schemas.openxmlformats.org/officeDocument/2006/relationships/notesMaster" Target="/ppt/notesMasters/notesMaster1.xml" Id="R445b647035484f6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cce35fc58d14ffa" /><Relationship Type="http://schemas.openxmlformats.org/officeDocument/2006/relationships/notesMaster" Target="/ppt/notesMasters/notesMaster1.xml" Id="Rfdda25e0d502484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2334ac6816048db" /><Relationship Type="http://schemas.openxmlformats.org/officeDocument/2006/relationships/notesMaster" Target="/ppt/notesMasters/notesMaster1.xml" Id="Rc28143491131475e"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df150cc24c9b4698" /><Relationship Type="http://schemas.openxmlformats.org/officeDocument/2006/relationships/notesMaster" Target="/ppt/notesMasters/notesMaster1.xml" Id="R1d7b0bb21090412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HSK2-34: Du lịch và tổng hợp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HSK2-34: Du lịch và tổng hợp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HSK2-34: Du lịch và tổng hợp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HSK2-34: Du lịch và tổng hợp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HSK2-34: Du lịch và tổng hợp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HSK2-34: Du lịch và tổng hợp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../Audio/HSK2-34_MODEL.mp3. Sau khi tải, giữ thư mục Audio cạnh thư mục Slides. Script: 酒店。护照。行李。订。房卡。住几天。您好，我订了一个房间。。请问，您叫什么名字？。我叫小林，打算住三天。。好的，请给我看一下护照。。给您。房间有网络吗？。有，这是您的房卡。.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HSK2-34: Du lịch và tổng hợp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三天。 / 护照。.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HSK2-34: Du lịch và tổng hợp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酒店 (jiǔ diàn) = khách sạn. Chọn đáp án bằng chuột trong trình chiếu. Chế độ đội: 20 giây trao đổi, 10 giây giải thích. Nhóm đúng và giải thích được nhận hai điểm. Script GAME: 酒店</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HSK2-34: Du lịch và tổng hợp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HSK2-34: Du lịch và tổng hợp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HSK2-34: Du lịch và tổng hợp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HSK2-34: Du lịch và tổng hợp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HSK2-34: Du lịch và tổng hợp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HSK2-34: Du lịch và tổng hợp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HSK2-35: Du lịch và tổng hợp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HSK2-35: Du lịch và tổng hợp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HSK2-35: Du lịch và tổng hợp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HSK2-35: Du lịch và tổng hợp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HSK2-35: Du lịch và tổng hợp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HSK2-35: Du lịch và tổng hợp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../Audio/HSK2-35_MODEL.mp3. Sau khi tải, giữ thư mục Audio cạnh thư mục Slides. Script: 旅行。海边。山。城市。地方菜。出发。小林订了一个房间，打算住三天。办入住时，他给工作人员看了护照。房间有网络。.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HSK2-35: Du lịch và tổng hợp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三天。 / 护照。.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HSK2-35: Du lịch và tổng hợp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护照。 Đối chiếu bài đọc để nêu bằng chứng. Chọn đáp án bằng chuột trong trình chiếu. Chế độ đội: 20 giây trao đổi, 10 giây giải thích. Nhóm đúng và giải thích được nhận hai điểm. Script GAME: 旅行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HSK2-35: Du lịch và tổng hợp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HSK2-35: Du lịch và tổng hợp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HSK2-35: Du lịch và tổng hợp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HSK2-35: Du lịch và tổng hợp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HSK2-35: Du lịch và tổng hợp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HSK2-35: Du lịch và tổng hợp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HSK2-36: Du lịch và tổng hợp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HSK2-36: Du lịch và tổng hợp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HSK2-36: Du lịch và tổng hợp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HSK2-36: Du lịch và tổng hợp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HSK2-36: Du lịch và tổng hợp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HSK2-36: Du lịch và tổng hợp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../Audio/HSK2-36_MODEL.mp3. Sau khi tải, giữ thư mục Audio cạnh thư mục Slides. Script: 回来。带。忘记。检查。安全。完成。小林订了一个房间，打算住三天。办入住时，他给工作人员看了护照。房间有网络。。小林打算住几天？。办入住需要出示什么？.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HSK2-36: Du lịch và tổng hợp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三天。 / 护照。.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HSK2-36: Du lịch và tổng hợp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回来 (huí lái). Chọn đáp án bằng chuột trong trình chiếu. Chế độ đội: 20 giây trao đổi, 10 giây giải thích. Nhóm đúng và giải thích được nhận hai điểm. Script GAME: 回来</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HSK2-36: Du lịch và tổng hợp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HSK2-36: Du lịch và tổng hợp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HSK2-36: Du lịch và tổng hợp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HSK2-36: Du lịch và tổng hợp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HSK2-36: Du lịch và tổng hợp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HSK2-36: Du lịch và tổng hợp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2558e1aebe248a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f62148ee18b492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1aaa0131c7f4a0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99be3e2cb784b4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c244a279d4148c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83852e3dfd74cb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118FA68-5267-4B9C-B8D0-AE4DB48BA6E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948A69D-8C33-4719-B601-4D0C64DE994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67865C8-4C68-4D27-9594-374DE29C535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ECBDAEC-E662-45E0-9329-1B957F05278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B4C16AE-6DC7-48BD-81B2-602D9CCB5EE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58CE85C-1562-4156-A36B-62F45875908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C4DB5C4-463F-4ECA-996F-A9231FEB36A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BD8439E-0AF4-4C7F-9B1F-65385881E0D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88808E8-85F3-4178-94C7-C395094EC33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C734D4B-EB42-4069-90B5-76A8306CE67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afaafbe75634818" /><Relationship Type="http://schemas.openxmlformats.org/officeDocument/2006/relationships/slideLayout" Target="/ppt/slideLayouts/slideLayout1.xml" Id="R52a9dc2293d84ba1" /><Relationship Type="http://schemas.openxmlformats.org/officeDocument/2006/relationships/slideLayout" Target="/ppt/slideLayouts/slideLayout2.xml" Id="Rdbfcb3c5acd6467d" /><Relationship Type="http://schemas.openxmlformats.org/officeDocument/2006/relationships/slideLayout" Target="/ppt/slideLayouts/slideLayout3.xml" Id="R09a6d0fe7e4c4ee5" /><Relationship Type="http://schemas.openxmlformats.org/officeDocument/2006/relationships/slideLayout" Target="/ppt/slideLayouts/slideLayout4.xml" Id="R6c941df0e2d740bc" /><Relationship Type="http://schemas.openxmlformats.org/officeDocument/2006/relationships/slideLayout" Target="/ppt/slideLayouts/slideLayout5.xml" Id="Rad16219fca334a39" /><Relationship Type="http://schemas.openxmlformats.org/officeDocument/2006/relationships/slideLayout" Target="/ppt/slideLayouts/slideLayout6.xml" Id="Rb5dd56c9dfcc4df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2a9dc2293d84ba1"/>
    <p:sldLayoutId xmlns:r="http://schemas.openxmlformats.org/officeDocument/2006/relationships" id="2147483650" r:id="Rdbfcb3c5acd6467d"/>
    <p:sldLayoutId xmlns:r="http://schemas.openxmlformats.org/officeDocument/2006/relationships" id="2147483651" r:id="R09a6d0fe7e4c4ee5"/>
    <p:sldLayoutId xmlns:r="http://schemas.openxmlformats.org/officeDocument/2006/relationships" id="2147483652" r:id="R6c941df0e2d740bc"/>
    <p:sldLayoutId xmlns:r="http://schemas.openxmlformats.org/officeDocument/2006/relationships" id="2147483653" r:id="Rad16219fca334a39"/>
    <p:sldLayoutId xmlns:r="http://schemas.openxmlformats.org/officeDocument/2006/relationships" id="2147483654" r:id="Rb5dd56c9dfcc4df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194999301854c30" /><Relationship Type="http://schemas.openxmlformats.org/officeDocument/2006/relationships/notesSlide" Target="/ppt/notesSlides/notesSlide1.xml" Id="Re46de7a6aba94fc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c426ff2ee464a2d" /><Relationship Type="http://schemas.openxmlformats.org/officeDocument/2006/relationships/notesSlide" Target="/ppt/notesSlides/notesSlide2.xml" Id="Rc15da271807c45b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2de9bedced64033" /><Relationship Type="http://schemas.openxmlformats.org/officeDocument/2006/relationships/notesSlide" Target="/ppt/notesSlides/notesSlide3.xml" Id="Rdf8a72a64879453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970cd14d6f3466e" /><Relationship Type="http://schemas.openxmlformats.org/officeDocument/2006/relationships/notesSlide" Target="/ppt/notesSlides/notesSlide4.xml" Id="Rbd0fd86a0eaa48c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6c338f332ab41a2" /><Relationship Type="http://schemas.openxmlformats.org/officeDocument/2006/relationships/notesSlide" Target="/ppt/notesSlides/notesSlide5.xml" Id="R5b77613b4154475f"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e557c2fd591d4758"/><Relationship Type="http://schemas.openxmlformats.org/officeDocument/2006/relationships/notesSlide" Target="/ppt/notesSlides/notesSlide6.xml" Id="R335ff2b34f8c49fc"/><Relationship Id="rIdInteractive3" Type="http://schemas.openxmlformats.org/officeDocument/2006/relationships/hyperlink" Target="../Audio/HSK2-34_MODEL.mp3" TargetMode="External"/><Relationship Id="rIdEmbeddedAudio4" Type="http://schemas.openxmlformats.org/officeDocument/2006/relationships/audio" Target="../media/HSK2-34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22f31a4ccde245cd" /><Relationship Type="http://schemas.openxmlformats.org/officeDocument/2006/relationships/notesSlide" Target="/ppt/notesSlides/notesSlide7.xml" Id="R265523dbf2ea4626"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a2fefaa623af41d9"/><Relationship Type="http://schemas.openxmlformats.org/officeDocument/2006/relationships/notesSlide" Target="/ppt/notesSlides/notesSlide8.xml" Id="R1f52f3150c8c4550"/><Relationship Id="rIdInteractive3" Type="http://schemas.openxmlformats.org/officeDocument/2006/relationships/hyperlink" Target="../Audio/HSK2-34_GAME.mp3" TargetMode="External"/><Relationship Id="rIdEmbeddedAudio4" Type="http://schemas.openxmlformats.org/officeDocument/2006/relationships/audio" Target="../media/HSK2-34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aaa0fd458cd2412b"/><Relationship Type="http://schemas.openxmlformats.org/officeDocument/2006/relationships/notesSlide" Target="/ppt/notesSlides/notesSlide9.xml" Id="Rd28bdb3c70904a8d"/><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636797a85b9d427d"/><Relationship Type="http://schemas.openxmlformats.org/officeDocument/2006/relationships/notesSlide" Target="/ppt/notesSlides/notesSlide10.xml" Id="R173dc8243c81464d"/><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2304982862464f72" /><Relationship Type="http://schemas.openxmlformats.org/officeDocument/2006/relationships/notesSlide" Target="/ppt/notesSlides/notesSlide11.xml" Id="R82e462e7e4df4c6f"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a6247b3135ca4e1b"/><Relationship Type="http://schemas.openxmlformats.org/officeDocument/2006/relationships/notesSlide" Target="/ppt/notesSlides/notesSlide12.xml" Id="R6a280918ed9d43c3"/><Relationship Id="rIdGif3" Type="http://schemas.openxmlformats.org/officeDocument/2006/relationships/image" Target="../media/stroke_37202.gif"/><Relationship Id="rIdGif4" Type="http://schemas.openxmlformats.org/officeDocument/2006/relationships/image" Target="../media/stroke_24215.gif"/><Relationship Id="rIdGif5" Type="http://schemas.openxmlformats.org/officeDocument/2006/relationships/image" Target="../media/stroke_25252.gif"/><Relationship Id="rIdGif6" Type="http://schemas.openxmlformats.org/officeDocument/2006/relationships/image" Target="../media/stroke_29031.gif"/><Relationship Id="rIdGif7" Type="http://schemas.openxmlformats.org/officeDocument/2006/relationships/image" Target="../media/stroke_34892.gif"/><Relationship Id="rIdGif8" Type="http://schemas.openxmlformats.org/officeDocument/2006/relationships/image" Target="../media/stroke_26446.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166d76844c324581"/><Relationship Type="http://schemas.openxmlformats.org/officeDocument/2006/relationships/notesSlide" Target="/ppt/notesSlides/notesSlide13.xml" Id="Rd4af07f33f6b4ad6"/><Relationship Id="rIdInteractive3" Type="http://schemas.openxmlformats.org/officeDocument/2006/relationships/hyperlink" Target="../Audio/HSK2-34_MODEL.mp3" TargetMode="External"/><Relationship Id="rIdEmbeddedAudio4" Type="http://schemas.openxmlformats.org/officeDocument/2006/relationships/audio" Target="../media/HSK2-34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e23449498753495b" /><Relationship Type="http://schemas.openxmlformats.org/officeDocument/2006/relationships/notesSlide" Target="/ppt/notesSlides/notesSlide14.xml" Id="R6612501d758a40b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158e59e310094875" /><Relationship Type="http://schemas.openxmlformats.org/officeDocument/2006/relationships/notesSlide" Target="/ppt/notesSlides/notesSlide15.xml" Id="R48879e3636834dc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3deceb8de8a84cfd" /><Relationship Type="http://schemas.openxmlformats.org/officeDocument/2006/relationships/notesSlide" Target="/ppt/notesSlides/notesSlide16.xml" Id="Rc1ceb77c0ee4480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7e0457c03634455e" /><Relationship Type="http://schemas.openxmlformats.org/officeDocument/2006/relationships/notesSlide" Target="/ppt/notesSlides/notesSlide17.xml" Id="R4ba6d77604474cb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b9ce7921ce3c4a35" /><Relationship Type="http://schemas.openxmlformats.org/officeDocument/2006/relationships/notesSlide" Target="/ppt/notesSlides/notesSlide18.xml" Id="Rd71ef9d82461404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ffab9ce73d342aa" /><Relationship Type="http://schemas.openxmlformats.org/officeDocument/2006/relationships/notesSlide" Target="/ppt/notesSlides/notesSlide19.xml" Id="Rb6721e869c3f477e"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1c42c82f1c374d51"/><Relationship Type="http://schemas.openxmlformats.org/officeDocument/2006/relationships/notesSlide" Target="/ppt/notesSlides/notesSlide20.xml" Id="Ra82767ca978e479a"/><Relationship Id="rIdInteractive3" Type="http://schemas.openxmlformats.org/officeDocument/2006/relationships/hyperlink" Target="../Audio/HSK2-35_MODEL.mp3" TargetMode="External"/><Relationship Id="rIdEmbeddedAudio4" Type="http://schemas.openxmlformats.org/officeDocument/2006/relationships/audio" Target="../media/HSK2-35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a25ef70593344194" /><Relationship Type="http://schemas.openxmlformats.org/officeDocument/2006/relationships/notesSlide" Target="/ppt/notesSlides/notesSlide21.xml" Id="Rfd465db45d004e54"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280e907ca51247fc"/><Relationship Type="http://schemas.openxmlformats.org/officeDocument/2006/relationships/notesSlide" Target="/ppt/notesSlides/notesSlide22.xml" Id="Rd669a1fc79a84ffa"/><Relationship Id="rIdInteractive3" Type="http://schemas.openxmlformats.org/officeDocument/2006/relationships/hyperlink" Target="../Audio/HSK2-35_GAME.mp3" TargetMode="External"/><Relationship Id="rIdEmbeddedAudio4" Type="http://schemas.openxmlformats.org/officeDocument/2006/relationships/audio" Target="../media/HSK2-35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cb239466c0b0478d"/><Relationship Type="http://schemas.openxmlformats.org/officeDocument/2006/relationships/notesSlide" Target="/ppt/notesSlides/notesSlide23.xml" Id="Rb4cbbb568e8c4d80"/><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80a7d3111072408f"/><Relationship Type="http://schemas.openxmlformats.org/officeDocument/2006/relationships/notesSlide" Target="/ppt/notesSlides/notesSlide24.xml" Id="R98211a38708b4b4c"/><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da9288f3dea84f2f" /><Relationship Type="http://schemas.openxmlformats.org/officeDocument/2006/relationships/notesSlide" Target="/ppt/notesSlides/notesSlide25.xml" Id="Rbbda4117a69946de"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92e1adb10a3b48fe"/><Relationship Type="http://schemas.openxmlformats.org/officeDocument/2006/relationships/notesSlide" Target="/ppt/notesSlides/notesSlide26.xml" Id="R97fc098ebe5045b3"/><Relationship Id="rIdGif3" Type="http://schemas.openxmlformats.org/officeDocument/2006/relationships/image" Target="../media/stroke_26053.gif"/><Relationship Id="rIdGif4" Type="http://schemas.openxmlformats.org/officeDocument/2006/relationships/image" Target="../media/stroke_34892.gif"/><Relationship Id="rIdGif5" Type="http://schemas.openxmlformats.org/officeDocument/2006/relationships/image" Target="../media/stroke_28023.gif"/><Relationship Id="rIdGif6" Type="http://schemas.openxmlformats.org/officeDocument/2006/relationships/image" Target="../media/stroke_36793.gif"/><Relationship Id="rIdGif7" Type="http://schemas.openxmlformats.org/officeDocument/2006/relationships/image" Target="../media/stroke_23665.gif"/><Relationship Id="rIdGif8" Type="http://schemas.openxmlformats.org/officeDocument/2006/relationships/image" Target="../media/stroke_22478.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15cf88308b7a4948"/><Relationship Type="http://schemas.openxmlformats.org/officeDocument/2006/relationships/notesSlide" Target="/ppt/notesSlides/notesSlide27.xml" Id="Re30391da6a7d4c1a"/><Relationship Id="rIdInteractive3" Type="http://schemas.openxmlformats.org/officeDocument/2006/relationships/hyperlink" Target="../Audio/HSK2-35_MODEL.mp3" TargetMode="External"/><Relationship Id="rIdEmbeddedAudio4" Type="http://schemas.openxmlformats.org/officeDocument/2006/relationships/audio" Target="../media/HSK2-35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28da0e13b66d46df" /><Relationship Type="http://schemas.openxmlformats.org/officeDocument/2006/relationships/notesSlide" Target="/ppt/notesSlides/notesSlide28.xml" Id="R02ee498566aa472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e82ca091bb1f486a" /><Relationship Type="http://schemas.openxmlformats.org/officeDocument/2006/relationships/notesSlide" Target="/ppt/notesSlides/notesSlide29.xml" Id="Rabb29c90444f430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07ce90470dbf4fb9" /><Relationship Type="http://schemas.openxmlformats.org/officeDocument/2006/relationships/notesSlide" Target="/ppt/notesSlides/notesSlide30.xml" Id="Rbc79e78dbea6441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0d81a24e1a634dcb" /><Relationship Type="http://schemas.openxmlformats.org/officeDocument/2006/relationships/notesSlide" Target="/ppt/notesSlides/notesSlide31.xml" Id="R132af7a3548f4da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d7970da2bee44671" /><Relationship Type="http://schemas.openxmlformats.org/officeDocument/2006/relationships/notesSlide" Target="/ppt/notesSlides/notesSlide32.xml" Id="R2126355b21314a5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969fbd94b4bc4a3d" /><Relationship Type="http://schemas.openxmlformats.org/officeDocument/2006/relationships/notesSlide" Target="/ppt/notesSlides/notesSlide33.xml" Id="Rcba3c1132794454c"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6c5ca5f0041a4aa6"/><Relationship Type="http://schemas.openxmlformats.org/officeDocument/2006/relationships/notesSlide" Target="/ppt/notesSlides/notesSlide34.xml" Id="Rf97ed3ced8c14b06"/><Relationship Id="rIdInteractive3" Type="http://schemas.openxmlformats.org/officeDocument/2006/relationships/hyperlink" Target="../Audio/HSK2-36_MODEL.mp3" TargetMode="External"/><Relationship Id="rIdEmbeddedAudio4" Type="http://schemas.openxmlformats.org/officeDocument/2006/relationships/audio" Target="../media/HSK2-36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5555f2d9bd74431d" /><Relationship Type="http://schemas.openxmlformats.org/officeDocument/2006/relationships/notesSlide" Target="/ppt/notesSlides/notesSlide35.xml" Id="R8c4cc8c25a8c4581"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5b26104828f54f90"/><Relationship Type="http://schemas.openxmlformats.org/officeDocument/2006/relationships/notesSlide" Target="/ppt/notesSlides/notesSlide36.xml" Id="R8fec8131535a4670"/><Relationship Id="rIdInteractive3" Type="http://schemas.openxmlformats.org/officeDocument/2006/relationships/hyperlink" Target="../Audio/HSK2-36_GAME.mp3" TargetMode="External"/><Relationship Id="rIdEmbeddedAudio4" Type="http://schemas.openxmlformats.org/officeDocument/2006/relationships/audio" Target="../media/HSK2-36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832c400271ba41d1"/><Relationship Type="http://schemas.openxmlformats.org/officeDocument/2006/relationships/notesSlide" Target="/ppt/notesSlides/notesSlide37.xml" Id="Rbc7a6fb5417e43d5"/><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2988570a1057434e"/><Relationship Type="http://schemas.openxmlformats.org/officeDocument/2006/relationships/notesSlide" Target="/ppt/notesSlides/notesSlide38.xml" Id="R9ff93d69c7a345f0"/><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51cb0ca22e274b40" /><Relationship Type="http://schemas.openxmlformats.org/officeDocument/2006/relationships/notesSlide" Target="/ppt/notesSlides/notesSlide39.xml" Id="Rdeeba0d7997b46ae"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20f50996f88140a3"/><Relationship Type="http://schemas.openxmlformats.org/officeDocument/2006/relationships/notesSlide" Target="/ppt/notesSlides/notesSlide40.xml" Id="R133ced07b63c4877"/><Relationship Id="rIdGif3" Type="http://schemas.openxmlformats.org/officeDocument/2006/relationships/image" Target="../media/stroke_22238.gif"/><Relationship Id="rIdGif4" Type="http://schemas.openxmlformats.org/officeDocument/2006/relationships/image" Target="../media/stroke_26469.gif"/><Relationship Id="rIdGif5" Type="http://schemas.openxmlformats.org/officeDocument/2006/relationships/image" Target="../media/stroke_24102.gif"/><Relationship Id="rIdGif6" Type="http://schemas.openxmlformats.org/officeDocument/2006/relationships/image" Target="../media/stroke_24536.gif"/><Relationship Id="rIdGif7" Type="http://schemas.openxmlformats.org/officeDocument/2006/relationships/image" Target="../media/stroke_35760.gif"/><Relationship Id="rIdGif8" Type="http://schemas.openxmlformats.org/officeDocument/2006/relationships/image" Target="../media/stroke_26816.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709c577f99b14a7d"/><Relationship Type="http://schemas.openxmlformats.org/officeDocument/2006/relationships/notesSlide" Target="/ppt/notesSlides/notesSlide41.xml" Id="R57ca48e477074c8f"/><Relationship Id="rIdInteractive3" Type="http://schemas.openxmlformats.org/officeDocument/2006/relationships/hyperlink" Target="../Audio/HSK2-36_MODEL.mp3" TargetMode="External"/><Relationship Id="rIdEmbeddedAudio4" Type="http://schemas.openxmlformats.org/officeDocument/2006/relationships/audio" Target="../media/HSK2-36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a6bc218ac2334e3d" /><Relationship Type="http://schemas.openxmlformats.org/officeDocument/2006/relationships/notesSlide" Target="/ppt/notesSlides/notesSlide42.xml" Id="Re4aa47f65a1842a0"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B8EC2C8-FAD8-4297-A862-61A9C775B1E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HSK2-34</a:t>
            </a:r>
          </a:p>
        </p:txBody>
      </p:sp>
      <p:sp>
        <p:nvSpPr>
          <p:cNvPr id="2" name="heading">
            <a:extLst xmlns:a="http://schemas.openxmlformats.org/drawingml/2006/main">
              <a:ext uri="{FF2B5EF4-FFF2-40B4-BE49-F238E27FC236}">
                <a16:creationId xmlns:a16="http://schemas.microsoft.com/office/drawing/2014/main" id="{8D5F47AB-8D3A-430F-8C92-0D207582F14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Du lịch và tổng hợp</a:t>
            </a:r>
          </a:p>
        </p:txBody>
      </p:sp>
      <p:sp>
        <p:nvSpPr>
          <p:cNvPr id="3" name="page">
            <a:extLst xmlns:a="http://schemas.openxmlformats.org/drawingml/2006/main">
              <a:ext uri="{FF2B5EF4-FFF2-40B4-BE49-F238E27FC236}">
                <a16:creationId xmlns:a16="http://schemas.microsoft.com/office/drawing/2014/main" id="{72BEA3E5-CDDF-405E-BC18-263076F6534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AE6CBBCE-3DDF-4F18-9B69-22CFB5459813}"/>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du lịch và tổng hợp;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CCDDAF04-89C9-4273-B745-D06D34FF4879}"/>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457602333"/>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B72D997-67FC-4283-9786-6706F2AD413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HSK2-34</a:t>
            </a:r>
          </a:p>
        </p:txBody>
      </p:sp>
      <p:sp>
        <p:nvSpPr>
          <p:cNvPr id="2" name="heading">
            <a:extLst xmlns:a="http://schemas.openxmlformats.org/drawingml/2006/main">
              <a:ext uri="{FF2B5EF4-FFF2-40B4-BE49-F238E27FC236}">
                <a16:creationId xmlns:a16="http://schemas.microsoft.com/office/drawing/2014/main" id="{F6D685E3-0365-470B-951A-07E639EC591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A01E2E28-2AB7-4DC4-849F-DE25B5C6A30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75024E92-3665-4C96-A83C-8760F44C2329}"/>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为什么     一起去     邀请</a:t>
            </a:r>
          </a:p>
        </p:txBody>
      </p:sp>
      <p:sp>
        <p:nvSpPr>
          <p:cNvPr id="5" name="retrieval">
            <a:extLst xmlns:a="http://schemas.openxmlformats.org/drawingml/2006/main">
              <a:ext uri="{FF2B5EF4-FFF2-40B4-BE49-F238E27FC236}">
                <a16:creationId xmlns:a16="http://schemas.microsoft.com/office/drawing/2014/main" id="{806015C9-9D52-464F-B3AB-D82196590787}"/>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376725143"/>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3800DFD6-609B-435B-A319-B4580AFB6E7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HSK2-34</a:t>
            </a:r>
          </a:p>
        </p:txBody>
      </p:sp>
      <p:sp>
        <p:nvSpPr>
          <p:cNvPr id="2" name="heading">
            <a:extLst xmlns:a="http://schemas.openxmlformats.org/drawingml/2006/main">
              <a:ext uri="{FF2B5EF4-FFF2-40B4-BE49-F238E27FC236}">
                <a16:creationId xmlns:a16="http://schemas.microsoft.com/office/drawing/2014/main" id="{4582B5EA-46BE-4328-8FA0-4773B5CCBAE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0E380D0-7CB3-43DC-AA20-1D0BAAEED5F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B5A8FE6B-9A58-4D90-A5C1-583900042A0B}"/>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酒店</a:t>
            </a:r>
          </a:p>
        </p:txBody>
      </p:sp>
      <p:sp>
        <p:nvSpPr>
          <p:cNvPr id="5" name="py0">
            <a:extLst xmlns:a="http://schemas.openxmlformats.org/drawingml/2006/main">
              <a:ext uri="{FF2B5EF4-FFF2-40B4-BE49-F238E27FC236}">
                <a16:creationId xmlns:a16="http://schemas.microsoft.com/office/drawing/2014/main" id="{824C1E7E-F08F-4716-96B3-142E0BBB1AD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jiǔdiàn</a:t>
            </a:r>
          </a:p>
        </p:txBody>
      </p:sp>
      <p:sp>
        <p:nvSpPr>
          <p:cNvPr id="6" name="vi0">
            <a:extLst xmlns:a="http://schemas.openxmlformats.org/drawingml/2006/main">
              <a:ext uri="{FF2B5EF4-FFF2-40B4-BE49-F238E27FC236}">
                <a16:creationId xmlns:a16="http://schemas.microsoft.com/office/drawing/2014/main" id="{52DFABEB-8D3D-4DC3-8C2F-5C9B22E66E7F}"/>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khách sạn</a:t>
            </a:r>
          </a:p>
        </p:txBody>
      </p:sp>
      <p:sp>
        <p:nvSpPr>
          <p:cNvPr id="7" name="zh1">
            <a:extLst xmlns:a="http://schemas.openxmlformats.org/drawingml/2006/main">
              <a:ext uri="{FF2B5EF4-FFF2-40B4-BE49-F238E27FC236}">
                <a16:creationId xmlns:a16="http://schemas.microsoft.com/office/drawing/2014/main" id="{D785BD8A-59B3-49B0-A7EA-3DFBC4901A4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护照</a:t>
            </a:r>
          </a:p>
        </p:txBody>
      </p:sp>
      <p:sp>
        <p:nvSpPr>
          <p:cNvPr id="8" name="py1">
            <a:extLst xmlns:a="http://schemas.openxmlformats.org/drawingml/2006/main">
              <a:ext uri="{FF2B5EF4-FFF2-40B4-BE49-F238E27FC236}">
                <a16:creationId xmlns:a16="http://schemas.microsoft.com/office/drawing/2014/main" id="{5DBDB2EE-A113-444F-830C-E48F4C844FA7}"/>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hù zhào</a:t>
            </a:r>
          </a:p>
        </p:txBody>
      </p:sp>
      <p:sp>
        <p:nvSpPr>
          <p:cNvPr id="9" name="vi1">
            <a:extLst xmlns:a="http://schemas.openxmlformats.org/drawingml/2006/main">
              <a:ext uri="{FF2B5EF4-FFF2-40B4-BE49-F238E27FC236}">
                <a16:creationId xmlns:a16="http://schemas.microsoft.com/office/drawing/2014/main" id="{FAD94A22-DEA0-4AA5-BC44-EEB6B5120B6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hộ chiếu</a:t>
            </a:r>
          </a:p>
        </p:txBody>
      </p:sp>
      <p:sp>
        <p:nvSpPr>
          <p:cNvPr id="10" name="zh2">
            <a:extLst xmlns:a="http://schemas.openxmlformats.org/drawingml/2006/main">
              <a:ext uri="{FF2B5EF4-FFF2-40B4-BE49-F238E27FC236}">
                <a16:creationId xmlns:a16="http://schemas.microsoft.com/office/drawing/2014/main" id="{82005C9F-274A-41CB-9D52-36E2674143FD}"/>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行李</a:t>
            </a:r>
          </a:p>
        </p:txBody>
      </p:sp>
      <p:sp>
        <p:nvSpPr>
          <p:cNvPr id="11" name="py2">
            <a:extLst xmlns:a="http://schemas.openxmlformats.org/drawingml/2006/main">
              <a:ext uri="{FF2B5EF4-FFF2-40B4-BE49-F238E27FC236}">
                <a16:creationId xmlns:a16="http://schemas.microsoft.com/office/drawing/2014/main" id="{A33B6A8D-30D2-4473-83AE-BDC27D61D89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xíng lǐ</a:t>
            </a:r>
          </a:p>
        </p:txBody>
      </p:sp>
      <p:sp>
        <p:nvSpPr>
          <p:cNvPr id="12" name="vi2">
            <a:extLst xmlns:a="http://schemas.openxmlformats.org/drawingml/2006/main">
              <a:ext uri="{FF2B5EF4-FFF2-40B4-BE49-F238E27FC236}">
                <a16:creationId xmlns:a16="http://schemas.microsoft.com/office/drawing/2014/main" id="{7B7D7A10-4BDC-4340-84FF-E0EA8E7DD386}"/>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hành lý</a:t>
            </a:r>
          </a:p>
        </p:txBody>
      </p:sp>
      <p:sp>
        <p:nvSpPr>
          <p:cNvPr id="13" name="zh3">
            <a:extLst xmlns:a="http://schemas.openxmlformats.org/drawingml/2006/main">
              <a:ext uri="{FF2B5EF4-FFF2-40B4-BE49-F238E27FC236}">
                <a16:creationId xmlns:a16="http://schemas.microsoft.com/office/drawing/2014/main" id="{455C9BC5-9381-4EF5-88B0-D314D48E30E1}"/>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订</a:t>
            </a:r>
          </a:p>
        </p:txBody>
      </p:sp>
      <p:sp>
        <p:nvSpPr>
          <p:cNvPr id="14" name="py3">
            <a:extLst xmlns:a="http://schemas.openxmlformats.org/drawingml/2006/main">
              <a:ext uri="{FF2B5EF4-FFF2-40B4-BE49-F238E27FC236}">
                <a16:creationId xmlns:a16="http://schemas.microsoft.com/office/drawing/2014/main" id="{EF101C52-A19B-4DD6-9B35-772D24976EE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dìng</a:t>
            </a:r>
          </a:p>
        </p:txBody>
      </p:sp>
      <p:sp>
        <p:nvSpPr>
          <p:cNvPr id="15" name="vi3">
            <a:extLst xmlns:a="http://schemas.openxmlformats.org/drawingml/2006/main">
              <a:ext uri="{FF2B5EF4-FFF2-40B4-BE49-F238E27FC236}">
                <a16:creationId xmlns:a16="http://schemas.microsoft.com/office/drawing/2014/main" id="{F4D7C87F-E574-46F7-A3C1-25C368E32FD3}"/>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đặt trước</a:t>
            </a:r>
          </a:p>
        </p:txBody>
      </p:sp>
      <p:sp>
        <p:nvSpPr>
          <p:cNvPr id="16" name="zh4">
            <a:extLst xmlns:a="http://schemas.openxmlformats.org/drawingml/2006/main">
              <a:ext uri="{FF2B5EF4-FFF2-40B4-BE49-F238E27FC236}">
                <a16:creationId xmlns:a16="http://schemas.microsoft.com/office/drawing/2014/main" id="{3AAE36FC-31E6-4470-A282-281C6BC212EF}"/>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房卡</a:t>
            </a:r>
          </a:p>
        </p:txBody>
      </p:sp>
      <p:sp>
        <p:nvSpPr>
          <p:cNvPr id="17" name="py4">
            <a:extLst xmlns:a="http://schemas.openxmlformats.org/drawingml/2006/main">
              <a:ext uri="{FF2B5EF4-FFF2-40B4-BE49-F238E27FC236}">
                <a16:creationId xmlns:a16="http://schemas.microsoft.com/office/drawing/2014/main" id="{EB9D21E4-D754-4BD4-8ADA-EFCBEB2229E1}"/>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fáng kǎ</a:t>
            </a:r>
          </a:p>
        </p:txBody>
      </p:sp>
      <p:sp>
        <p:nvSpPr>
          <p:cNvPr id="18" name="vi4">
            <a:extLst xmlns:a="http://schemas.openxmlformats.org/drawingml/2006/main">
              <a:ext uri="{FF2B5EF4-FFF2-40B4-BE49-F238E27FC236}">
                <a16:creationId xmlns:a16="http://schemas.microsoft.com/office/drawing/2014/main" id="{13924C89-4C3F-478D-B54E-6F8665DFF5E9}"/>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thẻ phòng</a:t>
            </a:r>
          </a:p>
        </p:txBody>
      </p:sp>
      <p:sp>
        <p:nvSpPr>
          <p:cNvPr id="19" name="zh5">
            <a:extLst xmlns:a="http://schemas.openxmlformats.org/drawingml/2006/main">
              <a:ext uri="{FF2B5EF4-FFF2-40B4-BE49-F238E27FC236}">
                <a16:creationId xmlns:a16="http://schemas.microsoft.com/office/drawing/2014/main" id="{B943CE71-9843-47F6-96F3-4472FB913D80}"/>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住几天</a:t>
            </a:r>
          </a:p>
        </p:txBody>
      </p:sp>
      <p:sp>
        <p:nvSpPr>
          <p:cNvPr id="20" name="py5">
            <a:extLst xmlns:a="http://schemas.openxmlformats.org/drawingml/2006/main">
              <a:ext uri="{FF2B5EF4-FFF2-40B4-BE49-F238E27FC236}">
                <a16:creationId xmlns:a16="http://schemas.microsoft.com/office/drawing/2014/main" id="{15F06C74-33E9-4489-95A2-8F9EAD8C26A7}"/>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zhù jǐ tiān</a:t>
            </a:r>
          </a:p>
        </p:txBody>
      </p:sp>
      <p:sp>
        <p:nvSpPr>
          <p:cNvPr id="21" name="vi5">
            <a:extLst xmlns:a="http://schemas.openxmlformats.org/drawingml/2006/main">
              <a:ext uri="{FF2B5EF4-FFF2-40B4-BE49-F238E27FC236}">
                <a16:creationId xmlns:a16="http://schemas.microsoft.com/office/drawing/2014/main" id="{AC560A80-E92E-4C36-BD4D-7206924A955F}"/>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ở mấy ngày</a:t>
            </a:r>
          </a:p>
        </p:txBody>
      </p:sp>
    </p:spTree>
    <p:extLst>
      <p:ext uri="{BB962C8B-B14F-4D97-AF65-F5344CB8AC3E}">
        <p14:creationId xmlns:p14="http://schemas.microsoft.com/office/powerpoint/2010/main" val="1592826926"/>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AF7474B3-9EA1-4994-A6CE-F0943D35F14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HSK2-34</a:t>
            </a:r>
          </a:p>
        </p:txBody>
      </p:sp>
      <p:sp>
        <p:nvSpPr>
          <p:cNvPr id="2" name="heading">
            <a:extLst xmlns:a="http://schemas.openxmlformats.org/drawingml/2006/main">
              <a:ext uri="{FF2B5EF4-FFF2-40B4-BE49-F238E27FC236}">
                <a16:creationId xmlns:a16="http://schemas.microsoft.com/office/drawing/2014/main" id="{58640026-822B-4559-AA4E-42508DEDBC0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431619EB-39CB-440E-90C3-72A08705CCD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B0657A88-95F1-49AD-9E2D-93D77483D92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黑色</a:t>
            </a:r>
          </a:p>
        </p:txBody>
      </p:sp>
      <p:sp>
        <p:nvSpPr>
          <p:cNvPr id="5" name="py0">
            <a:extLst xmlns:a="http://schemas.openxmlformats.org/drawingml/2006/main">
              <a:ext uri="{FF2B5EF4-FFF2-40B4-BE49-F238E27FC236}">
                <a16:creationId xmlns:a16="http://schemas.microsoft.com/office/drawing/2014/main" id="{3F41B571-9E59-4E78-BDED-22172E0E7A00}"/>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hēisè</a:t>
            </a:r>
          </a:p>
        </p:txBody>
      </p:sp>
      <p:sp>
        <p:nvSpPr>
          <p:cNvPr id="6" name="vi0">
            <a:extLst xmlns:a="http://schemas.openxmlformats.org/drawingml/2006/main">
              <a:ext uri="{FF2B5EF4-FFF2-40B4-BE49-F238E27FC236}">
                <a16:creationId xmlns:a16="http://schemas.microsoft.com/office/drawing/2014/main" id="{8CC9C794-DBA1-4581-ADF2-5B4A8EA051A4}"/>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màu đen</a:t>
            </a:r>
          </a:p>
        </p:txBody>
      </p:sp>
      <p:sp>
        <p:nvSpPr>
          <p:cNvPr id="7" name="zh1">
            <a:extLst xmlns:a="http://schemas.openxmlformats.org/drawingml/2006/main">
              <a:ext uri="{FF2B5EF4-FFF2-40B4-BE49-F238E27FC236}">
                <a16:creationId xmlns:a16="http://schemas.microsoft.com/office/drawing/2014/main" id="{65D5259F-6450-41E6-962F-2E59E761F4E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鸟</a:t>
            </a:r>
          </a:p>
        </p:txBody>
      </p:sp>
      <p:sp>
        <p:nvSpPr>
          <p:cNvPr id="8" name="py1">
            <a:extLst xmlns:a="http://schemas.openxmlformats.org/drawingml/2006/main">
              <a:ext uri="{FF2B5EF4-FFF2-40B4-BE49-F238E27FC236}">
                <a16:creationId xmlns:a16="http://schemas.microsoft.com/office/drawing/2014/main" id="{6AD3987F-A652-4D15-B613-FA57034F3A6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niǎo</a:t>
            </a:r>
          </a:p>
        </p:txBody>
      </p:sp>
      <p:sp>
        <p:nvSpPr>
          <p:cNvPr id="9" name="vi1">
            <a:extLst xmlns:a="http://schemas.openxmlformats.org/drawingml/2006/main">
              <a:ext uri="{FF2B5EF4-FFF2-40B4-BE49-F238E27FC236}">
                <a16:creationId xmlns:a16="http://schemas.microsoft.com/office/drawing/2014/main" id="{D665BDD2-04BA-413E-B01F-0AB5E5A14FE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chim</a:t>
            </a:r>
          </a:p>
        </p:txBody>
      </p:sp>
      <p:sp>
        <p:nvSpPr>
          <p:cNvPr id="10" name="zh2">
            <a:extLst xmlns:a="http://schemas.openxmlformats.org/drawingml/2006/main">
              <a:ext uri="{FF2B5EF4-FFF2-40B4-BE49-F238E27FC236}">
                <a16:creationId xmlns:a16="http://schemas.microsoft.com/office/drawing/2014/main" id="{BACC5FA8-CC23-426F-9650-1C7E34DB772A}"/>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阴</a:t>
            </a:r>
          </a:p>
        </p:txBody>
      </p:sp>
      <p:sp>
        <p:nvSpPr>
          <p:cNvPr id="11" name="py2">
            <a:extLst xmlns:a="http://schemas.openxmlformats.org/drawingml/2006/main">
              <a:ext uri="{FF2B5EF4-FFF2-40B4-BE49-F238E27FC236}">
                <a16:creationId xmlns:a16="http://schemas.microsoft.com/office/drawing/2014/main" id="{D221A3A7-26FE-4BFD-B36E-398D38F9A9D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yīn</a:t>
            </a:r>
          </a:p>
        </p:txBody>
      </p:sp>
      <p:sp>
        <p:nvSpPr>
          <p:cNvPr id="12" name="vi2">
            <a:extLst xmlns:a="http://schemas.openxmlformats.org/drawingml/2006/main">
              <a:ext uri="{FF2B5EF4-FFF2-40B4-BE49-F238E27FC236}">
                <a16:creationId xmlns:a16="http://schemas.microsoft.com/office/drawing/2014/main" id="{09E65D20-CBCC-473F-A272-3DF6C07F5AE4}"/>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trời âm u</a:t>
            </a:r>
          </a:p>
        </p:txBody>
      </p:sp>
    </p:spTree>
    <p:extLst>
      <p:ext uri="{BB962C8B-B14F-4D97-AF65-F5344CB8AC3E}">
        <p14:creationId xmlns:p14="http://schemas.microsoft.com/office/powerpoint/2010/main" val="374251573"/>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7B89511-E46C-45F5-A85B-D0A4543CA94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HSK2-34</a:t>
            </a:r>
          </a:p>
        </p:txBody>
      </p:sp>
      <p:sp>
        <p:nvSpPr>
          <p:cNvPr id="2" name="heading">
            <a:extLst xmlns:a="http://schemas.openxmlformats.org/drawingml/2006/main">
              <a:ext uri="{FF2B5EF4-FFF2-40B4-BE49-F238E27FC236}">
                <a16:creationId xmlns:a16="http://schemas.microsoft.com/office/drawing/2014/main" id="{0C08207D-7B21-4B98-838D-ECB951A654E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D39CD0FA-6B46-483D-B0EE-0FBF9389236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808AC620-C73A-4F59-9FE7-C9104837E99E}"/>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是……的</a:t>
            </a:r>
          </a:p>
        </p:txBody>
      </p:sp>
      <p:sp>
        <p:nvSpPr>
          <p:cNvPr id="5" name="rule">
            <a:extLst xmlns:a="http://schemas.openxmlformats.org/drawingml/2006/main">
              <a:ext uri="{FF2B5EF4-FFF2-40B4-BE49-F238E27FC236}">
                <a16:creationId xmlns:a16="http://schemas.microsoft.com/office/drawing/2014/main" id="{1B4BCCDB-76BB-415E-8DD7-1900AAC2999E}"/>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我是昨天来的。 Tôi đến hôm qua.</a:t>
            </a:r>
          </a:p>
        </p:txBody>
      </p:sp>
    </p:spTree>
    <p:extLst>
      <p:ext uri="{BB962C8B-B14F-4D97-AF65-F5344CB8AC3E}">
        <p14:creationId xmlns:p14="http://schemas.microsoft.com/office/powerpoint/2010/main" val="35228565"/>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7E518DB-9F7A-467B-BDC5-0D1F672480B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HSK2-34</a:t>
            </a:r>
          </a:p>
        </p:txBody>
      </p:sp>
      <p:sp>
        <p:nvSpPr>
          <p:cNvPr id="2" name="heading">
            <a:extLst xmlns:a="http://schemas.openxmlformats.org/drawingml/2006/main">
              <a:ext uri="{FF2B5EF4-FFF2-40B4-BE49-F238E27FC236}">
                <a16:creationId xmlns:a16="http://schemas.microsoft.com/office/drawing/2014/main" id="{476C2040-95B5-4E85-9B24-B095DEEEF89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93146CBE-1CD8-4533-8738-BCFE18BEF64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999E77CE-5BA2-4C17-AA52-BE7DDDF61426}"/>
              </a:ext>
            </a:extLst>
            <ns0:hlinkClick xmlns:ns0="http://schemas.openxmlformats.org/drawingml/2006/main" xmlns:ns1="http://schemas.openxmlformats.org/officeDocument/2006/relationships" ns1:id="rIdInteractive3">
              <ns0:snd ns1:embed="rIdEmbeddedAudio4" name="HSK2-3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B3690EDA-561E-415E-A8ED-3A510EA8E948}"/>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0513C510-0FF9-4BAC-83EF-33DDB57D0EB7}"/>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400839431"/>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1DF584E-86B6-40CC-BC1F-133082AFE15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HSK2-34</a:t>
            </a:r>
          </a:p>
        </p:txBody>
      </p:sp>
      <p:sp>
        <p:nvSpPr>
          <p:cNvPr id="2" name="heading">
            <a:extLst xmlns:a="http://schemas.openxmlformats.org/drawingml/2006/main">
              <a:ext uri="{FF2B5EF4-FFF2-40B4-BE49-F238E27FC236}">
                <a16:creationId xmlns:a16="http://schemas.microsoft.com/office/drawing/2014/main" id="{7D4912EC-0476-4572-A277-C5839D53288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FE84A94A-BADF-4D4D-BE18-06D07F75188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851B3D0C-46D2-4051-924F-25D3EC96A4E4}"/>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小林订了一个房间，打算住三天。办入住时，他给工作人员看了护照。房间有网络。</a:t>
            </a:r>
          </a:p>
        </p:txBody>
      </p:sp>
      <p:sp>
        <p:nvSpPr>
          <p:cNvPr id="5" name="q0">
            <a:extLst xmlns:a="http://schemas.openxmlformats.org/drawingml/2006/main">
              <a:ext uri="{FF2B5EF4-FFF2-40B4-BE49-F238E27FC236}">
                <a16:creationId xmlns:a16="http://schemas.microsoft.com/office/drawing/2014/main" id="{24765ADB-9CFA-43AB-BF37-E093B374BEA8}"/>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小林打算住几天？</a:t>
            </a:r>
          </a:p>
        </p:txBody>
      </p:sp>
      <p:sp>
        <p:nvSpPr>
          <p:cNvPr id="6" name="q1">
            <a:extLst xmlns:a="http://schemas.openxmlformats.org/drawingml/2006/main">
              <a:ext uri="{FF2B5EF4-FFF2-40B4-BE49-F238E27FC236}">
                <a16:creationId xmlns:a16="http://schemas.microsoft.com/office/drawing/2014/main" id="{DB6BB4DD-5993-4172-AAFA-37CF8464DE53}"/>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办入住需要出示什么？</a:t>
            </a:r>
          </a:p>
        </p:txBody>
      </p:sp>
    </p:spTree>
    <p:extLst>
      <p:ext uri="{BB962C8B-B14F-4D97-AF65-F5344CB8AC3E}">
        <p14:creationId xmlns:p14="http://schemas.microsoft.com/office/powerpoint/2010/main" val="451216157"/>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AF165935-A65B-41E4-A4E3-6348E27A78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HSK2-34</a:t>
            </a:r>
          </a:p>
        </p:txBody>
      </p:sp>
      <p:sp>
        <p:nvSpPr>
          <p:cNvPr id="2" name="heading">
            <a:extLst xmlns:a="http://schemas.openxmlformats.org/drawingml/2006/main">
              <a:ext uri="{FF2B5EF4-FFF2-40B4-BE49-F238E27FC236}">
                <a16:creationId xmlns:a16="http://schemas.microsoft.com/office/drawing/2014/main" id="{E8A67A3E-205F-4D00-98A5-7A635D27E99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424CDBBB-139A-43C2-B15E-EBE7CCBE98D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EAF7062B-0E62-4247-9136-F845FC7622F2}"/>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“khách sạn”?</a:t>
            </a:r>
          </a:p>
        </p:txBody>
      </p:sp>
      <p:sp>
        <p:nvSpPr>
          <p:cNvPr id="5" name="audio_game">
            <a:extLst xmlns:a="http://schemas.openxmlformats.org/drawingml/2006/main">
              <a:ext uri="{FF2B5EF4-FFF2-40B4-BE49-F238E27FC236}">
                <a16:creationId xmlns:a16="http://schemas.microsoft.com/office/drawing/2014/main" id="{C757D138-8CE5-43AB-BE71-2B331DD335F4}"/>
              </a:ext>
            </a:extLst>
            <ns0:hlinkClick xmlns:ns0="http://schemas.openxmlformats.org/drawingml/2006/main" xmlns:ns1="http://schemas.openxmlformats.org/officeDocument/2006/relationships" ns1:id="rIdInteractive3">
              <ns0:snd ns1:embed="rIdEmbeddedAudio4" name="HSK2-3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9D231559-067A-4A1A-8379-AA8898009B87}"/>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酒店</a:t>
            </a:r>
          </a:p>
        </p:txBody>
      </p:sp>
      <p:sp>
        <p:nvSpPr>
          <p:cNvPr id="7" name="choice_1">
            <a:extLst xmlns:a="http://schemas.openxmlformats.org/drawingml/2006/main">
              <a:ext uri="{FF2B5EF4-FFF2-40B4-BE49-F238E27FC236}">
                <a16:creationId xmlns:a16="http://schemas.microsoft.com/office/drawing/2014/main" id="{64E6CDAA-0E0D-4C57-A16E-7CF4D2A6FDED}"/>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护照</a:t>
            </a:r>
          </a:p>
        </p:txBody>
      </p:sp>
      <p:sp>
        <p:nvSpPr>
          <p:cNvPr id="8" name="choice_2">
            <a:extLst xmlns:a="http://schemas.openxmlformats.org/drawingml/2006/main">
              <a:ext uri="{FF2B5EF4-FFF2-40B4-BE49-F238E27FC236}">
                <a16:creationId xmlns:a16="http://schemas.microsoft.com/office/drawing/2014/main" id="{B22F8161-08FA-43CC-B1F2-98229505BA7B}"/>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行李</a:t>
            </a:r>
          </a:p>
        </p:txBody>
      </p:sp>
    </p:spTree>
    <p:extLst>
      <p:ext uri="{BB962C8B-B14F-4D97-AF65-F5344CB8AC3E}">
        <p14:creationId xmlns:p14="http://schemas.microsoft.com/office/powerpoint/2010/main" val="1715696341"/>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975EBD2-E8E1-412F-B844-B863001B46E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HSK2-34</a:t>
            </a:r>
          </a:p>
        </p:txBody>
      </p:sp>
      <p:sp>
        <p:nvSpPr>
          <p:cNvPr id="2" name="heading">
            <a:extLst xmlns:a="http://schemas.openxmlformats.org/drawingml/2006/main">
              <a:ext uri="{FF2B5EF4-FFF2-40B4-BE49-F238E27FC236}">
                <a16:creationId xmlns:a16="http://schemas.microsoft.com/office/drawing/2014/main" id="{F9BDFBA9-D70B-4FC2-98BD-46A9150C1DA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B69E5998-3634-418F-883F-525C88746B2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E615F540-1F3A-4D45-9180-E7ECDA31B6D3}"/>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酒店 (jiǔ diàn) = khách sạn.</a:t>
            </a:r>
          </a:p>
        </p:txBody>
      </p:sp>
      <p:sp>
        <p:nvSpPr>
          <p:cNvPr id="5" name="stretch">
            <a:extLst xmlns:a="http://schemas.openxmlformats.org/drawingml/2006/main">
              <a:ext uri="{FF2B5EF4-FFF2-40B4-BE49-F238E27FC236}">
                <a16:creationId xmlns:a16="http://schemas.microsoft.com/office/drawing/2014/main" id="{978D6505-0EB8-40DF-AE6B-1C5ED02B0550}"/>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CFDFA3E7-F71C-401D-B62F-99689A000D3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341469798"/>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D551659-5FB9-41FB-8EC7-EA78F4B4259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HSK2-34</a:t>
            </a:r>
          </a:p>
        </p:txBody>
      </p:sp>
      <p:sp>
        <p:nvSpPr>
          <p:cNvPr id="2" name="heading">
            <a:extLst xmlns:a="http://schemas.openxmlformats.org/drawingml/2006/main">
              <a:ext uri="{FF2B5EF4-FFF2-40B4-BE49-F238E27FC236}">
                <a16:creationId xmlns:a16="http://schemas.microsoft.com/office/drawing/2014/main" id="{F541E7C3-B68A-4187-8FBD-5A937F78ED8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B6CB8E82-9AE4-42C1-A9BD-9065D421348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05CA0978-005B-4CCB-9DEE-7BB8AC344EC3}"/>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B7DEC2DE-B37B-4270-9072-EA905446142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66359652"/>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B5E0277-DBD6-4E7E-9E21-A19952F553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HSK2-34</a:t>
            </a:r>
          </a:p>
        </p:txBody>
      </p:sp>
      <p:sp>
        <p:nvSpPr>
          <p:cNvPr id="2" name="heading">
            <a:extLst xmlns:a="http://schemas.openxmlformats.org/drawingml/2006/main">
              <a:ext uri="{FF2B5EF4-FFF2-40B4-BE49-F238E27FC236}">
                <a16:creationId xmlns:a16="http://schemas.microsoft.com/office/drawing/2014/main" id="{2EE5CA01-D994-4193-A95A-D0B11AC08B9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C740495F-06EA-4CA4-BE93-5E221FE432D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EBDBD70D-89EA-4167-99F0-8EBD23371A59}"/>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Nhiệm vụ tổng hợp: chọn phương tiện, đặt phòng, gọi món và</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xử lý một thay đổi lịch trình bằng hội thoại.</a:t>
            </a:r>
          </a:p>
        </p:txBody>
      </p:sp>
      <p:sp>
        <p:nvSpPr>
          <p:cNvPr id="5" name="taskrule">
            <a:extLst xmlns:a="http://schemas.openxmlformats.org/drawingml/2006/main">
              <a:ext uri="{FF2B5EF4-FFF2-40B4-BE49-F238E27FC236}">
                <a16:creationId xmlns:a16="http://schemas.microsoft.com/office/drawing/2014/main" id="{56586317-8A0B-41E4-AE13-8B6F76E7B0DE}"/>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990792004"/>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D13BA93-90DB-48DC-86D5-B36643BA2C8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HSK2-34</a:t>
            </a:r>
          </a:p>
        </p:txBody>
      </p:sp>
      <p:sp>
        <p:nvSpPr>
          <p:cNvPr id="2" name="heading">
            <a:extLst xmlns:a="http://schemas.openxmlformats.org/drawingml/2006/main">
              <a:ext uri="{FF2B5EF4-FFF2-40B4-BE49-F238E27FC236}">
                <a16:creationId xmlns:a16="http://schemas.microsoft.com/office/drawing/2014/main" id="{B110B4B7-6D9F-4B11-9A9F-FDD1300D3FC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CE4BF40E-06D2-41AA-BA31-BC0C0BF9636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酒"/>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店"/>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护"/>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照"/>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行"/>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李"/>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645252126"/>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50E96D9-6AD5-4616-9427-8C0A4DAA744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HSK2-34</a:t>
            </a:r>
          </a:p>
        </p:txBody>
      </p:sp>
      <p:sp>
        <p:nvSpPr>
          <p:cNvPr id="2" name="heading">
            <a:extLst xmlns:a="http://schemas.openxmlformats.org/drawingml/2006/main">
              <a:ext uri="{FF2B5EF4-FFF2-40B4-BE49-F238E27FC236}">
                <a16:creationId xmlns:a16="http://schemas.microsoft.com/office/drawing/2014/main" id="{740A0133-D9D5-45C1-A81B-98AFE802A85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EAA739F-EF5B-476E-B283-35634BCD47F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BDE7A96-06FF-44D5-A55D-B5E685D8F742}"/>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463F102D-FBEE-44EA-B6D1-BF3A2932BEB9}"/>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6940A55D-024F-468D-AFDE-56F4DDA61B81}"/>
              </a:ext>
            </a:extLst>
            <ns0:hlinkClick xmlns:ns0="http://schemas.openxmlformats.org/drawingml/2006/main" xmlns:ns1="http://schemas.openxmlformats.org/officeDocument/2006/relationships" ns1:id="rIdInteractive3">
              <ns0:snd ns1:embed="rIdEmbeddedAudio4" name="HSK2-3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821239279"/>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5411A59-C8E2-40C3-911A-A231B56A74A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HSK2-34</a:t>
            </a:r>
          </a:p>
        </p:txBody>
      </p:sp>
      <p:sp>
        <p:nvSpPr>
          <p:cNvPr id="2" name="heading">
            <a:extLst xmlns:a="http://schemas.openxmlformats.org/drawingml/2006/main">
              <a:ext uri="{FF2B5EF4-FFF2-40B4-BE49-F238E27FC236}">
                <a16:creationId xmlns:a16="http://schemas.microsoft.com/office/drawing/2014/main" id="{12D27C96-9D05-44A5-B32A-EB2486E4829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48A6413D-2AC9-44A9-98E4-D500933CEAE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6ADE2717-99CA-4F41-995D-BD15408A7389}"/>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46AC4AC4-1DB8-4A0D-B26F-966A07BF8195}"/>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897386750"/>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0D81C33-B856-4F47-8391-E34F3535465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HSK2-35</a:t>
            </a:r>
          </a:p>
        </p:txBody>
      </p:sp>
      <p:sp>
        <p:nvSpPr>
          <p:cNvPr id="2" name="heading">
            <a:extLst xmlns:a="http://schemas.openxmlformats.org/drawingml/2006/main">
              <a:ext uri="{FF2B5EF4-FFF2-40B4-BE49-F238E27FC236}">
                <a16:creationId xmlns:a16="http://schemas.microsoft.com/office/drawing/2014/main" id="{69EFE851-F16F-44B9-A07D-928064084AE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Du lịch và tổng hợp</a:t>
            </a:r>
          </a:p>
        </p:txBody>
      </p:sp>
      <p:sp>
        <p:nvSpPr>
          <p:cNvPr id="3" name="page">
            <a:extLst xmlns:a="http://schemas.openxmlformats.org/drawingml/2006/main">
              <a:ext uri="{FF2B5EF4-FFF2-40B4-BE49-F238E27FC236}">
                <a16:creationId xmlns:a16="http://schemas.microsoft.com/office/drawing/2014/main" id="{C9B51F74-A312-46E4-B1B0-7660506CFDA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E5622939-9B8F-4C94-B17F-33AA59748913}"/>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要……了 và đọc tìm chi tiết.</a:t>
            </a:r>
          </a:p>
        </p:txBody>
      </p:sp>
      <p:sp>
        <p:nvSpPr>
          <p:cNvPr id="5" name="duration">
            <a:extLst xmlns:a="http://schemas.openxmlformats.org/drawingml/2006/main">
              <a:ext uri="{FF2B5EF4-FFF2-40B4-BE49-F238E27FC236}">
                <a16:creationId xmlns:a16="http://schemas.microsoft.com/office/drawing/2014/main" id="{3E31E1FE-536D-4C4A-8A89-A21E75947076}"/>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279171234"/>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AB37149-A601-4BB9-8160-74585A80C63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HSK2-35</a:t>
            </a:r>
          </a:p>
        </p:txBody>
      </p:sp>
      <p:sp>
        <p:nvSpPr>
          <p:cNvPr id="2" name="heading">
            <a:extLst xmlns:a="http://schemas.openxmlformats.org/drawingml/2006/main">
              <a:ext uri="{FF2B5EF4-FFF2-40B4-BE49-F238E27FC236}">
                <a16:creationId xmlns:a16="http://schemas.microsoft.com/office/drawing/2014/main" id="{35CC32CF-76AA-4A86-985D-0CA20FA4E32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6F96CE2F-AA2B-4997-BDA9-F4139C143DF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643ED84A-ACDB-4537-975F-232A32BE54D3}"/>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生日会     礼物     开心</a:t>
            </a:r>
          </a:p>
        </p:txBody>
      </p:sp>
      <p:sp>
        <p:nvSpPr>
          <p:cNvPr id="5" name="retrieval">
            <a:extLst xmlns:a="http://schemas.openxmlformats.org/drawingml/2006/main">
              <a:ext uri="{FF2B5EF4-FFF2-40B4-BE49-F238E27FC236}">
                <a16:creationId xmlns:a16="http://schemas.microsoft.com/office/drawing/2014/main" id="{F25B148C-43A4-4908-99DA-C724BBD66289}"/>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424185416"/>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F4F4EDEC-3C23-4C80-B5E6-C6D1BD78594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HSK2-35</a:t>
            </a:r>
          </a:p>
        </p:txBody>
      </p:sp>
      <p:sp>
        <p:nvSpPr>
          <p:cNvPr id="2" name="heading">
            <a:extLst xmlns:a="http://schemas.openxmlformats.org/drawingml/2006/main">
              <a:ext uri="{FF2B5EF4-FFF2-40B4-BE49-F238E27FC236}">
                <a16:creationId xmlns:a16="http://schemas.microsoft.com/office/drawing/2014/main" id="{2B50EC61-09C1-42F1-9C46-1E93E4E020E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89531B5A-A52F-4C8B-A0CC-9796705C59B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A5498F53-0C1C-4A3E-9868-19CDC1DAE8C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旅行</a:t>
            </a:r>
          </a:p>
        </p:txBody>
      </p:sp>
      <p:sp>
        <p:nvSpPr>
          <p:cNvPr id="5" name="py0">
            <a:extLst xmlns:a="http://schemas.openxmlformats.org/drawingml/2006/main">
              <a:ext uri="{FF2B5EF4-FFF2-40B4-BE49-F238E27FC236}">
                <a16:creationId xmlns:a16="http://schemas.microsoft.com/office/drawing/2014/main" id="{1D0067C2-F2A0-4D76-A12E-C5947A7A652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lǚ xíng</a:t>
            </a:r>
          </a:p>
        </p:txBody>
      </p:sp>
      <p:sp>
        <p:nvSpPr>
          <p:cNvPr id="6" name="vi0">
            <a:extLst xmlns:a="http://schemas.openxmlformats.org/drawingml/2006/main">
              <a:ext uri="{FF2B5EF4-FFF2-40B4-BE49-F238E27FC236}">
                <a16:creationId xmlns:a16="http://schemas.microsoft.com/office/drawing/2014/main" id="{5925038E-CCF0-4227-B713-C553709DEBDE}"/>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chuyến đi</a:t>
            </a:r>
          </a:p>
        </p:txBody>
      </p:sp>
      <p:sp>
        <p:nvSpPr>
          <p:cNvPr id="7" name="zh1">
            <a:extLst xmlns:a="http://schemas.openxmlformats.org/drawingml/2006/main">
              <a:ext uri="{FF2B5EF4-FFF2-40B4-BE49-F238E27FC236}">
                <a16:creationId xmlns:a16="http://schemas.microsoft.com/office/drawing/2014/main" id="{F6744538-0CE6-4E77-AAEE-022907CE9EAC}"/>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海边</a:t>
            </a:r>
          </a:p>
        </p:txBody>
      </p:sp>
      <p:sp>
        <p:nvSpPr>
          <p:cNvPr id="8" name="py1">
            <a:extLst xmlns:a="http://schemas.openxmlformats.org/drawingml/2006/main">
              <a:ext uri="{FF2B5EF4-FFF2-40B4-BE49-F238E27FC236}">
                <a16:creationId xmlns:a16="http://schemas.microsoft.com/office/drawing/2014/main" id="{69488427-B04F-4FD2-A183-5C2BFEC4F45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hǎi biān</a:t>
            </a:r>
          </a:p>
        </p:txBody>
      </p:sp>
      <p:sp>
        <p:nvSpPr>
          <p:cNvPr id="9" name="vi1">
            <a:extLst xmlns:a="http://schemas.openxmlformats.org/drawingml/2006/main">
              <a:ext uri="{FF2B5EF4-FFF2-40B4-BE49-F238E27FC236}">
                <a16:creationId xmlns:a16="http://schemas.microsoft.com/office/drawing/2014/main" id="{61D347CE-0D79-4D31-8F7B-355B31DB33E8}"/>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bờ biển</a:t>
            </a:r>
          </a:p>
        </p:txBody>
      </p:sp>
      <p:sp>
        <p:nvSpPr>
          <p:cNvPr id="10" name="zh2">
            <a:extLst xmlns:a="http://schemas.openxmlformats.org/drawingml/2006/main">
              <a:ext uri="{FF2B5EF4-FFF2-40B4-BE49-F238E27FC236}">
                <a16:creationId xmlns:a16="http://schemas.microsoft.com/office/drawing/2014/main" id="{0B6308A4-3674-4683-94F3-CDAAAF04D79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山</a:t>
            </a:r>
          </a:p>
        </p:txBody>
      </p:sp>
      <p:sp>
        <p:nvSpPr>
          <p:cNvPr id="11" name="py2">
            <a:extLst xmlns:a="http://schemas.openxmlformats.org/drawingml/2006/main">
              <a:ext uri="{FF2B5EF4-FFF2-40B4-BE49-F238E27FC236}">
                <a16:creationId xmlns:a16="http://schemas.microsoft.com/office/drawing/2014/main" id="{FD372C17-D928-402E-BF0C-4D37CE5D216F}"/>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shān</a:t>
            </a:r>
          </a:p>
        </p:txBody>
      </p:sp>
      <p:sp>
        <p:nvSpPr>
          <p:cNvPr id="12" name="vi2">
            <a:extLst xmlns:a="http://schemas.openxmlformats.org/drawingml/2006/main">
              <a:ext uri="{FF2B5EF4-FFF2-40B4-BE49-F238E27FC236}">
                <a16:creationId xmlns:a16="http://schemas.microsoft.com/office/drawing/2014/main" id="{A8C6FEE3-9E4F-4565-A1C6-E6064F52E107}"/>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núi</a:t>
            </a:r>
          </a:p>
        </p:txBody>
      </p:sp>
      <p:sp>
        <p:nvSpPr>
          <p:cNvPr id="13" name="zh3">
            <a:extLst xmlns:a="http://schemas.openxmlformats.org/drawingml/2006/main">
              <a:ext uri="{FF2B5EF4-FFF2-40B4-BE49-F238E27FC236}">
                <a16:creationId xmlns:a16="http://schemas.microsoft.com/office/drawing/2014/main" id="{7D8A3CFD-C69A-48D9-9219-6ECE197D3791}"/>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城市</a:t>
            </a:r>
          </a:p>
        </p:txBody>
      </p:sp>
      <p:sp>
        <p:nvSpPr>
          <p:cNvPr id="14" name="py3">
            <a:extLst xmlns:a="http://schemas.openxmlformats.org/drawingml/2006/main">
              <a:ext uri="{FF2B5EF4-FFF2-40B4-BE49-F238E27FC236}">
                <a16:creationId xmlns:a16="http://schemas.microsoft.com/office/drawing/2014/main" id="{EC720B97-84AB-4DBA-88F3-6D11D0257624}"/>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chéng shì</a:t>
            </a:r>
          </a:p>
        </p:txBody>
      </p:sp>
      <p:sp>
        <p:nvSpPr>
          <p:cNvPr id="15" name="vi3">
            <a:extLst xmlns:a="http://schemas.openxmlformats.org/drawingml/2006/main">
              <a:ext uri="{FF2B5EF4-FFF2-40B4-BE49-F238E27FC236}">
                <a16:creationId xmlns:a16="http://schemas.microsoft.com/office/drawing/2014/main" id="{5251387D-1485-4775-91FE-30737DA3C729}"/>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thành phố</a:t>
            </a:r>
          </a:p>
        </p:txBody>
      </p:sp>
      <p:sp>
        <p:nvSpPr>
          <p:cNvPr id="16" name="zh4">
            <a:extLst xmlns:a="http://schemas.openxmlformats.org/drawingml/2006/main">
              <a:ext uri="{FF2B5EF4-FFF2-40B4-BE49-F238E27FC236}">
                <a16:creationId xmlns:a16="http://schemas.microsoft.com/office/drawing/2014/main" id="{4A7A4747-F83E-471B-AC1E-6E9A84FBA7D0}"/>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地方菜</a:t>
            </a:r>
          </a:p>
        </p:txBody>
      </p:sp>
      <p:sp>
        <p:nvSpPr>
          <p:cNvPr id="17" name="py4">
            <a:extLst xmlns:a="http://schemas.openxmlformats.org/drawingml/2006/main">
              <a:ext uri="{FF2B5EF4-FFF2-40B4-BE49-F238E27FC236}">
                <a16:creationId xmlns:a16="http://schemas.microsoft.com/office/drawing/2014/main" id="{15FC8B89-E77F-47CB-8BF4-42C7A5C88E32}"/>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dì fāng cài</a:t>
            </a:r>
          </a:p>
        </p:txBody>
      </p:sp>
      <p:sp>
        <p:nvSpPr>
          <p:cNvPr id="18" name="vi4">
            <a:extLst xmlns:a="http://schemas.openxmlformats.org/drawingml/2006/main">
              <a:ext uri="{FF2B5EF4-FFF2-40B4-BE49-F238E27FC236}">
                <a16:creationId xmlns:a16="http://schemas.microsoft.com/office/drawing/2014/main" id="{1AFBCA62-CCE8-43E0-A564-833645099168}"/>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món địa phương</a:t>
            </a:r>
          </a:p>
        </p:txBody>
      </p:sp>
      <p:sp>
        <p:nvSpPr>
          <p:cNvPr id="19" name="zh5">
            <a:extLst xmlns:a="http://schemas.openxmlformats.org/drawingml/2006/main">
              <a:ext uri="{FF2B5EF4-FFF2-40B4-BE49-F238E27FC236}">
                <a16:creationId xmlns:a16="http://schemas.microsoft.com/office/drawing/2014/main" id="{FA94DD09-8F16-4FB3-A9A1-618A768D5D5D}"/>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出发</a:t>
            </a:r>
          </a:p>
        </p:txBody>
      </p:sp>
      <p:sp>
        <p:nvSpPr>
          <p:cNvPr id="20" name="py5">
            <a:extLst xmlns:a="http://schemas.openxmlformats.org/drawingml/2006/main">
              <a:ext uri="{FF2B5EF4-FFF2-40B4-BE49-F238E27FC236}">
                <a16:creationId xmlns:a16="http://schemas.microsoft.com/office/drawing/2014/main" id="{691D7B68-3BE5-43D3-8005-266112FA965D}"/>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chū fā</a:t>
            </a:r>
          </a:p>
        </p:txBody>
      </p:sp>
      <p:sp>
        <p:nvSpPr>
          <p:cNvPr id="21" name="vi5">
            <a:extLst xmlns:a="http://schemas.openxmlformats.org/drawingml/2006/main">
              <a:ext uri="{FF2B5EF4-FFF2-40B4-BE49-F238E27FC236}">
                <a16:creationId xmlns:a16="http://schemas.microsoft.com/office/drawing/2014/main" id="{992D5387-2320-4FE9-B5B8-114B1F360D18}"/>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khởi hành</a:t>
            </a:r>
          </a:p>
        </p:txBody>
      </p:sp>
    </p:spTree>
    <p:extLst>
      <p:ext uri="{BB962C8B-B14F-4D97-AF65-F5344CB8AC3E}">
        <p14:creationId xmlns:p14="http://schemas.microsoft.com/office/powerpoint/2010/main" val="894256064"/>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77E8F0F9-A5F9-4838-BEEC-E557AA53FB8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HSK2-35</a:t>
            </a:r>
          </a:p>
        </p:txBody>
      </p:sp>
      <p:sp>
        <p:nvSpPr>
          <p:cNvPr id="2" name="heading">
            <a:extLst xmlns:a="http://schemas.openxmlformats.org/drawingml/2006/main">
              <a:ext uri="{FF2B5EF4-FFF2-40B4-BE49-F238E27FC236}">
                <a16:creationId xmlns:a16="http://schemas.microsoft.com/office/drawing/2014/main" id="{35A424E4-D853-43F4-9489-4E831243612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27E57434-058F-4C6A-8212-E4A3AFC3294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2201DA5B-B16C-4163-8D5E-CF5F3BDDA5F8}"/>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红茶</a:t>
            </a:r>
          </a:p>
        </p:txBody>
      </p:sp>
      <p:sp>
        <p:nvSpPr>
          <p:cNvPr id="5" name="py0">
            <a:extLst xmlns:a="http://schemas.openxmlformats.org/drawingml/2006/main">
              <a:ext uri="{FF2B5EF4-FFF2-40B4-BE49-F238E27FC236}">
                <a16:creationId xmlns:a16="http://schemas.microsoft.com/office/drawing/2014/main" id="{972A022A-788F-42EE-8236-27C1B16A8DE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hóngchá</a:t>
            </a:r>
          </a:p>
        </p:txBody>
      </p:sp>
      <p:sp>
        <p:nvSpPr>
          <p:cNvPr id="6" name="vi0">
            <a:extLst xmlns:a="http://schemas.openxmlformats.org/drawingml/2006/main">
              <a:ext uri="{FF2B5EF4-FFF2-40B4-BE49-F238E27FC236}">
                <a16:creationId xmlns:a16="http://schemas.microsoft.com/office/drawing/2014/main" id="{14A39AC4-A4D7-413E-A90E-BC054FA9C97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hồng trà</a:t>
            </a:r>
          </a:p>
        </p:txBody>
      </p:sp>
      <p:sp>
        <p:nvSpPr>
          <p:cNvPr id="7" name="zh1">
            <a:extLst xmlns:a="http://schemas.openxmlformats.org/drawingml/2006/main">
              <a:ext uri="{FF2B5EF4-FFF2-40B4-BE49-F238E27FC236}">
                <a16:creationId xmlns:a16="http://schemas.microsoft.com/office/drawing/2014/main" id="{B82328BF-940A-4A74-8963-183482AA0CF5}"/>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女孩儿</a:t>
            </a:r>
          </a:p>
        </p:txBody>
      </p:sp>
      <p:sp>
        <p:nvSpPr>
          <p:cNvPr id="8" name="py1">
            <a:extLst xmlns:a="http://schemas.openxmlformats.org/drawingml/2006/main">
              <a:ext uri="{FF2B5EF4-FFF2-40B4-BE49-F238E27FC236}">
                <a16:creationId xmlns:a16="http://schemas.microsoft.com/office/drawing/2014/main" id="{7256E94F-633A-45D7-9BB8-A313EA5AF702}"/>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nǚháir</a:t>
            </a:r>
          </a:p>
        </p:txBody>
      </p:sp>
      <p:sp>
        <p:nvSpPr>
          <p:cNvPr id="9" name="vi1">
            <a:extLst xmlns:a="http://schemas.openxmlformats.org/drawingml/2006/main">
              <a:ext uri="{FF2B5EF4-FFF2-40B4-BE49-F238E27FC236}">
                <a16:creationId xmlns:a16="http://schemas.microsoft.com/office/drawing/2014/main" id="{D283CA9D-3D78-42C1-8B84-EE75BBC82E9F}"/>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bé gái</a:t>
            </a:r>
          </a:p>
        </p:txBody>
      </p:sp>
      <p:sp>
        <p:nvSpPr>
          <p:cNvPr id="10" name="zh2">
            <a:extLst xmlns:a="http://schemas.openxmlformats.org/drawingml/2006/main">
              <a:ext uri="{FF2B5EF4-FFF2-40B4-BE49-F238E27FC236}">
                <a16:creationId xmlns:a16="http://schemas.microsoft.com/office/drawing/2014/main" id="{AD521185-2D86-4792-BAAD-2FA8557264D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游</a:t>
            </a:r>
          </a:p>
        </p:txBody>
      </p:sp>
      <p:sp>
        <p:nvSpPr>
          <p:cNvPr id="11" name="py2">
            <a:extLst xmlns:a="http://schemas.openxmlformats.org/drawingml/2006/main">
              <a:ext uri="{FF2B5EF4-FFF2-40B4-BE49-F238E27FC236}">
                <a16:creationId xmlns:a16="http://schemas.microsoft.com/office/drawing/2014/main" id="{248498CE-851B-494B-A500-2E0B14C81FF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yóu</a:t>
            </a:r>
          </a:p>
        </p:txBody>
      </p:sp>
      <p:sp>
        <p:nvSpPr>
          <p:cNvPr id="12" name="vi2">
            <a:extLst xmlns:a="http://schemas.openxmlformats.org/drawingml/2006/main">
              <a:ext uri="{FF2B5EF4-FFF2-40B4-BE49-F238E27FC236}">
                <a16:creationId xmlns:a16="http://schemas.microsoft.com/office/drawing/2014/main" id="{687D66CE-9514-42EC-8DD5-C2A4135BA12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bơi du ngoạn</a:t>
            </a:r>
          </a:p>
        </p:txBody>
      </p:sp>
    </p:spTree>
    <p:extLst>
      <p:ext uri="{BB962C8B-B14F-4D97-AF65-F5344CB8AC3E}">
        <p14:creationId xmlns:p14="http://schemas.microsoft.com/office/powerpoint/2010/main" val="809064248"/>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1E0970F-7B08-47A4-8792-8D733941D7F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HSK2-35</a:t>
            </a:r>
          </a:p>
        </p:txBody>
      </p:sp>
      <p:sp>
        <p:nvSpPr>
          <p:cNvPr id="2" name="heading">
            <a:extLst xmlns:a="http://schemas.openxmlformats.org/drawingml/2006/main">
              <a:ext uri="{FF2B5EF4-FFF2-40B4-BE49-F238E27FC236}">
                <a16:creationId xmlns:a16="http://schemas.microsoft.com/office/drawing/2014/main" id="{3BA30E56-37CC-4292-AF0C-116936FF6CD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A5D0F980-471B-453F-AA38-E359550E0D4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82DDCDCA-0C8E-407F-84BB-950C11D44A75}"/>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要……了</a:t>
            </a:r>
          </a:p>
        </p:txBody>
      </p:sp>
      <p:sp>
        <p:nvSpPr>
          <p:cNvPr id="5" name="rule">
            <a:extLst xmlns:a="http://schemas.openxmlformats.org/drawingml/2006/main">
              <a:ext uri="{FF2B5EF4-FFF2-40B4-BE49-F238E27FC236}">
                <a16:creationId xmlns:a16="http://schemas.microsoft.com/office/drawing/2014/main" id="{83E4EBE4-150A-44DD-88B4-B1F477F4F5D5}"/>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我们要出发了。 Chúng ta sắp khởi hành.</a:t>
            </a:r>
          </a:p>
        </p:txBody>
      </p:sp>
    </p:spTree>
    <p:extLst>
      <p:ext uri="{BB962C8B-B14F-4D97-AF65-F5344CB8AC3E}">
        <p14:creationId xmlns:p14="http://schemas.microsoft.com/office/powerpoint/2010/main" val="71646722"/>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DCA74A2-B5F9-4EA3-AB7A-51E1121601A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HSK2-35</a:t>
            </a:r>
          </a:p>
        </p:txBody>
      </p:sp>
      <p:sp>
        <p:nvSpPr>
          <p:cNvPr id="2" name="heading">
            <a:extLst xmlns:a="http://schemas.openxmlformats.org/drawingml/2006/main">
              <a:ext uri="{FF2B5EF4-FFF2-40B4-BE49-F238E27FC236}">
                <a16:creationId xmlns:a16="http://schemas.microsoft.com/office/drawing/2014/main" id="{B0F325C6-D8A1-4771-8B60-5E3EA2AF2E0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51E912D8-1517-49AB-B56E-08B345B8A35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6F6ED10C-4181-4F1F-9E58-D5E949A87EA4}"/>
              </a:ext>
            </a:extLst>
            <ns0:hlinkClick xmlns:ns0="http://schemas.openxmlformats.org/drawingml/2006/main" xmlns:ns1="http://schemas.openxmlformats.org/officeDocument/2006/relationships" ns1:id="rIdInteractive3">
              <ns0:snd ns1:embed="rIdEmbeddedAudio4" name="HSK2-3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BE193061-C3FC-4651-9733-BA81CD552BB6}"/>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A75A870-5412-45BD-86AE-101028962F1D}"/>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55062650"/>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CDD89ED-6E62-4419-8671-131FA280867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HSK2-35</a:t>
            </a:r>
          </a:p>
        </p:txBody>
      </p:sp>
      <p:sp>
        <p:nvSpPr>
          <p:cNvPr id="2" name="heading">
            <a:extLst xmlns:a="http://schemas.openxmlformats.org/drawingml/2006/main">
              <a:ext uri="{FF2B5EF4-FFF2-40B4-BE49-F238E27FC236}">
                <a16:creationId xmlns:a16="http://schemas.microsoft.com/office/drawing/2014/main" id="{6051DF78-CF81-4B13-9328-F96DD39BA5D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0319EBC5-BF72-4F7C-8D74-A25B7BB493F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D1F3C0E3-559F-451C-A767-FE936AE69181}"/>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小林订了一个房间，打算住三天。办入住时，他给工作人员看了护照。房间有网络。</a:t>
            </a:r>
          </a:p>
        </p:txBody>
      </p:sp>
      <p:sp>
        <p:nvSpPr>
          <p:cNvPr id="5" name="q0">
            <a:extLst xmlns:a="http://schemas.openxmlformats.org/drawingml/2006/main">
              <a:ext uri="{FF2B5EF4-FFF2-40B4-BE49-F238E27FC236}">
                <a16:creationId xmlns:a16="http://schemas.microsoft.com/office/drawing/2014/main" id="{2DC7A760-34CE-4E60-9080-9DB41F53395A}"/>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小林打算住几天？</a:t>
            </a:r>
          </a:p>
        </p:txBody>
      </p:sp>
      <p:sp>
        <p:nvSpPr>
          <p:cNvPr id="6" name="q1">
            <a:extLst xmlns:a="http://schemas.openxmlformats.org/drawingml/2006/main">
              <a:ext uri="{FF2B5EF4-FFF2-40B4-BE49-F238E27FC236}">
                <a16:creationId xmlns:a16="http://schemas.microsoft.com/office/drawing/2014/main" id="{C1EFC5C1-87AD-4266-8555-71D84A8BD7B9}"/>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办入住需要出示什么？</a:t>
            </a:r>
          </a:p>
        </p:txBody>
      </p:sp>
    </p:spTree>
    <p:extLst>
      <p:ext uri="{BB962C8B-B14F-4D97-AF65-F5344CB8AC3E}">
        <p14:creationId xmlns:p14="http://schemas.microsoft.com/office/powerpoint/2010/main" val="119287828"/>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137340D0-4A95-44A7-8917-AC874B3BD9E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HSK2-35</a:t>
            </a:r>
          </a:p>
        </p:txBody>
      </p:sp>
      <p:sp>
        <p:nvSpPr>
          <p:cNvPr id="2" name="heading">
            <a:extLst xmlns:a="http://schemas.openxmlformats.org/drawingml/2006/main">
              <a:ext uri="{FF2B5EF4-FFF2-40B4-BE49-F238E27FC236}">
                <a16:creationId xmlns:a16="http://schemas.microsoft.com/office/drawing/2014/main" id="{9074DC8E-7F01-4181-866F-51CBC227AFA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8F2A779E-A888-4B75-BA34-0CC3944AA06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154715AA-2472-4BEE-8385-B8BE86919E73}"/>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办入住需要出示什么？</a:t>
            </a:r>
          </a:p>
        </p:txBody>
      </p:sp>
      <p:sp>
        <p:nvSpPr>
          <p:cNvPr id="5" name="audio_game">
            <a:extLst xmlns:a="http://schemas.openxmlformats.org/drawingml/2006/main">
              <a:ext uri="{FF2B5EF4-FFF2-40B4-BE49-F238E27FC236}">
                <a16:creationId xmlns:a16="http://schemas.microsoft.com/office/drawing/2014/main" id="{E97BF195-744E-4BD2-9653-4CD2B79E3CBC}"/>
              </a:ext>
            </a:extLst>
            <ns0:hlinkClick xmlns:ns0="http://schemas.openxmlformats.org/drawingml/2006/main" xmlns:ns1="http://schemas.openxmlformats.org/officeDocument/2006/relationships" ns1:id="rIdInteractive3">
              <ns0:snd ns1:embed="rIdEmbeddedAudio4" name="HSK2-3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F39C08C7-7563-4AC4-BA26-AF4FC598D32A}"/>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9339B4DC-249D-4DC9-8618-CDD158C00B62}"/>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护照。</a:t>
            </a:r>
          </a:p>
        </p:txBody>
      </p:sp>
      <p:sp>
        <p:nvSpPr>
          <p:cNvPr id="8" name="choice_2">
            <a:extLst xmlns:a="http://schemas.openxmlformats.org/drawingml/2006/main">
              <a:ext uri="{FF2B5EF4-FFF2-40B4-BE49-F238E27FC236}">
                <a16:creationId xmlns:a16="http://schemas.microsoft.com/office/drawing/2014/main" id="{49D6DE52-CDFC-4983-84CA-4EC4F31FBC96}"/>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三天。</a:t>
            </a:r>
          </a:p>
        </p:txBody>
      </p:sp>
    </p:spTree>
    <p:extLst>
      <p:ext uri="{BB962C8B-B14F-4D97-AF65-F5344CB8AC3E}">
        <p14:creationId xmlns:p14="http://schemas.microsoft.com/office/powerpoint/2010/main" val="903570551"/>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4F18F6A-3624-445D-A4DC-4D3EF944C37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HSK2-35</a:t>
            </a:r>
          </a:p>
        </p:txBody>
      </p:sp>
      <p:sp>
        <p:nvSpPr>
          <p:cNvPr id="2" name="heading">
            <a:extLst xmlns:a="http://schemas.openxmlformats.org/drawingml/2006/main">
              <a:ext uri="{FF2B5EF4-FFF2-40B4-BE49-F238E27FC236}">
                <a16:creationId xmlns:a16="http://schemas.microsoft.com/office/drawing/2014/main" id="{EE97AFDF-8A29-4A4C-9B40-F2C15F78BD5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6A9C13CD-7D76-4C58-9924-B1FF9AB0C74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8369CC9D-4ABC-43A9-AE03-CBC99C39BA1D}"/>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护照。 Đối chiếu bài đọc để nêu bằng chứng.</a:t>
            </a:r>
          </a:p>
        </p:txBody>
      </p:sp>
      <p:sp>
        <p:nvSpPr>
          <p:cNvPr id="5" name="stretch">
            <a:extLst xmlns:a="http://schemas.openxmlformats.org/drawingml/2006/main">
              <a:ext uri="{FF2B5EF4-FFF2-40B4-BE49-F238E27FC236}">
                <a16:creationId xmlns:a16="http://schemas.microsoft.com/office/drawing/2014/main" id="{C0133697-B5AA-4827-8A11-1FABDD12E80E}"/>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2DAEB7C8-A0F3-4A83-9E99-0C8BB4937F3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597481762"/>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2ABB891-18BC-4237-BE95-8EA9F4360A0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HSK2-35</a:t>
            </a:r>
          </a:p>
        </p:txBody>
      </p:sp>
      <p:sp>
        <p:nvSpPr>
          <p:cNvPr id="2" name="heading">
            <a:extLst xmlns:a="http://schemas.openxmlformats.org/drawingml/2006/main">
              <a:ext uri="{FF2B5EF4-FFF2-40B4-BE49-F238E27FC236}">
                <a16:creationId xmlns:a16="http://schemas.microsoft.com/office/drawing/2014/main" id="{614FAC62-58CC-4A4C-927B-DD155D1BA52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3FD53481-A1EA-42E3-96BF-927DD37E3EC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02F4CD88-3026-4BCA-96C1-CB952136572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A341B411-96BC-4466-8753-F2F5491B47E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736402145"/>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749CD58-C811-4F73-8DBF-E3F416238FC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HSK2-35</a:t>
            </a:r>
          </a:p>
        </p:txBody>
      </p:sp>
      <p:sp>
        <p:nvSpPr>
          <p:cNvPr id="2" name="heading">
            <a:extLst xmlns:a="http://schemas.openxmlformats.org/drawingml/2006/main">
              <a:ext uri="{FF2B5EF4-FFF2-40B4-BE49-F238E27FC236}">
                <a16:creationId xmlns:a16="http://schemas.microsoft.com/office/drawing/2014/main" id="{417D8BEA-110A-4C54-92E6-164D6B947C3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7FBD7153-05DE-46F0-9A18-D930866D272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99F38877-9CB0-45D6-B7D2-45A73423ED77}"/>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Nhiệm vụ tổng hợp: chọn phương tiện, đặt phòng, gọi món và</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xử lý một thay đổi lịch trình bằng hội thoại.</a:t>
            </a:r>
          </a:p>
        </p:txBody>
      </p:sp>
      <p:sp>
        <p:nvSpPr>
          <p:cNvPr id="5" name="taskrule">
            <a:extLst xmlns:a="http://schemas.openxmlformats.org/drawingml/2006/main">
              <a:ext uri="{FF2B5EF4-FFF2-40B4-BE49-F238E27FC236}">
                <a16:creationId xmlns:a16="http://schemas.microsoft.com/office/drawing/2014/main" id="{7936B123-4DDF-49DB-879F-2FA6C9A2F7A1}"/>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500580274"/>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F34165A-6D87-4D5B-B0CF-7DFE52B879E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HSK2-35</a:t>
            </a:r>
          </a:p>
        </p:txBody>
      </p:sp>
      <p:sp>
        <p:nvSpPr>
          <p:cNvPr id="2" name="heading">
            <a:extLst xmlns:a="http://schemas.openxmlformats.org/drawingml/2006/main">
              <a:ext uri="{FF2B5EF4-FFF2-40B4-BE49-F238E27FC236}">
                <a16:creationId xmlns:a16="http://schemas.microsoft.com/office/drawing/2014/main" id="{2C269D41-910F-461D-B554-9EBBA11DA62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F33BC43A-C814-420F-95F7-6EF52C735B1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旅"/>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行"/>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海"/>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边"/>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山"/>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城"/>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951481219"/>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C9D501B-043B-4F63-8B6C-53F25142786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HSK2-35</a:t>
            </a:r>
          </a:p>
        </p:txBody>
      </p:sp>
      <p:sp>
        <p:nvSpPr>
          <p:cNvPr id="2" name="heading">
            <a:extLst xmlns:a="http://schemas.openxmlformats.org/drawingml/2006/main">
              <a:ext uri="{FF2B5EF4-FFF2-40B4-BE49-F238E27FC236}">
                <a16:creationId xmlns:a16="http://schemas.microsoft.com/office/drawing/2014/main" id="{89BB011F-8334-4571-A4A7-84DF4D1931D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F1063A4-7B17-46AE-9D27-B3247FB3BBC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FDA676AB-E7B8-4500-8F0A-8FE5D07938E2}"/>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D3EF93C5-0526-476A-B45C-2C91A0DC770F}"/>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C56A9AB6-1F84-41CB-AF3B-0B836DE07703}"/>
              </a:ext>
            </a:extLst>
            <ns0:hlinkClick xmlns:ns0="http://schemas.openxmlformats.org/drawingml/2006/main" xmlns:ns1="http://schemas.openxmlformats.org/officeDocument/2006/relationships" ns1:id="rIdInteractive3">
              <ns0:snd ns1:embed="rIdEmbeddedAudio4" name="HSK2-3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491898736"/>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41C1FFE-C831-405D-B387-1064F15651B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HSK2-35</a:t>
            </a:r>
          </a:p>
        </p:txBody>
      </p:sp>
      <p:sp>
        <p:nvSpPr>
          <p:cNvPr id="2" name="heading">
            <a:extLst xmlns:a="http://schemas.openxmlformats.org/drawingml/2006/main">
              <a:ext uri="{FF2B5EF4-FFF2-40B4-BE49-F238E27FC236}">
                <a16:creationId xmlns:a16="http://schemas.microsoft.com/office/drawing/2014/main" id="{C6DAC632-B3C2-42F1-B636-A87EEF218CE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2328D8DB-6CF3-453E-897F-90AFF176376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850A00CC-311A-4489-B537-C55921332907}"/>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3198B8E2-649C-4D1C-B961-F16291D5C20C}"/>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982526118"/>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6AB4807-3358-43C3-8FA3-5B7B1E5595B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HSK2-36</a:t>
            </a:r>
          </a:p>
        </p:txBody>
      </p:sp>
      <p:sp>
        <p:nvSpPr>
          <p:cNvPr id="2" name="heading">
            <a:extLst xmlns:a="http://schemas.openxmlformats.org/drawingml/2006/main">
              <a:ext uri="{FF2B5EF4-FFF2-40B4-BE49-F238E27FC236}">
                <a16:creationId xmlns:a16="http://schemas.microsoft.com/office/drawing/2014/main" id="{2C53FAC0-C1E0-4385-BD37-360B69D2184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Du lịch và tổng hợp</a:t>
            </a:r>
          </a:p>
        </p:txBody>
      </p:sp>
      <p:sp>
        <p:nvSpPr>
          <p:cNvPr id="3" name="page">
            <a:extLst xmlns:a="http://schemas.openxmlformats.org/drawingml/2006/main">
              <a:ext uri="{FF2B5EF4-FFF2-40B4-BE49-F238E27FC236}">
                <a16:creationId xmlns:a16="http://schemas.microsoft.com/office/drawing/2014/main" id="{AAA9EAF1-A15E-4EF5-B22C-C4D50BDDD21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E61B370E-A736-422A-BB33-E3DCE53FFB6E}"/>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du lịch và tổng hợp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6964608D-BB6E-4770-AD88-C9B5D3AB1D66}"/>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723693184"/>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DA33E52-3CCB-4504-B6EE-90287BDE8FC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HSK2-36</a:t>
            </a:r>
          </a:p>
        </p:txBody>
      </p:sp>
      <p:sp>
        <p:nvSpPr>
          <p:cNvPr id="2" name="heading">
            <a:extLst xmlns:a="http://schemas.openxmlformats.org/drawingml/2006/main">
              <a:ext uri="{FF2B5EF4-FFF2-40B4-BE49-F238E27FC236}">
                <a16:creationId xmlns:a16="http://schemas.microsoft.com/office/drawing/2014/main" id="{CD8727D5-468C-4B70-980A-917FF65AA60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1DF456FF-FBBA-4858-AC35-B4BB8EA6A49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2DF61C93-8BC0-4588-9FAE-97B65B888FBD}"/>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酒店     护照     行李</a:t>
            </a:r>
          </a:p>
        </p:txBody>
      </p:sp>
      <p:sp>
        <p:nvSpPr>
          <p:cNvPr id="5" name="retrieval">
            <a:extLst xmlns:a="http://schemas.openxmlformats.org/drawingml/2006/main">
              <a:ext uri="{FF2B5EF4-FFF2-40B4-BE49-F238E27FC236}">
                <a16:creationId xmlns:a16="http://schemas.microsoft.com/office/drawing/2014/main" id="{DF3D1357-1633-4008-93A0-911291C525F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928230750"/>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B959D9A2-7471-4D5C-B2C0-22519798234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HSK2-36</a:t>
            </a:r>
          </a:p>
        </p:txBody>
      </p:sp>
      <p:sp>
        <p:nvSpPr>
          <p:cNvPr id="2" name="heading">
            <a:extLst xmlns:a="http://schemas.openxmlformats.org/drawingml/2006/main">
              <a:ext uri="{FF2B5EF4-FFF2-40B4-BE49-F238E27FC236}">
                <a16:creationId xmlns:a16="http://schemas.microsoft.com/office/drawing/2014/main" id="{105450EF-27BB-48DD-BD69-BA13B030550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344C742C-7B4F-4A7D-80B6-9EAB3836E2B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0EED12DA-F96C-4E15-9E28-48030944535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回来</a:t>
            </a:r>
          </a:p>
        </p:txBody>
      </p:sp>
      <p:sp>
        <p:nvSpPr>
          <p:cNvPr id="5" name="py0">
            <a:extLst xmlns:a="http://schemas.openxmlformats.org/drawingml/2006/main">
              <a:ext uri="{FF2B5EF4-FFF2-40B4-BE49-F238E27FC236}">
                <a16:creationId xmlns:a16="http://schemas.microsoft.com/office/drawing/2014/main" id="{887B6FBE-F0EC-496C-ADDB-F2D341029C3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huílái</a:t>
            </a:r>
          </a:p>
        </p:txBody>
      </p:sp>
      <p:sp>
        <p:nvSpPr>
          <p:cNvPr id="6" name="vi0">
            <a:extLst xmlns:a="http://schemas.openxmlformats.org/drawingml/2006/main">
              <a:ext uri="{FF2B5EF4-FFF2-40B4-BE49-F238E27FC236}">
                <a16:creationId xmlns:a16="http://schemas.microsoft.com/office/drawing/2014/main" id="{5796E1C9-152F-4FF4-B958-8F16C3D033E4}"/>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trở về</a:t>
            </a:r>
          </a:p>
        </p:txBody>
      </p:sp>
      <p:sp>
        <p:nvSpPr>
          <p:cNvPr id="7" name="zh1">
            <a:extLst xmlns:a="http://schemas.openxmlformats.org/drawingml/2006/main">
              <a:ext uri="{FF2B5EF4-FFF2-40B4-BE49-F238E27FC236}">
                <a16:creationId xmlns:a16="http://schemas.microsoft.com/office/drawing/2014/main" id="{68060E09-07FF-483C-883B-A8607A4C2DA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带</a:t>
            </a:r>
          </a:p>
        </p:txBody>
      </p:sp>
      <p:sp>
        <p:nvSpPr>
          <p:cNvPr id="8" name="py1">
            <a:extLst xmlns:a="http://schemas.openxmlformats.org/drawingml/2006/main">
              <a:ext uri="{FF2B5EF4-FFF2-40B4-BE49-F238E27FC236}">
                <a16:creationId xmlns:a16="http://schemas.microsoft.com/office/drawing/2014/main" id="{C350F565-B91C-4E51-88B2-8D82FE731646}"/>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dài</a:t>
            </a:r>
          </a:p>
        </p:txBody>
      </p:sp>
      <p:sp>
        <p:nvSpPr>
          <p:cNvPr id="9" name="vi1">
            <a:extLst xmlns:a="http://schemas.openxmlformats.org/drawingml/2006/main">
              <a:ext uri="{FF2B5EF4-FFF2-40B4-BE49-F238E27FC236}">
                <a16:creationId xmlns:a16="http://schemas.microsoft.com/office/drawing/2014/main" id="{83B370FC-DBF7-4CF0-AC69-485A9DE38125}"/>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mang</a:t>
            </a:r>
          </a:p>
        </p:txBody>
      </p:sp>
      <p:sp>
        <p:nvSpPr>
          <p:cNvPr id="10" name="zh2">
            <a:extLst xmlns:a="http://schemas.openxmlformats.org/drawingml/2006/main">
              <a:ext uri="{FF2B5EF4-FFF2-40B4-BE49-F238E27FC236}">
                <a16:creationId xmlns:a16="http://schemas.microsoft.com/office/drawing/2014/main" id="{AA48AB36-D7E2-40E2-B4E9-D39DDBAC0D29}"/>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忘记</a:t>
            </a:r>
          </a:p>
        </p:txBody>
      </p:sp>
      <p:sp>
        <p:nvSpPr>
          <p:cNvPr id="11" name="py2">
            <a:extLst xmlns:a="http://schemas.openxmlformats.org/drawingml/2006/main">
              <a:ext uri="{FF2B5EF4-FFF2-40B4-BE49-F238E27FC236}">
                <a16:creationId xmlns:a16="http://schemas.microsoft.com/office/drawing/2014/main" id="{F87A2C0C-E6BC-42AA-805A-E79E0075A9A7}"/>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wàng jì</a:t>
            </a:r>
          </a:p>
        </p:txBody>
      </p:sp>
      <p:sp>
        <p:nvSpPr>
          <p:cNvPr id="12" name="vi2">
            <a:extLst xmlns:a="http://schemas.openxmlformats.org/drawingml/2006/main">
              <a:ext uri="{FF2B5EF4-FFF2-40B4-BE49-F238E27FC236}">
                <a16:creationId xmlns:a16="http://schemas.microsoft.com/office/drawing/2014/main" id="{5C13B3D0-75DE-4451-A309-BF9CEB67795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quên</a:t>
            </a:r>
          </a:p>
        </p:txBody>
      </p:sp>
      <p:sp>
        <p:nvSpPr>
          <p:cNvPr id="13" name="zh3">
            <a:extLst xmlns:a="http://schemas.openxmlformats.org/drawingml/2006/main">
              <a:ext uri="{FF2B5EF4-FFF2-40B4-BE49-F238E27FC236}">
                <a16:creationId xmlns:a16="http://schemas.microsoft.com/office/drawing/2014/main" id="{93FEB068-44A9-487C-A413-FF9C8CB4658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检查</a:t>
            </a:r>
          </a:p>
        </p:txBody>
      </p:sp>
      <p:sp>
        <p:nvSpPr>
          <p:cNvPr id="14" name="py3">
            <a:extLst xmlns:a="http://schemas.openxmlformats.org/drawingml/2006/main">
              <a:ext uri="{FF2B5EF4-FFF2-40B4-BE49-F238E27FC236}">
                <a16:creationId xmlns:a16="http://schemas.microsoft.com/office/drawing/2014/main" id="{14B67DA6-B37F-4F83-9ED9-CBE050824B30}"/>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jiǎn chá</a:t>
            </a:r>
          </a:p>
        </p:txBody>
      </p:sp>
      <p:sp>
        <p:nvSpPr>
          <p:cNvPr id="15" name="vi3">
            <a:extLst xmlns:a="http://schemas.openxmlformats.org/drawingml/2006/main">
              <a:ext uri="{FF2B5EF4-FFF2-40B4-BE49-F238E27FC236}">
                <a16:creationId xmlns:a16="http://schemas.microsoft.com/office/drawing/2014/main" id="{E87B27A6-BB6B-47BE-B3BC-955901710B2C}"/>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kiểm tra</a:t>
            </a:r>
          </a:p>
        </p:txBody>
      </p:sp>
      <p:sp>
        <p:nvSpPr>
          <p:cNvPr id="16" name="zh4">
            <a:extLst xmlns:a="http://schemas.openxmlformats.org/drawingml/2006/main">
              <a:ext uri="{FF2B5EF4-FFF2-40B4-BE49-F238E27FC236}">
                <a16:creationId xmlns:a16="http://schemas.microsoft.com/office/drawing/2014/main" id="{FB3C80E6-2B1A-43AE-9622-924E8C09B448}"/>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安全</a:t>
            </a:r>
          </a:p>
        </p:txBody>
      </p:sp>
      <p:sp>
        <p:nvSpPr>
          <p:cNvPr id="17" name="py4">
            <a:extLst xmlns:a="http://schemas.openxmlformats.org/drawingml/2006/main">
              <a:ext uri="{FF2B5EF4-FFF2-40B4-BE49-F238E27FC236}">
                <a16:creationId xmlns:a16="http://schemas.microsoft.com/office/drawing/2014/main" id="{EAA34768-2A11-4F7F-B72A-A0BB340AA6C4}"/>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ān quán</a:t>
            </a:r>
          </a:p>
        </p:txBody>
      </p:sp>
      <p:sp>
        <p:nvSpPr>
          <p:cNvPr id="18" name="vi4">
            <a:extLst xmlns:a="http://schemas.openxmlformats.org/drawingml/2006/main">
              <a:ext uri="{FF2B5EF4-FFF2-40B4-BE49-F238E27FC236}">
                <a16:creationId xmlns:a16="http://schemas.microsoft.com/office/drawing/2014/main" id="{E8B06E15-121F-4A6E-85DC-AD555B26F527}"/>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an toàn</a:t>
            </a:r>
          </a:p>
        </p:txBody>
      </p:sp>
      <p:sp>
        <p:nvSpPr>
          <p:cNvPr id="19" name="zh5">
            <a:extLst xmlns:a="http://schemas.openxmlformats.org/drawingml/2006/main">
              <a:ext uri="{FF2B5EF4-FFF2-40B4-BE49-F238E27FC236}">
                <a16:creationId xmlns:a16="http://schemas.microsoft.com/office/drawing/2014/main" id="{04CA7634-0336-4F25-AC17-C6D9B524D05C}"/>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完成</a:t>
            </a:r>
          </a:p>
        </p:txBody>
      </p:sp>
      <p:sp>
        <p:nvSpPr>
          <p:cNvPr id="20" name="py5">
            <a:extLst xmlns:a="http://schemas.openxmlformats.org/drawingml/2006/main">
              <a:ext uri="{FF2B5EF4-FFF2-40B4-BE49-F238E27FC236}">
                <a16:creationId xmlns:a16="http://schemas.microsoft.com/office/drawing/2014/main" id="{3C48D2E5-19AA-47B7-82CD-A04C5084BBE5}"/>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wán chéng</a:t>
            </a:r>
          </a:p>
        </p:txBody>
      </p:sp>
      <p:sp>
        <p:nvSpPr>
          <p:cNvPr id="21" name="vi5">
            <a:extLst xmlns:a="http://schemas.openxmlformats.org/drawingml/2006/main">
              <a:ext uri="{FF2B5EF4-FFF2-40B4-BE49-F238E27FC236}">
                <a16:creationId xmlns:a16="http://schemas.microsoft.com/office/drawing/2014/main" id="{02443E33-5139-4C69-8B32-4540887E85EB}"/>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hoàn thành</a:t>
            </a:r>
          </a:p>
        </p:txBody>
      </p:sp>
    </p:spTree>
    <p:extLst>
      <p:ext uri="{BB962C8B-B14F-4D97-AF65-F5344CB8AC3E}">
        <p14:creationId xmlns:p14="http://schemas.microsoft.com/office/powerpoint/2010/main" val="160307616"/>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96795127-8237-4992-8D05-E774FD63E6A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HSK2-36</a:t>
            </a:r>
          </a:p>
        </p:txBody>
      </p:sp>
      <p:sp>
        <p:nvSpPr>
          <p:cNvPr id="2" name="heading">
            <a:extLst xmlns:a="http://schemas.openxmlformats.org/drawingml/2006/main">
              <a:ext uri="{FF2B5EF4-FFF2-40B4-BE49-F238E27FC236}">
                <a16:creationId xmlns:a16="http://schemas.microsoft.com/office/drawing/2014/main" id="{6E2003CB-3DD0-4283-AAC2-D475EA9DD0C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CCA2E67D-3B9B-43AE-9DD2-DE3448FE5FC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F8F49ABE-E85E-49F5-A892-482B9D696FB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红色</a:t>
            </a:r>
          </a:p>
        </p:txBody>
      </p:sp>
      <p:sp>
        <p:nvSpPr>
          <p:cNvPr id="5" name="py0">
            <a:extLst xmlns:a="http://schemas.openxmlformats.org/drawingml/2006/main">
              <a:ext uri="{FF2B5EF4-FFF2-40B4-BE49-F238E27FC236}">
                <a16:creationId xmlns:a16="http://schemas.microsoft.com/office/drawing/2014/main" id="{77CBFD01-BC7D-4834-9BAB-25AF0BA58FB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hóngsè</a:t>
            </a:r>
          </a:p>
        </p:txBody>
      </p:sp>
      <p:sp>
        <p:nvSpPr>
          <p:cNvPr id="6" name="vi0">
            <a:extLst xmlns:a="http://schemas.openxmlformats.org/drawingml/2006/main">
              <a:ext uri="{FF2B5EF4-FFF2-40B4-BE49-F238E27FC236}">
                <a16:creationId xmlns:a16="http://schemas.microsoft.com/office/drawing/2014/main" id="{D69993D6-80E5-4FB8-BACA-FB740A8BC8F4}"/>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màu đỏ</a:t>
            </a:r>
          </a:p>
        </p:txBody>
      </p:sp>
      <p:sp>
        <p:nvSpPr>
          <p:cNvPr id="7" name="zh1">
            <a:extLst xmlns:a="http://schemas.openxmlformats.org/drawingml/2006/main">
              <a:ext uri="{FF2B5EF4-FFF2-40B4-BE49-F238E27FC236}">
                <a16:creationId xmlns:a16="http://schemas.microsoft.com/office/drawing/2014/main" id="{D65C1B47-069B-4855-A0E4-67609CD4BB6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跑</a:t>
            </a:r>
          </a:p>
        </p:txBody>
      </p:sp>
      <p:sp>
        <p:nvSpPr>
          <p:cNvPr id="8" name="py1">
            <a:extLst xmlns:a="http://schemas.openxmlformats.org/drawingml/2006/main">
              <a:ext uri="{FF2B5EF4-FFF2-40B4-BE49-F238E27FC236}">
                <a16:creationId xmlns:a16="http://schemas.microsoft.com/office/drawing/2014/main" id="{2D854535-C83B-48E0-B49B-69F1244F808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pǎo</a:t>
            </a:r>
          </a:p>
        </p:txBody>
      </p:sp>
      <p:sp>
        <p:nvSpPr>
          <p:cNvPr id="9" name="vi1">
            <a:extLst xmlns:a="http://schemas.openxmlformats.org/drawingml/2006/main">
              <a:ext uri="{FF2B5EF4-FFF2-40B4-BE49-F238E27FC236}">
                <a16:creationId xmlns:a16="http://schemas.microsoft.com/office/drawing/2014/main" id="{61E93E66-1E98-4056-ADEF-73751EC67F89}"/>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chạy</a:t>
            </a:r>
          </a:p>
        </p:txBody>
      </p:sp>
      <p:sp>
        <p:nvSpPr>
          <p:cNvPr id="10" name="zh2">
            <a:extLst xmlns:a="http://schemas.openxmlformats.org/drawingml/2006/main">
              <a:ext uri="{FF2B5EF4-FFF2-40B4-BE49-F238E27FC236}">
                <a16:creationId xmlns:a16="http://schemas.microsoft.com/office/drawing/2014/main" id="{5160E37E-CD99-4466-B465-97818B458501}"/>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有时</a:t>
            </a:r>
          </a:p>
        </p:txBody>
      </p:sp>
      <p:sp>
        <p:nvSpPr>
          <p:cNvPr id="11" name="py2">
            <a:extLst xmlns:a="http://schemas.openxmlformats.org/drawingml/2006/main">
              <a:ext uri="{FF2B5EF4-FFF2-40B4-BE49-F238E27FC236}">
                <a16:creationId xmlns:a16="http://schemas.microsoft.com/office/drawing/2014/main" id="{AE271B03-8DAB-4044-A3CB-B6473D4A669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yǒushí</a:t>
            </a:r>
          </a:p>
        </p:txBody>
      </p:sp>
      <p:sp>
        <p:nvSpPr>
          <p:cNvPr id="12" name="vi2">
            <a:extLst xmlns:a="http://schemas.openxmlformats.org/drawingml/2006/main">
              <a:ext uri="{FF2B5EF4-FFF2-40B4-BE49-F238E27FC236}">
                <a16:creationId xmlns:a16="http://schemas.microsoft.com/office/drawing/2014/main" id="{EC3C5AFC-E52B-4075-854A-02F6601281E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đôi khi</a:t>
            </a:r>
          </a:p>
        </p:txBody>
      </p:sp>
    </p:spTree>
    <p:extLst>
      <p:ext uri="{BB962C8B-B14F-4D97-AF65-F5344CB8AC3E}">
        <p14:creationId xmlns:p14="http://schemas.microsoft.com/office/powerpoint/2010/main" val="1577085514"/>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1A8191F-FD85-4B91-A4CA-28936706F2C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HSK2-36</a:t>
            </a:r>
          </a:p>
        </p:txBody>
      </p:sp>
      <p:sp>
        <p:nvSpPr>
          <p:cNvPr id="2" name="heading">
            <a:extLst xmlns:a="http://schemas.openxmlformats.org/drawingml/2006/main">
              <a:ext uri="{FF2B5EF4-FFF2-40B4-BE49-F238E27FC236}">
                <a16:creationId xmlns:a16="http://schemas.microsoft.com/office/drawing/2014/main" id="{F749AB3F-34C2-4F3E-9469-69B3F76B8D9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04CE31AB-A09B-478E-BD52-C87E32CDC92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F842D2C4-1652-4FC5-A7B2-F2A6B6F47D7C}"/>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还要</a:t>
            </a:r>
          </a:p>
        </p:txBody>
      </p:sp>
      <p:sp>
        <p:nvSpPr>
          <p:cNvPr id="5" name="rule">
            <a:extLst xmlns:a="http://schemas.openxmlformats.org/drawingml/2006/main">
              <a:ext uri="{FF2B5EF4-FFF2-40B4-BE49-F238E27FC236}">
                <a16:creationId xmlns:a16="http://schemas.microsoft.com/office/drawing/2014/main" id="{BA0B1254-893B-4647-AC56-BCE1C0F1908A}"/>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除了衣服，还要带护照。 Ngoài quần áo còn cần mang hộ chiếu.</a:t>
            </a:r>
          </a:p>
        </p:txBody>
      </p:sp>
    </p:spTree>
    <p:extLst>
      <p:ext uri="{BB962C8B-B14F-4D97-AF65-F5344CB8AC3E}">
        <p14:creationId xmlns:p14="http://schemas.microsoft.com/office/powerpoint/2010/main" val="1914637898"/>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67E6077-59D1-4BCB-A443-03543E813FE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HSK2-36</a:t>
            </a:r>
          </a:p>
        </p:txBody>
      </p:sp>
      <p:sp>
        <p:nvSpPr>
          <p:cNvPr id="2" name="heading">
            <a:extLst xmlns:a="http://schemas.openxmlformats.org/drawingml/2006/main">
              <a:ext uri="{FF2B5EF4-FFF2-40B4-BE49-F238E27FC236}">
                <a16:creationId xmlns:a16="http://schemas.microsoft.com/office/drawing/2014/main" id="{B8851881-AE56-4D74-A9CF-9C2A1B21F35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9A096321-7C12-45F2-B535-E3F27F2D7DC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E37566F3-E64E-4F59-BCA7-A2CC53F54804}"/>
              </a:ext>
            </a:extLst>
            <ns0:hlinkClick xmlns:ns0="http://schemas.openxmlformats.org/drawingml/2006/main" xmlns:ns1="http://schemas.openxmlformats.org/officeDocument/2006/relationships" ns1:id="rIdInteractive3">
              <ns0:snd ns1:embed="rIdEmbeddedAudio4" name="HSK2-3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F570F4F7-95D9-43A6-94BF-4ADB2230F76B}"/>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9448CE2C-3024-4F34-9DF3-E2E2FC7A6B47}"/>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558209050"/>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7298EE6-E011-4D8A-A1AF-498395E1321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HSK2-36</a:t>
            </a:r>
          </a:p>
        </p:txBody>
      </p:sp>
      <p:sp>
        <p:nvSpPr>
          <p:cNvPr id="2" name="heading">
            <a:extLst xmlns:a="http://schemas.openxmlformats.org/drawingml/2006/main">
              <a:ext uri="{FF2B5EF4-FFF2-40B4-BE49-F238E27FC236}">
                <a16:creationId xmlns:a16="http://schemas.microsoft.com/office/drawing/2014/main" id="{A8B06715-15E4-4726-867D-5720FBF6EEE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2D8D49AE-6F18-413E-BE25-AE7CA189F1E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A5F9C9A6-4331-4F69-A4C6-2B0F55A9AB8E}"/>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小林订了一个房间，打算住三天。办入住时，他给工作人员看了护照。房间有网络。</a:t>
            </a:r>
          </a:p>
        </p:txBody>
      </p:sp>
      <p:sp>
        <p:nvSpPr>
          <p:cNvPr id="5" name="q0">
            <a:extLst xmlns:a="http://schemas.openxmlformats.org/drawingml/2006/main">
              <a:ext uri="{FF2B5EF4-FFF2-40B4-BE49-F238E27FC236}">
                <a16:creationId xmlns:a16="http://schemas.microsoft.com/office/drawing/2014/main" id="{220D636A-451B-4632-84C1-70038928A745}"/>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小林打算住几天？</a:t>
            </a:r>
          </a:p>
        </p:txBody>
      </p:sp>
      <p:sp>
        <p:nvSpPr>
          <p:cNvPr id="6" name="q1">
            <a:extLst xmlns:a="http://schemas.openxmlformats.org/drawingml/2006/main">
              <a:ext uri="{FF2B5EF4-FFF2-40B4-BE49-F238E27FC236}">
                <a16:creationId xmlns:a16="http://schemas.microsoft.com/office/drawing/2014/main" id="{BE7E473B-8A54-4AC9-8D33-A03C12457A57}"/>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办入住需要出示什么？</a:t>
            </a:r>
          </a:p>
        </p:txBody>
      </p:sp>
    </p:spTree>
    <p:extLst>
      <p:ext uri="{BB962C8B-B14F-4D97-AF65-F5344CB8AC3E}">
        <p14:creationId xmlns:p14="http://schemas.microsoft.com/office/powerpoint/2010/main" val="122744232"/>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B93387D-7513-469F-B4E1-94C58ED478B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HSK2-36</a:t>
            </a:r>
          </a:p>
        </p:txBody>
      </p:sp>
      <p:sp>
        <p:nvSpPr>
          <p:cNvPr id="2" name="heading">
            <a:extLst xmlns:a="http://schemas.openxmlformats.org/drawingml/2006/main">
              <a:ext uri="{FF2B5EF4-FFF2-40B4-BE49-F238E27FC236}">
                <a16:creationId xmlns:a16="http://schemas.microsoft.com/office/drawing/2014/main" id="{CF5BB476-7324-427C-B5E2-EB12093E567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5EE07A42-25BA-41A2-84D3-23BA8ECFAD7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49422B07-2EF6-4025-B055-8C7DEF2BC365}"/>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A2D68A39-C2BB-4E3A-B5A6-FDF5CF04F3CE}"/>
              </a:ext>
            </a:extLst>
            <ns0:hlinkClick xmlns:ns0="http://schemas.openxmlformats.org/drawingml/2006/main" xmlns:ns1="http://schemas.openxmlformats.org/officeDocument/2006/relationships" ns1:id="rIdInteractive3">
              <ns0:snd ns1:embed="rIdEmbeddedAudio4" name="HSK2-3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99463F82-23FB-4B99-9A6B-A0AE88C6E1F2}"/>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带</a:t>
            </a:r>
          </a:p>
        </p:txBody>
      </p:sp>
      <p:sp>
        <p:nvSpPr>
          <p:cNvPr id="7" name="choice_1">
            <a:extLst xmlns:a="http://schemas.openxmlformats.org/drawingml/2006/main">
              <a:ext uri="{FF2B5EF4-FFF2-40B4-BE49-F238E27FC236}">
                <a16:creationId xmlns:a16="http://schemas.microsoft.com/office/drawing/2014/main" id="{2A4DF874-484D-4C0E-B79E-9AD5FC52AB2A}"/>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忘记</a:t>
            </a:r>
          </a:p>
        </p:txBody>
      </p:sp>
      <p:sp>
        <p:nvSpPr>
          <p:cNvPr id="8" name="choice_2">
            <a:extLst xmlns:a="http://schemas.openxmlformats.org/drawingml/2006/main">
              <a:ext uri="{FF2B5EF4-FFF2-40B4-BE49-F238E27FC236}">
                <a16:creationId xmlns:a16="http://schemas.microsoft.com/office/drawing/2014/main" id="{393B047F-B263-499F-9A30-1BB76C6B99EB}"/>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回来</a:t>
            </a:r>
          </a:p>
        </p:txBody>
      </p:sp>
    </p:spTree>
    <p:extLst>
      <p:ext uri="{BB962C8B-B14F-4D97-AF65-F5344CB8AC3E}">
        <p14:creationId xmlns:p14="http://schemas.microsoft.com/office/powerpoint/2010/main" val="851938601"/>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928D8DA-1D5B-41ED-8D10-CF8B88141AF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HSK2-36</a:t>
            </a:r>
          </a:p>
        </p:txBody>
      </p:sp>
      <p:sp>
        <p:nvSpPr>
          <p:cNvPr id="2" name="heading">
            <a:extLst xmlns:a="http://schemas.openxmlformats.org/drawingml/2006/main">
              <a:ext uri="{FF2B5EF4-FFF2-40B4-BE49-F238E27FC236}">
                <a16:creationId xmlns:a16="http://schemas.microsoft.com/office/drawing/2014/main" id="{904516C7-976D-4D66-A5B8-B528B0BD9AF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85A60461-989A-47D0-8FDA-ABB813BEC87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7679DF64-2C0A-4A81-8AA0-352A8DCA7561}"/>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回来 (huí lái).</a:t>
            </a:r>
          </a:p>
        </p:txBody>
      </p:sp>
      <p:sp>
        <p:nvSpPr>
          <p:cNvPr id="5" name="stretch">
            <a:extLst xmlns:a="http://schemas.openxmlformats.org/drawingml/2006/main">
              <a:ext uri="{FF2B5EF4-FFF2-40B4-BE49-F238E27FC236}">
                <a16:creationId xmlns:a16="http://schemas.microsoft.com/office/drawing/2014/main" id="{8FC22864-F917-4EF2-8360-82FB07A4E1B0}"/>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99C37686-7A60-4B2A-905A-DA796F3BA79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972552575"/>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193BBE0-C667-4C87-BD94-35F13C641D0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HSK2-36</a:t>
            </a:r>
          </a:p>
        </p:txBody>
      </p:sp>
      <p:sp>
        <p:nvSpPr>
          <p:cNvPr id="2" name="heading">
            <a:extLst xmlns:a="http://schemas.openxmlformats.org/drawingml/2006/main">
              <a:ext uri="{FF2B5EF4-FFF2-40B4-BE49-F238E27FC236}">
                <a16:creationId xmlns:a16="http://schemas.microsoft.com/office/drawing/2014/main" id="{31FD4B94-3AD8-41FF-81CB-B34665786BA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8AE4B90B-4A77-4CF4-BC34-F219804B4B3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F359C54A-87FD-4385-B5F0-A0532D96406F}"/>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76CED22E-FBD2-4425-B227-F5022A2521F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345137319"/>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C4AC304-8B55-42D9-89E4-76246295DC9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HSK2-36</a:t>
            </a:r>
          </a:p>
        </p:txBody>
      </p:sp>
      <p:sp>
        <p:nvSpPr>
          <p:cNvPr id="2" name="heading">
            <a:extLst xmlns:a="http://schemas.openxmlformats.org/drawingml/2006/main">
              <a:ext uri="{FF2B5EF4-FFF2-40B4-BE49-F238E27FC236}">
                <a16:creationId xmlns:a16="http://schemas.microsoft.com/office/drawing/2014/main" id="{FF5CE64D-7AC4-434B-ADE7-4197FC2C073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BB6C8A71-2F42-4B1A-A257-97978A16719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13FEA328-CCD7-4F13-8664-E4F3424CB768}"/>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Nhiệm vụ tổng hợp: chọn phương tiện, đặt phòng, gọi món và</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xử lý một thay đổi lịch trình bằng hội thoại.</a:t>
            </a:r>
          </a:p>
        </p:txBody>
      </p:sp>
      <p:sp>
        <p:nvSpPr>
          <p:cNvPr id="5" name="taskrule">
            <a:extLst xmlns:a="http://schemas.openxmlformats.org/drawingml/2006/main">
              <a:ext uri="{FF2B5EF4-FFF2-40B4-BE49-F238E27FC236}">
                <a16:creationId xmlns:a16="http://schemas.microsoft.com/office/drawing/2014/main" id="{2B4414ED-FCCD-4F57-94B8-CADD9B4FBA44}"/>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487561586"/>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B1D11F9-D065-497C-AD81-E05678E2386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HSK2-36</a:t>
            </a:r>
          </a:p>
        </p:txBody>
      </p:sp>
      <p:sp>
        <p:nvSpPr>
          <p:cNvPr id="2" name="heading">
            <a:extLst xmlns:a="http://schemas.openxmlformats.org/drawingml/2006/main">
              <a:ext uri="{FF2B5EF4-FFF2-40B4-BE49-F238E27FC236}">
                <a16:creationId xmlns:a16="http://schemas.microsoft.com/office/drawing/2014/main" id="{91C024EA-575E-4244-8FC8-B2E091B0A2A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1335DBB7-F5E4-40BD-AE74-779BBAC3D5F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回"/>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来"/>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带"/>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忘"/>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记"/>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检"/>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083169119"/>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7BCE3F1-75E4-4EB5-AD97-BB5C33206A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HSK2-36</a:t>
            </a:r>
          </a:p>
        </p:txBody>
      </p:sp>
      <p:sp>
        <p:nvSpPr>
          <p:cNvPr id="2" name="heading">
            <a:extLst xmlns:a="http://schemas.openxmlformats.org/drawingml/2006/main">
              <a:ext uri="{FF2B5EF4-FFF2-40B4-BE49-F238E27FC236}">
                <a16:creationId xmlns:a16="http://schemas.microsoft.com/office/drawing/2014/main" id="{6D0D7F00-5408-4CC8-89F2-9574A05825B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CADF1D17-015E-466C-9B54-3755AE0BF85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A6C03C2-A5C2-4326-991D-D94A313CBBBF}"/>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96DDBE0E-8CE9-4454-8FCA-DB35B6DD893C}"/>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9A62B630-AAD7-4668-BFFF-692BD23EE936}"/>
              </a:ext>
            </a:extLst>
            <ns0:hlinkClick xmlns:ns0="http://schemas.openxmlformats.org/drawingml/2006/main" xmlns:ns1="http://schemas.openxmlformats.org/officeDocument/2006/relationships" ns1:id="rIdInteractive3">
              <ns0:snd ns1:embed="rIdEmbeddedAudio4" name="HSK2-3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2725451"/>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1305D35-3636-4249-BFE2-B3F15AE3110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HSK2-36</a:t>
            </a:r>
          </a:p>
        </p:txBody>
      </p:sp>
      <p:sp>
        <p:nvSpPr>
          <p:cNvPr id="2" name="heading">
            <a:extLst xmlns:a="http://schemas.openxmlformats.org/drawingml/2006/main">
              <a:ext uri="{FF2B5EF4-FFF2-40B4-BE49-F238E27FC236}">
                <a16:creationId xmlns:a16="http://schemas.microsoft.com/office/drawing/2014/main" id="{2A4D514C-1E1B-4170-92E2-413D2051009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159A13C8-56B2-48DD-9FCA-8A29AFB22B7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946740F0-6006-41CF-9984-CC2EC2ED159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4496CE8F-E69F-47D0-951D-B1B2CDF458C6}"/>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56343493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2026-10-18T07:27:55.2520000Z</dcterms:created>
  <dcterms:modified xsi:type="dcterms:W3CDTF">2026-10-18T07:27:55.2520000Z</dcterms:modified>
</coreProperties>
</file>