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4681671fd4f24dd2" /><Relationship Type="http://schemas.openxmlformats.org/officeDocument/2006/relationships/extended-properties" Target="/docProps/app.xml" Id="R6f0a4367bd3948c8" /><Relationship Type="http://schemas.openxmlformats.org/officeDocument/2006/relationships/officeDocument" Target="/ppt/presentation.xml" Id="R3ab423c35caf496c" /></Relationships>
</file>

<file path=ppt/presentation.xml><?xml version="1.0" encoding="utf-8"?>
<p:presentation xmlns:p="http://schemas.openxmlformats.org/presentationml/2006/main">
  <p:sldMasterIdLst>
    <p:sldMasterId xmlns:r="http://schemas.openxmlformats.org/officeDocument/2006/relationships" id="2147483648" r:id="R458829565deb4ee9"/>
  </p:sldMasterIdLst>
  <p:notesMasterIdLst>
    <p:notesMasterId xmlns:r="http://schemas.openxmlformats.org/officeDocument/2006/relationships" r:id="Rbb60328557bd4339"/>
  </p:notesMasterIdLst>
  <p:sldIdLst>
    <p:sldId xmlns:r="http://schemas.openxmlformats.org/officeDocument/2006/relationships" id="256" r:id="R6587e805f9c24757"/>
    <p:sldId xmlns:r="http://schemas.openxmlformats.org/officeDocument/2006/relationships" id="257" r:id="Rebb29b745d3f4b0b"/>
    <p:sldId xmlns:r="http://schemas.openxmlformats.org/officeDocument/2006/relationships" id="258" r:id="R0cc4377032db4f21"/>
    <p:sldId xmlns:r="http://schemas.openxmlformats.org/officeDocument/2006/relationships" id="259" r:id="R14030d25892e4975"/>
    <p:sldId xmlns:r="http://schemas.openxmlformats.org/officeDocument/2006/relationships" id="260" r:id="R6767f054f7fb43c0"/>
    <p:sldId xmlns:r="http://schemas.openxmlformats.org/officeDocument/2006/relationships" id="261" r:id="R29ebfebc7b324684"/>
    <p:sldId xmlns:r="http://schemas.openxmlformats.org/officeDocument/2006/relationships" id="262" r:id="Rede6226377b14755"/>
    <p:sldId xmlns:r="http://schemas.openxmlformats.org/officeDocument/2006/relationships" id="263" r:id="R70157f9c7e5e418a"/>
    <p:sldId xmlns:r="http://schemas.openxmlformats.org/officeDocument/2006/relationships" id="264" r:id="R99e540d96c244ea3"/>
    <p:sldId xmlns:r="http://schemas.openxmlformats.org/officeDocument/2006/relationships" id="265" r:id="R72fe86c091f24635"/>
    <p:sldId xmlns:r="http://schemas.openxmlformats.org/officeDocument/2006/relationships" id="266" r:id="R35f33e89d8a4416f"/>
    <p:sldId xmlns:r="http://schemas.openxmlformats.org/officeDocument/2006/relationships" id="267" r:id="Rf5cdf1cf071f4f7c"/>
    <p:sldId xmlns:r="http://schemas.openxmlformats.org/officeDocument/2006/relationships" id="268" r:id="R59e85e2f8c1b43f5"/>
    <p:sldId xmlns:r="http://schemas.openxmlformats.org/officeDocument/2006/relationships" id="269" r:id="Rdfa7e5f21d364bab"/>
    <p:sldId xmlns:r="http://schemas.openxmlformats.org/officeDocument/2006/relationships" id="270" r:id="Rd422e2405f3448b9"/>
    <p:sldId xmlns:r="http://schemas.openxmlformats.org/officeDocument/2006/relationships" id="271" r:id="Ra0c400f2cef34fc7"/>
    <p:sldId xmlns:r="http://schemas.openxmlformats.org/officeDocument/2006/relationships" id="272" r:id="R45f2cd58d7b8412b"/>
    <p:sldId xmlns:r="http://schemas.openxmlformats.org/officeDocument/2006/relationships" id="273" r:id="R17727ab7899049ad"/>
    <p:sldId xmlns:r="http://schemas.openxmlformats.org/officeDocument/2006/relationships" id="274" r:id="R8d8ce08d55f0442b"/>
    <p:sldId xmlns:r="http://schemas.openxmlformats.org/officeDocument/2006/relationships" id="275" r:id="R22a84091c20b483b"/>
    <p:sldId xmlns:r="http://schemas.openxmlformats.org/officeDocument/2006/relationships" id="276" r:id="Re9674925648d4c02"/>
    <p:sldId xmlns:r="http://schemas.openxmlformats.org/officeDocument/2006/relationships" id="277" r:id="R4c2ccde82a1241f1"/>
    <p:sldId xmlns:r="http://schemas.openxmlformats.org/officeDocument/2006/relationships" id="278" r:id="Rabb87a868940427a"/>
    <p:sldId xmlns:r="http://schemas.openxmlformats.org/officeDocument/2006/relationships" id="279" r:id="Rdf8b1ca8ba99468b"/>
    <p:sldId xmlns:r="http://schemas.openxmlformats.org/officeDocument/2006/relationships" id="280" r:id="R810f96a0cd504d5f"/>
    <p:sldId xmlns:r="http://schemas.openxmlformats.org/officeDocument/2006/relationships" id="281" r:id="Re06b0a78113d4091"/>
    <p:sldId xmlns:r="http://schemas.openxmlformats.org/officeDocument/2006/relationships" id="282" r:id="R4f0b0945121744a9"/>
    <p:sldId xmlns:r="http://schemas.openxmlformats.org/officeDocument/2006/relationships" id="283" r:id="R7348199ec2f14580"/>
    <p:sldId xmlns:r="http://schemas.openxmlformats.org/officeDocument/2006/relationships" id="284" r:id="Rce2a2a5a02444b99"/>
    <p:sldId xmlns:r="http://schemas.openxmlformats.org/officeDocument/2006/relationships" id="285" r:id="R5779e0401503410a"/>
    <p:sldId xmlns:r="http://schemas.openxmlformats.org/officeDocument/2006/relationships" id="286" r:id="R6be05444f5124d58"/>
    <p:sldId xmlns:r="http://schemas.openxmlformats.org/officeDocument/2006/relationships" id="287" r:id="R295c7e046e9a4ff6"/>
    <p:sldId xmlns:r="http://schemas.openxmlformats.org/officeDocument/2006/relationships" id="288" r:id="R5160d21849644ead"/>
    <p:sldId xmlns:r="http://schemas.openxmlformats.org/officeDocument/2006/relationships" id="289" r:id="Rfced40f3c1b64656"/>
    <p:sldId xmlns:r="http://schemas.openxmlformats.org/officeDocument/2006/relationships" id="290" r:id="Rac56038ee8454668"/>
    <p:sldId xmlns:r="http://schemas.openxmlformats.org/officeDocument/2006/relationships" id="291" r:id="Rc4fa2dbe0605458f"/>
    <p:sldId xmlns:r="http://schemas.openxmlformats.org/officeDocument/2006/relationships" id="292" r:id="R96e7d285861f4b60"/>
    <p:sldId xmlns:r="http://schemas.openxmlformats.org/officeDocument/2006/relationships" id="293" r:id="R8a7a6c438e7b43bb"/>
    <p:sldId xmlns:r="http://schemas.openxmlformats.org/officeDocument/2006/relationships" id="294" r:id="Rb3cb60194443420a"/>
    <p:sldId xmlns:r="http://schemas.openxmlformats.org/officeDocument/2006/relationships" id="295" r:id="R3c9f66ff2092430b"/>
    <p:sldId xmlns:r="http://schemas.openxmlformats.org/officeDocument/2006/relationships" id="296" r:id="R3a6324c2a2134c70"/>
    <p:sldId xmlns:r="http://schemas.openxmlformats.org/officeDocument/2006/relationships" id="297" r:id="Rf58e2c70e83d4f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a71164ae7147f5" /><Relationship Type="http://schemas.openxmlformats.org/officeDocument/2006/relationships/slideMaster" Target="/ppt/slideMasters/slideMaster1.xml" Id="R458829565deb4ee9" /><Relationship Type="http://schemas.openxmlformats.org/officeDocument/2006/relationships/notesMaster" Target="/ppt/notesMasters/notesMaster1.xml" Id="Rbb60328557bd4339" /><Relationship Type="http://schemas.openxmlformats.org/officeDocument/2006/relationships/presProps" Target="/ppt/presProps.xml" Id="R0f87627988804dc5" /><Relationship Type="http://schemas.openxmlformats.org/officeDocument/2006/relationships/tableStyles" Target="/ppt/tableStyles.xml" Id="R0d6915e003d5441e" /><Relationship Type="http://schemas.openxmlformats.org/officeDocument/2006/relationships/slide" Target="/ppt/slides/slide1.xml" Id="R6587e805f9c24757" /><Relationship Type="http://schemas.openxmlformats.org/officeDocument/2006/relationships/slide" Target="/ppt/slides/slide2.xml" Id="Rebb29b745d3f4b0b" /><Relationship Type="http://schemas.openxmlformats.org/officeDocument/2006/relationships/slide" Target="/ppt/slides/slide3.xml" Id="R0cc4377032db4f21" /><Relationship Type="http://schemas.openxmlformats.org/officeDocument/2006/relationships/slide" Target="/ppt/slides/slide4.xml" Id="R14030d25892e4975" /><Relationship Type="http://schemas.openxmlformats.org/officeDocument/2006/relationships/slide" Target="/ppt/slides/slide5.xml" Id="R6767f054f7fb43c0" /><Relationship Type="http://schemas.openxmlformats.org/officeDocument/2006/relationships/slide" Target="/ppt/slides/slide6.xml" Id="R29ebfebc7b324684" /><Relationship Type="http://schemas.openxmlformats.org/officeDocument/2006/relationships/slide" Target="/ppt/slides/slide7.xml" Id="Rede6226377b14755" /><Relationship Type="http://schemas.openxmlformats.org/officeDocument/2006/relationships/slide" Target="/ppt/slides/slide8.xml" Id="R70157f9c7e5e418a" /><Relationship Type="http://schemas.openxmlformats.org/officeDocument/2006/relationships/slide" Target="/ppt/slides/slide9.xml" Id="R99e540d96c244ea3" /><Relationship Type="http://schemas.openxmlformats.org/officeDocument/2006/relationships/slide" Target="/ppt/slides/slide10.xml" Id="R72fe86c091f24635" /><Relationship Type="http://schemas.openxmlformats.org/officeDocument/2006/relationships/slide" Target="/ppt/slides/slide11.xml" Id="R35f33e89d8a4416f" /><Relationship Type="http://schemas.openxmlformats.org/officeDocument/2006/relationships/slide" Target="/ppt/slides/slide12.xml" Id="Rf5cdf1cf071f4f7c" /><Relationship Type="http://schemas.openxmlformats.org/officeDocument/2006/relationships/slide" Target="/ppt/slides/slide13.xml" Id="R59e85e2f8c1b43f5" /><Relationship Type="http://schemas.openxmlformats.org/officeDocument/2006/relationships/slide" Target="/ppt/slides/slide14.xml" Id="Rdfa7e5f21d364bab" /><Relationship Type="http://schemas.openxmlformats.org/officeDocument/2006/relationships/slide" Target="/ppt/slides/slide15.xml" Id="Rd422e2405f3448b9" /><Relationship Type="http://schemas.openxmlformats.org/officeDocument/2006/relationships/slide" Target="/ppt/slides/slide16.xml" Id="Ra0c400f2cef34fc7" /><Relationship Type="http://schemas.openxmlformats.org/officeDocument/2006/relationships/slide" Target="/ppt/slides/slide17.xml" Id="R45f2cd58d7b8412b" /><Relationship Type="http://schemas.openxmlformats.org/officeDocument/2006/relationships/slide" Target="/ppt/slides/slide18.xml" Id="R17727ab7899049ad" /><Relationship Type="http://schemas.openxmlformats.org/officeDocument/2006/relationships/slide" Target="/ppt/slides/slide19.xml" Id="R8d8ce08d55f0442b" /><Relationship Type="http://schemas.openxmlformats.org/officeDocument/2006/relationships/slide" Target="/ppt/slides/slide20.xml" Id="R22a84091c20b483b" /><Relationship Type="http://schemas.openxmlformats.org/officeDocument/2006/relationships/slide" Target="/ppt/slides/slide21.xml" Id="Re9674925648d4c02" /><Relationship Type="http://schemas.openxmlformats.org/officeDocument/2006/relationships/slide" Target="/ppt/slides/slide22.xml" Id="R4c2ccde82a1241f1" /><Relationship Type="http://schemas.openxmlformats.org/officeDocument/2006/relationships/slide" Target="/ppt/slides/slide23.xml" Id="Rabb87a868940427a" /><Relationship Type="http://schemas.openxmlformats.org/officeDocument/2006/relationships/slide" Target="/ppt/slides/slide24.xml" Id="Rdf8b1ca8ba99468b" /><Relationship Type="http://schemas.openxmlformats.org/officeDocument/2006/relationships/slide" Target="/ppt/slides/slide25.xml" Id="R810f96a0cd504d5f" /><Relationship Type="http://schemas.openxmlformats.org/officeDocument/2006/relationships/slide" Target="/ppt/slides/slide26.xml" Id="Re06b0a78113d4091" /><Relationship Type="http://schemas.openxmlformats.org/officeDocument/2006/relationships/slide" Target="/ppt/slides/slide27.xml" Id="R4f0b0945121744a9" /><Relationship Type="http://schemas.openxmlformats.org/officeDocument/2006/relationships/slide" Target="/ppt/slides/slide28.xml" Id="R7348199ec2f14580" /><Relationship Type="http://schemas.openxmlformats.org/officeDocument/2006/relationships/slide" Target="/ppt/slides/slide29.xml" Id="Rce2a2a5a02444b99" /><Relationship Type="http://schemas.openxmlformats.org/officeDocument/2006/relationships/slide" Target="/ppt/slides/slide30.xml" Id="R5779e0401503410a" /><Relationship Type="http://schemas.openxmlformats.org/officeDocument/2006/relationships/slide" Target="/ppt/slides/slide31.xml" Id="R6be05444f5124d58" /><Relationship Type="http://schemas.openxmlformats.org/officeDocument/2006/relationships/slide" Target="/ppt/slides/slide32.xml" Id="R295c7e046e9a4ff6" /><Relationship Type="http://schemas.openxmlformats.org/officeDocument/2006/relationships/slide" Target="/ppt/slides/slide33.xml" Id="R5160d21849644ead" /><Relationship Type="http://schemas.openxmlformats.org/officeDocument/2006/relationships/slide" Target="/ppt/slides/slide34.xml" Id="Rfced40f3c1b64656" /><Relationship Type="http://schemas.openxmlformats.org/officeDocument/2006/relationships/slide" Target="/ppt/slides/slide35.xml" Id="Rac56038ee8454668" /><Relationship Type="http://schemas.openxmlformats.org/officeDocument/2006/relationships/slide" Target="/ppt/slides/slide36.xml" Id="Rc4fa2dbe0605458f" /><Relationship Type="http://schemas.openxmlformats.org/officeDocument/2006/relationships/slide" Target="/ppt/slides/slide37.xml" Id="R96e7d285861f4b60" /><Relationship Type="http://schemas.openxmlformats.org/officeDocument/2006/relationships/slide" Target="/ppt/slides/slide38.xml" Id="R8a7a6c438e7b43bb" /><Relationship Type="http://schemas.openxmlformats.org/officeDocument/2006/relationships/slide" Target="/ppt/slides/slide39.xml" Id="Rb3cb60194443420a" /><Relationship Type="http://schemas.openxmlformats.org/officeDocument/2006/relationships/slide" Target="/ppt/slides/slide40.xml" Id="R3c9f66ff2092430b" /><Relationship Type="http://schemas.openxmlformats.org/officeDocument/2006/relationships/slide" Target="/ppt/slides/slide41.xml" Id="R3a6324c2a2134c70" /><Relationship Type="http://schemas.openxmlformats.org/officeDocument/2006/relationships/slide" Target="/ppt/slides/slide42.xml" Id="Rf58e2c70e83d4f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956895817049b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74bb8c2b8b4e74" /><Relationship Type="http://schemas.openxmlformats.org/officeDocument/2006/relationships/notesMaster" Target="/ppt/notesMasters/notesMaster1.xml" Id="R135f475c025d47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ae26adbee64d26" /><Relationship Type="http://schemas.openxmlformats.org/officeDocument/2006/relationships/notesMaster" Target="/ppt/notesMasters/notesMaster1.xml" Id="R857ad76d494e4f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ab2a3c09ec47cb" /><Relationship Type="http://schemas.openxmlformats.org/officeDocument/2006/relationships/notesMaster" Target="/ppt/notesMasters/notesMaster1.xml" Id="R938ede44297543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98f440d0e74e1c" /><Relationship Type="http://schemas.openxmlformats.org/officeDocument/2006/relationships/notesMaster" Target="/ppt/notesMasters/notesMaster1.xml" Id="Re9358ef992bc46e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1319f39d16453d" /><Relationship Type="http://schemas.openxmlformats.org/officeDocument/2006/relationships/notesMaster" Target="/ppt/notesMasters/notesMaster1.xml" Id="R13aa5e675c5946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b5f13db4d74f0b" /><Relationship Type="http://schemas.openxmlformats.org/officeDocument/2006/relationships/notesMaster" Target="/ppt/notesMasters/notesMaster1.xml" Id="R2d04536f61324784"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0b0c5dc89e4487" /><Relationship Type="http://schemas.openxmlformats.org/officeDocument/2006/relationships/notesMaster" Target="/ppt/notesMasters/notesMaster1.xml" Id="R0b734aa23f1145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79b3a644af443c" /><Relationship Type="http://schemas.openxmlformats.org/officeDocument/2006/relationships/notesMaster" Target="/ppt/notesMasters/notesMaster1.xml" Id="Rd2ff079073bd46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b169be2e66eb4319" /><Relationship Type="http://schemas.openxmlformats.org/officeDocument/2006/relationships/notesMaster" Target="/ppt/notesMasters/notesMaster1.xml" Id="Rcd6c3ef47a1d46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40f66975a674a44" /><Relationship Type="http://schemas.openxmlformats.org/officeDocument/2006/relationships/notesMaster" Target="/ppt/notesMasters/notesMaster1.xml" Id="R09044db140aa40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9d9be472f2749e2" /><Relationship Type="http://schemas.openxmlformats.org/officeDocument/2006/relationships/notesMaster" Target="/ppt/notesMasters/notesMaster1.xml" Id="Rec75bb354934485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3dea595c174555" /><Relationship Type="http://schemas.openxmlformats.org/officeDocument/2006/relationships/notesMaster" Target="/ppt/notesMasters/notesMaster1.xml" Id="R313e003c6ce24d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87bc543b034dae" /><Relationship Type="http://schemas.openxmlformats.org/officeDocument/2006/relationships/notesMaster" Target="/ppt/notesMasters/notesMaster1.xml" Id="Rb52700a6c05a4a8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4b3f2abffb14b54" /><Relationship Type="http://schemas.openxmlformats.org/officeDocument/2006/relationships/notesMaster" Target="/ppt/notesMasters/notesMaster1.xml" Id="Rcf04e617d4d44c6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52591bb971f4029" /><Relationship Type="http://schemas.openxmlformats.org/officeDocument/2006/relationships/notesMaster" Target="/ppt/notesMasters/notesMaster1.xml" Id="R76e40a21e73e471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f31ec77e124a40" /><Relationship Type="http://schemas.openxmlformats.org/officeDocument/2006/relationships/notesMaster" Target="/ppt/notesMasters/notesMaster1.xml" Id="R0ea7d9c2f554417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52aea1123b24926" /><Relationship Type="http://schemas.openxmlformats.org/officeDocument/2006/relationships/notesMaster" Target="/ppt/notesMasters/notesMaster1.xml" Id="Rca3ab54fe8bd419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acc2f1b09f145de" /><Relationship Type="http://schemas.openxmlformats.org/officeDocument/2006/relationships/notesMaster" Target="/ppt/notesMasters/notesMaster1.xml" Id="Ra6f71a9ea94042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da9ad37ecbb4a8c" /><Relationship Type="http://schemas.openxmlformats.org/officeDocument/2006/relationships/notesMaster" Target="/ppt/notesMasters/notesMaster1.xml" Id="R67e1abc4b31d4e2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4656ec160564804" /><Relationship Type="http://schemas.openxmlformats.org/officeDocument/2006/relationships/notesMaster" Target="/ppt/notesMasters/notesMaster1.xml" Id="R5b600d72a1414ae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7e5a6cedb934318" /><Relationship Type="http://schemas.openxmlformats.org/officeDocument/2006/relationships/notesMaster" Target="/ppt/notesMasters/notesMaster1.xml" Id="R04c9f7b2ee764ed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7a74607ef64502" /><Relationship Type="http://schemas.openxmlformats.org/officeDocument/2006/relationships/notesMaster" Target="/ppt/notesMasters/notesMaster1.xml" Id="R8c504203b49940f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1af3ca807314a58" /><Relationship Type="http://schemas.openxmlformats.org/officeDocument/2006/relationships/notesMaster" Target="/ppt/notesMasters/notesMaster1.xml" Id="R74b16e1f2bc04f1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2bcbc4753934acf" /><Relationship Type="http://schemas.openxmlformats.org/officeDocument/2006/relationships/notesMaster" Target="/ppt/notesMasters/notesMaster1.xml" Id="R5bc4c29638d6404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6a84755ad764ef8" /><Relationship Type="http://schemas.openxmlformats.org/officeDocument/2006/relationships/notesMaster" Target="/ppt/notesMasters/notesMaster1.xml" Id="R88adb9bbe43a420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50f4692702c4f2a" /><Relationship Type="http://schemas.openxmlformats.org/officeDocument/2006/relationships/notesMaster" Target="/ppt/notesMasters/notesMaster1.xml" Id="R110d67a3348b402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974126923ff4a9e" /><Relationship Type="http://schemas.openxmlformats.org/officeDocument/2006/relationships/notesMaster" Target="/ppt/notesMasters/notesMaster1.xml" Id="Rebb146a35384449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689942b4f244c2" /><Relationship Type="http://schemas.openxmlformats.org/officeDocument/2006/relationships/notesMaster" Target="/ppt/notesMasters/notesMaster1.xml" Id="R25b64a4817af4f4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d1b0b0cf90c4580" /><Relationship Type="http://schemas.openxmlformats.org/officeDocument/2006/relationships/notesMaster" Target="/ppt/notesMasters/notesMaster1.xml" Id="R6ca2a323722a431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6c6ccee71b24bfa" /><Relationship Type="http://schemas.openxmlformats.org/officeDocument/2006/relationships/notesMaster" Target="/ppt/notesMasters/notesMaster1.xml" Id="R41ed3d262d6e45a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596ae5a6f554552" /><Relationship Type="http://schemas.openxmlformats.org/officeDocument/2006/relationships/notesMaster" Target="/ppt/notesMasters/notesMaster1.xml" Id="R38a75d49065740a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99f6d4809744587" /><Relationship Type="http://schemas.openxmlformats.org/officeDocument/2006/relationships/notesMaster" Target="/ppt/notesMasters/notesMaster1.xml" Id="R2f3a5ba9b04a4a1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ba51640b05b4471" /><Relationship Type="http://schemas.openxmlformats.org/officeDocument/2006/relationships/notesMaster" Target="/ppt/notesMasters/notesMaster1.xml" Id="Rc22c43e2960548a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b6769ab4b464e2e" /><Relationship Type="http://schemas.openxmlformats.org/officeDocument/2006/relationships/notesMaster" Target="/ppt/notesMasters/notesMaster1.xml" Id="R9ea3a02293964ad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bf25e69ad304d6b" /><Relationship Type="http://schemas.openxmlformats.org/officeDocument/2006/relationships/notesMaster" Target="/ppt/notesMasters/notesMaster1.xml" Id="Rc67c1e7c39bc401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8c8204bf47f4fbd" /><Relationship Type="http://schemas.openxmlformats.org/officeDocument/2006/relationships/notesMaster" Target="/ppt/notesMasters/notesMaster1.xml" Id="R2900ec25d48b4fe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e4112c9b61c4c7d" /><Relationship Type="http://schemas.openxmlformats.org/officeDocument/2006/relationships/notesMaster" Target="/ppt/notesMasters/notesMaster1.xml" Id="Rbeb26167b3c644c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41a41abbcd64d88" /><Relationship Type="http://schemas.openxmlformats.org/officeDocument/2006/relationships/notesMaster" Target="/ppt/notesMasters/notesMaster1.xml" Id="R97cf6f5c91ad4eb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211e55101294936" /><Relationship Type="http://schemas.openxmlformats.org/officeDocument/2006/relationships/notesMaster" Target="/ppt/notesMasters/notesMaster1.xml" Id="Rb03b6ba58ee34ed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68c3f552c704396" /><Relationship Type="http://schemas.openxmlformats.org/officeDocument/2006/relationships/notesMaster" Target="/ppt/notesMasters/notesMaster1.xml" Id="Rd515ce3ad5be4c0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92002f9842d4e36" /><Relationship Type="http://schemas.openxmlformats.org/officeDocument/2006/relationships/notesMaster" Target="/ppt/notesMasters/notesMaster1.xml" Id="Rfc32b139d5c84b1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5d3aecd82014c1c" /><Relationship Type="http://schemas.openxmlformats.org/officeDocument/2006/relationships/notesMaster" Target="/ppt/notesMasters/notesMaster1.xml" Id="R92cda2ef3fb74f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../Audio/HSK3-01_MODEL.mp3. Sau khi tải, giữ thư mục Audio cạnh thư mục Slides. Script: 目标。习惯。坚持。提高。水平。方法。安排。认真。这个月你有什么学习目标？。我想提高听力，每天听三十分钟。。除了听，你还做什么？。我还会把听到的内容说出来。。这个方法怎么样？。很有用，我已经坚持两周了。.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三十分钟。 / 用自己的话说主要内容。.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目标 (mù biāo) = mục tiêu. Chọn đáp án bằng chuột trong trình chiếu. Chế độ đội: 20 giây trao đổi, 10 giây giải thích. Nhóm đúng và giải thích được nhận hai điểm. Script GAME: 目标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HSK3-01: Mục tiêu và thói quen học tập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../Audio/HSK3-02_MODEL.mp3. Sau khi tải, giữ thư mục Audio cạnh thư mục Slides. Script: 进步。成绩。记得。忘了。每天早上。至少。除了。以外。小林想提高听力。他每天听中文三十分钟，再用自己的话说出主要内容。两周以后，他发现自己听得比以前清楚了。.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三十分钟。 / 用自己的话说主要内容。.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用自己的话说主要内容。 Đối chiếu bài đọc để nêu bằng chứng. Chọn đáp án bằng chuột trong trình chiếu. Chế độ đội: 20 giây trao đổi, 10 giây giải thích. Nhóm đúng và giải thích được nhận hai điểm. Script GAME: 进步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HSK3-02: Mục tiêu và thói quen học tập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../Audio/HSK3-03_MODEL.mp3. Sau khi tải, giữ thư mục Audio cạnh thư mục Slides. Script: 还要。终于。成功。努力。练口语。听力。阅读。写作。小林想提高听力。他每天听中文三十分钟，再用自己的话说出主要内容。两周以后，他发现自己听得比以前清楚了。。小林每天听多久？。他听完后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三十分钟。 / 用自己的话说主要内容。.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还要 (hái yào). Chọn đáp án bằng chuột trong trình chiếu. Chế độ đội: 20 giây trao đổi, 10 giây giải thích. Nhóm đúng và giải thích được nhận hai điểm. Script GAME: 还要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HSK3-03: Mục tiêu và thói quen học tập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c868d8298746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16361d4f70423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4842fed51d440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6dcfe045b76463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9c7b8a7b85c4d0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4b4e4cf449a4e6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E9D07F-2EEA-4F91-BAB1-06C97812650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DFA4182-7810-4A7C-98E5-74FCB204F72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522D245-CB91-43F8-A8C9-302425A436D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2876A7-F397-43F1-B5D9-A1EA543545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8267DFE-D16B-4F30-A2B2-B07E993451B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A6FA6D5-F4B8-46CB-A66F-90E138B925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4D05C2C-7656-4C15-8BDF-DEF0618FCE7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D5D027E-B69C-439D-9791-4556C5DE8CF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07AC264-42C9-4C15-8536-EC2216E269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A280986-254D-4827-BC80-8B5751C8339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f8971d8854423f" /><Relationship Type="http://schemas.openxmlformats.org/officeDocument/2006/relationships/slideLayout" Target="/ppt/slideLayouts/slideLayout1.xml" Id="Rae0bce5865d14211" /><Relationship Type="http://schemas.openxmlformats.org/officeDocument/2006/relationships/slideLayout" Target="/ppt/slideLayouts/slideLayout2.xml" Id="R36c8ed5c8beb462c" /><Relationship Type="http://schemas.openxmlformats.org/officeDocument/2006/relationships/slideLayout" Target="/ppt/slideLayouts/slideLayout3.xml" Id="R0bf5d991e8cf491b" /><Relationship Type="http://schemas.openxmlformats.org/officeDocument/2006/relationships/slideLayout" Target="/ppt/slideLayouts/slideLayout4.xml" Id="R450047fbd2354374" /><Relationship Type="http://schemas.openxmlformats.org/officeDocument/2006/relationships/slideLayout" Target="/ppt/slideLayouts/slideLayout5.xml" Id="R9f53fad14c6b44b6" /><Relationship Type="http://schemas.openxmlformats.org/officeDocument/2006/relationships/slideLayout" Target="/ppt/slideLayouts/slideLayout6.xml" Id="R576a0c508990473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0bce5865d14211"/>
    <p:sldLayoutId xmlns:r="http://schemas.openxmlformats.org/officeDocument/2006/relationships" id="2147483650" r:id="R36c8ed5c8beb462c"/>
    <p:sldLayoutId xmlns:r="http://schemas.openxmlformats.org/officeDocument/2006/relationships" id="2147483651" r:id="R0bf5d991e8cf491b"/>
    <p:sldLayoutId xmlns:r="http://schemas.openxmlformats.org/officeDocument/2006/relationships" id="2147483652" r:id="R450047fbd2354374"/>
    <p:sldLayoutId xmlns:r="http://schemas.openxmlformats.org/officeDocument/2006/relationships" id="2147483653" r:id="R9f53fad14c6b44b6"/>
    <p:sldLayoutId xmlns:r="http://schemas.openxmlformats.org/officeDocument/2006/relationships" id="2147483654" r:id="R576a0c508990473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1dd8615943a451c" /><Relationship Type="http://schemas.openxmlformats.org/officeDocument/2006/relationships/notesSlide" Target="/ppt/notesSlides/notesSlide1.xml" Id="Rc53319dfc30242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3208fd266a34efb" /><Relationship Type="http://schemas.openxmlformats.org/officeDocument/2006/relationships/notesSlide" Target="/ppt/notesSlides/notesSlide2.xml" Id="R704f9769515a47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d5c8096af0947f1" /><Relationship Type="http://schemas.openxmlformats.org/officeDocument/2006/relationships/notesSlide" Target="/ppt/notesSlides/notesSlide3.xml" Id="R546807215fe545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b11ca80d5304b25" /><Relationship Type="http://schemas.openxmlformats.org/officeDocument/2006/relationships/notesSlide" Target="/ppt/notesSlides/notesSlide4.xml" Id="Rd49deef0df7b4b5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343e475631d446b" /><Relationship Type="http://schemas.openxmlformats.org/officeDocument/2006/relationships/notesSlide" Target="/ppt/notesSlides/notesSlide5.xml" Id="Ra38d3657965a4ca2"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d872a5c79108459c"/><Relationship Type="http://schemas.openxmlformats.org/officeDocument/2006/relationships/notesSlide" Target="/ppt/notesSlides/notesSlide6.xml" Id="R6235c1c9a1df4b30"/><Relationship Id="rIdInteractive3" Type="http://schemas.openxmlformats.org/officeDocument/2006/relationships/hyperlink" Target="../Audio/HSK3-01_MODEL.mp3" TargetMode="External"/><Relationship Id="rIdEmbeddedAudio4" Type="http://schemas.openxmlformats.org/officeDocument/2006/relationships/audio" Target="../media/HSK3-0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14ba0eaa8114f3d" /><Relationship Type="http://schemas.openxmlformats.org/officeDocument/2006/relationships/notesSlide" Target="/ppt/notesSlides/notesSlide7.xml" Id="R2f05a3613229489c"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bcf72b2198f7424e"/><Relationship Type="http://schemas.openxmlformats.org/officeDocument/2006/relationships/notesSlide" Target="/ppt/notesSlides/notesSlide8.xml" Id="R35181a0973744b98"/><Relationship Id="rIdInteractive3" Type="http://schemas.openxmlformats.org/officeDocument/2006/relationships/hyperlink" Target="../Audio/HSK3-01_GAME.mp3" TargetMode="External"/><Relationship Id="rIdEmbeddedAudio4" Type="http://schemas.openxmlformats.org/officeDocument/2006/relationships/audio" Target="../media/HSK3-0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7e77191a0b7b4d52"/><Relationship Type="http://schemas.openxmlformats.org/officeDocument/2006/relationships/notesSlide" Target="/ppt/notesSlides/notesSlide9.xml" Id="Ra90278b628dc475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5f8e6c4c167d461f"/><Relationship Type="http://schemas.openxmlformats.org/officeDocument/2006/relationships/notesSlide" Target="/ppt/notesSlides/notesSlide10.xml" Id="Rfb22de7afbd9404b"/><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bc1c54e991a43fa" /><Relationship Type="http://schemas.openxmlformats.org/officeDocument/2006/relationships/notesSlide" Target="/ppt/notesSlides/notesSlide11.xml" Id="Rb807603dbe724282"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a3a47f06a314ddd"/><Relationship Type="http://schemas.openxmlformats.org/officeDocument/2006/relationships/notesSlide" Target="/ppt/notesSlides/notesSlide12.xml" Id="R787b39bd971a40f1"/><Relationship Id="rIdGif3" Type="http://schemas.openxmlformats.org/officeDocument/2006/relationships/image" Target="../media/stroke_30446.gif"/><Relationship Id="rIdGif4" Type="http://schemas.openxmlformats.org/officeDocument/2006/relationships/image" Target="../media/stroke_26631.gif"/><Relationship Id="rIdGif5" Type="http://schemas.openxmlformats.org/officeDocument/2006/relationships/image" Target="../media/stroke_20064.gif"/><Relationship Id="rIdGif6" Type="http://schemas.openxmlformats.org/officeDocument/2006/relationships/image" Target="../media/stroke_24815.gif"/><Relationship Id="rIdGif7" Type="http://schemas.openxmlformats.org/officeDocument/2006/relationships/image" Target="../media/stroke_22362.gif"/><Relationship Id="rIdGif8" Type="http://schemas.openxmlformats.org/officeDocument/2006/relationships/image" Target="../media/stroke_2534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75786fef3669423d"/><Relationship Type="http://schemas.openxmlformats.org/officeDocument/2006/relationships/notesSlide" Target="/ppt/notesSlides/notesSlide13.xml" Id="R411df4f37e494a5f"/><Relationship Id="rIdInteractive3" Type="http://schemas.openxmlformats.org/officeDocument/2006/relationships/hyperlink" Target="../Audio/HSK3-01_MODEL.mp3" TargetMode="External"/><Relationship Id="rIdEmbeddedAudio4" Type="http://schemas.openxmlformats.org/officeDocument/2006/relationships/audio" Target="../media/HSK3-0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cae0bf0529546f5" /><Relationship Type="http://schemas.openxmlformats.org/officeDocument/2006/relationships/notesSlide" Target="/ppt/notesSlides/notesSlide14.xml" Id="R062dc847f93841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171a9e47ee24abd" /><Relationship Type="http://schemas.openxmlformats.org/officeDocument/2006/relationships/notesSlide" Target="/ppt/notesSlides/notesSlide15.xml" Id="R56000ce395d849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a1813883b0b4b3a" /><Relationship Type="http://schemas.openxmlformats.org/officeDocument/2006/relationships/notesSlide" Target="/ppt/notesSlides/notesSlide16.xml" Id="R4553a797a48c435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a4f755440c94d72" /><Relationship Type="http://schemas.openxmlformats.org/officeDocument/2006/relationships/notesSlide" Target="/ppt/notesSlides/notesSlide17.xml" Id="R35f4eb71635e4ed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5ad924c165941c9" /><Relationship Type="http://schemas.openxmlformats.org/officeDocument/2006/relationships/notesSlide" Target="/ppt/notesSlides/notesSlide18.xml" Id="Rd4ada131993d43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29d7308e46e4254" /><Relationship Type="http://schemas.openxmlformats.org/officeDocument/2006/relationships/notesSlide" Target="/ppt/notesSlides/notesSlide19.xml" Id="R3da028a35a4a4871"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e746aaeb680c4cd6"/><Relationship Type="http://schemas.openxmlformats.org/officeDocument/2006/relationships/notesSlide" Target="/ppt/notesSlides/notesSlide20.xml" Id="R09a67c8e35bc480b"/><Relationship Id="rIdInteractive3" Type="http://schemas.openxmlformats.org/officeDocument/2006/relationships/hyperlink" Target="../Audio/HSK3-02_MODEL.mp3" TargetMode="External"/><Relationship Id="rIdEmbeddedAudio4" Type="http://schemas.openxmlformats.org/officeDocument/2006/relationships/audio" Target="../media/HSK3-0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da30c4bddf54d09" /><Relationship Type="http://schemas.openxmlformats.org/officeDocument/2006/relationships/notesSlide" Target="/ppt/notesSlides/notesSlide21.xml" Id="R1aa3e72c338145e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e85889f82334328"/><Relationship Type="http://schemas.openxmlformats.org/officeDocument/2006/relationships/notesSlide" Target="/ppt/notesSlides/notesSlide22.xml" Id="R86865eed7c394e38"/><Relationship Id="rIdInteractive3" Type="http://schemas.openxmlformats.org/officeDocument/2006/relationships/hyperlink" Target="../Audio/HSK3-02_GAME.mp3" TargetMode="External"/><Relationship Id="rIdEmbeddedAudio4" Type="http://schemas.openxmlformats.org/officeDocument/2006/relationships/audio" Target="../media/HSK3-0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8b06f2e76df24a2d"/><Relationship Type="http://schemas.openxmlformats.org/officeDocument/2006/relationships/notesSlide" Target="/ppt/notesSlides/notesSlide23.xml" Id="R419cb18bb86d4df8"/><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de93bd2e2ba14fa3"/><Relationship Type="http://schemas.openxmlformats.org/officeDocument/2006/relationships/notesSlide" Target="/ppt/notesSlides/notesSlide24.xml" Id="R75c79829c1be4dba"/><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32e408735524054" /><Relationship Type="http://schemas.openxmlformats.org/officeDocument/2006/relationships/notesSlide" Target="/ppt/notesSlides/notesSlide25.xml" Id="Ra5b57ef038304f64"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35b42b99430c4dd5"/><Relationship Type="http://schemas.openxmlformats.org/officeDocument/2006/relationships/notesSlide" Target="/ppt/notesSlides/notesSlide26.xml" Id="Ra1f337a007cb42e6"/><Relationship Id="rIdGif3" Type="http://schemas.openxmlformats.org/officeDocument/2006/relationships/image" Target="../media/stroke_36827.gif"/><Relationship Id="rIdGif4" Type="http://schemas.openxmlformats.org/officeDocument/2006/relationships/image" Target="../media/stroke_27493.gif"/><Relationship Id="rIdGif5" Type="http://schemas.openxmlformats.org/officeDocument/2006/relationships/image" Target="../media/stroke_25104.gif"/><Relationship Id="rIdGif6" Type="http://schemas.openxmlformats.org/officeDocument/2006/relationships/image" Target="../media/stroke_32489.gif"/><Relationship Id="rIdGif7" Type="http://schemas.openxmlformats.org/officeDocument/2006/relationships/image" Target="../media/stroke_35760.gif"/><Relationship Id="rIdGif8" Type="http://schemas.openxmlformats.org/officeDocument/2006/relationships/image" Target="../media/stroke_24471.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a4ef764464c44285"/><Relationship Type="http://schemas.openxmlformats.org/officeDocument/2006/relationships/notesSlide" Target="/ppt/notesSlides/notesSlide27.xml" Id="Rd56869cebe98436c"/><Relationship Id="rIdInteractive3" Type="http://schemas.openxmlformats.org/officeDocument/2006/relationships/hyperlink" Target="../Audio/HSK3-02_MODEL.mp3" TargetMode="External"/><Relationship Id="rIdEmbeddedAudio4" Type="http://schemas.openxmlformats.org/officeDocument/2006/relationships/audio" Target="../media/HSK3-0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3083ab67e6664ac3" /><Relationship Type="http://schemas.openxmlformats.org/officeDocument/2006/relationships/notesSlide" Target="/ppt/notesSlides/notesSlide28.xml" Id="Rbad14f2819de41e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402aaff67e2d4a40" /><Relationship Type="http://schemas.openxmlformats.org/officeDocument/2006/relationships/notesSlide" Target="/ppt/notesSlides/notesSlide29.xml" Id="Rd036e2df141c46b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54bda74ae8ed4b7a" /><Relationship Type="http://schemas.openxmlformats.org/officeDocument/2006/relationships/notesSlide" Target="/ppt/notesSlides/notesSlide30.xml" Id="R867d5e493b4f4e4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424548cabf04864" /><Relationship Type="http://schemas.openxmlformats.org/officeDocument/2006/relationships/notesSlide" Target="/ppt/notesSlides/notesSlide31.xml" Id="R6fadb034db714e7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6b9341dd0b2f4701" /><Relationship Type="http://schemas.openxmlformats.org/officeDocument/2006/relationships/notesSlide" Target="/ppt/notesSlides/notesSlide32.xml" Id="R1f68bb75b0704a9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509f4a477ef94a3f" /><Relationship Type="http://schemas.openxmlformats.org/officeDocument/2006/relationships/notesSlide" Target="/ppt/notesSlides/notesSlide33.xml" Id="R12f98e48613b453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0d7923a9ad2a403a"/><Relationship Type="http://schemas.openxmlformats.org/officeDocument/2006/relationships/notesSlide" Target="/ppt/notesSlides/notesSlide34.xml" Id="R88f3eb0f8f0d43af"/><Relationship Id="rIdInteractive3" Type="http://schemas.openxmlformats.org/officeDocument/2006/relationships/hyperlink" Target="../Audio/HSK3-03_MODEL.mp3" TargetMode="External"/><Relationship Id="rIdEmbeddedAudio4" Type="http://schemas.openxmlformats.org/officeDocument/2006/relationships/audio" Target="../media/HSK3-0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e23d88d6fbdc4026" /><Relationship Type="http://schemas.openxmlformats.org/officeDocument/2006/relationships/notesSlide" Target="/ppt/notesSlides/notesSlide35.xml" Id="Rb871030fb68645b8"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a227b9315b92475e"/><Relationship Type="http://schemas.openxmlformats.org/officeDocument/2006/relationships/notesSlide" Target="/ppt/notesSlides/notesSlide36.xml" Id="R906f037cff8d49f5"/><Relationship Id="rIdInteractive3" Type="http://schemas.openxmlformats.org/officeDocument/2006/relationships/hyperlink" Target="../Audio/HSK3-03_GAME.mp3" TargetMode="External"/><Relationship Id="rIdEmbeddedAudio4" Type="http://schemas.openxmlformats.org/officeDocument/2006/relationships/audio" Target="../media/HSK3-0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80745ebf9d714274"/><Relationship Type="http://schemas.openxmlformats.org/officeDocument/2006/relationships/notesSlide" Target="/ppt/notesSlides/notesSlide37.xml" Id="Ree8413ac4131464d"/><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cc886c8ca41b4c88"/><Relationship Type="http://schemas.openxmlformats.org/officeDocument/2006/relationships/notesSlide" Target="/ppt/notesSlides/notesSlide38.xml" Id="R0a0cd1f3b1224e36"/><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78b32e5325a4aae" /><Relationship Type="http://schemas.openxmlformats.org/officeDocument/2006/relationships/notesSlide" Target="/ppt/notesSlides/notesSlide39.xml" Id="Rc0cbc82c902e433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b2eb95ca0624505"/><Relationship Type="http://schemas.openxmlformats.org/officeDocument/2006/relationships/notesSlide" Target="/ppt/notesSlides/notesSlide40.xml" Id="R4ca655bcb1154493"/><Relationship Id="rIdGif3" Type="http://schemas.openxmlformats.org/officeDocument/2006/relationships/image" Target="../media/stroke_36824.gif"/><Relationship Id="rIdGif4" Type="http://schemas.openxmlformats.org/officeDocument/2006/relationships/image" Target="../media/stroke_35201.gif"/><Relationship Id="rIdGif5" Type="http://schemas.openxmlformats.org/officeDocument/2006/relationships/image" Target="../media/stroke_32456.gif"/><Relationship Id="rIdGif6" Type="http://schemas.openxmlformats.org/officeDocument/2006/relationships/image" Target="../media/stroke_20110.gif"/><Relationship Id="rIdGif7" Type="http://schemas.openxmlformats.org/officeDocument/2006/relationships/image" Target="../media/stroke_25104.gif"/><Relationship Id="rIdGif8" Type="http://schemas.openxmlformats.org/officeDocument/2006/relationships/image" Target="../media/stroke_2115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654c9ea662944ea4"/><Relationship Type="http://schemas.openxmlformats.org/officeDocument/2006/relationships/notesSlide" Target="/ppt/notesSlides/notesSlide41.xml" Id="R4e2a8df45b6d401d"/><Relationship Id="rIdInteractive3" Type="http://schemas.openxmlformats.org/officeDocument/2006/relationships/hyperlink" Target="../Audio/HSK3-03_MODEL.mp3" TargetMode="External"/><Relationship Id="rIdEmbeddedAudio4" Type="http://schemas.openxmlformats.org/officeDocument/2006/relationships/audio" Target="../media/HSK3-0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e6dc09e26a4845f7" /><Relationship Type="http://schemas.openxmlformats.org/officeDocument/2006/relationships/notesSlide" Target="/ppt/notesSlides/notesSlide42.xml" Id="R47c36ed2b2b24c9a"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EE89D90-7F48-42EB-9BFF-563B40E106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AF84E053-01B1-48B4-BA1A-F5E926C9C5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Mục tiêu và thói quen học tập</a:t>
            </a:r>
          </a:p>
        </p:txBody>
      </p:sp>
      <p:sp>
        <p:nvSpPr>
          <p:cNvPr id="3" name="page">
            <a:extLst xmlns:a="http://schemas.openxmlformats.org/drawingml/2006/main">
              <a:ext uri="{FF2B5EF4-FFF2-40B4-BE49-F238E27FC236}">
                <a16:creationId xmlns:a16="http://schemas.microsoft.com/office/drawing/2014/main" id="{D8B27E89-DEBC-4F96-AB77-8B514B6C35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41EA1DC-3C9B-4D32-A80E-9C04D045216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mục tiêu và thói quen học tập;</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5CF27517-E40F-4602-B41B-E234E5CBE5F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1052196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48033D9-CBD8-4FAB-BE76-C397A3CC54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1BC3246C-9D80-4EAC-A68E-FB59FB5A137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97D7689-90A4-4802-A8C2-AC5A10386B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39A30C4-8EC8-4A22-A178-D84DC0F76CD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你好     谢谢     再见</a:t>
            </a:r>
          </a:p>
        </p:txBody>
      </p:sp>
      <p:sp>
        <p:nvSpPr>
          <p:cNvPr id="5" name="retrieval">
            <a:extLst xmlns:a="http://schemas.openxmlformats.org/drawingml/2006/main">
              <a:ext uri="{FF2B5EF4-FFF2-40B4-BE49-F238E27FC236}">
                <a16:creationId xmlns:a16="http://schemas.microsoft.com/office/drawing/2014/main" id="{3A0A3C8C-4CB9-48AE-A8F2-65CCC899A22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98728916"/>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6A9C8C96-58CE-4A63-8263-E931256AE3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6EAD7783-150F-4A90-A177-559A65D82A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3DA28E9-913D-47AD-B612-94D8B4B7F0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181E0D9-CC1B-4972-9030-2417983DDF4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目标</a:t>
            </a:r>
          </a:p>
        </p:txBody>
      </p:sp>
      <p:sp>
        <p:nvSpPr>
          <p:cNvPr id="5" name="py0">
            <a:extLst xmlns:a="http://schemas.openxmlformats.org/drawingml/2006/main">
              <a:ext uri="{FF2B5EF4-FFF2-40B4-BE49-F238E27FC236}">
                <a16:creationId xmlns:a16="http://schemas.microsoft.com/office/drawing/2014/main" id="{A3858A8B-9B59-4FCB-AF8C-B91A5779E29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mù biāo</a:t>
            </a:r>
          </a:p>
        </p:txBody>
      </p:sp>
      <p:sp>
        <p:nvSpPr>
          <p:cNvPr id="6" name="vi0">
            <a:extLst xmlns:a="http://schemas.openxmlformats.org/drawingml/2006/main">
              <a:ext uri="{FF2B5EF4-FFF2-40B4-BE49-F238E27FC236}">
                <a16:creationId xmlns:a16="http://schemas.microsoft.com/office/drawing/2014/main" id="{CA6CA557-F510-4D07-9A66-D1E61677A2D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mục tiêu</a:t>
            </a:r>
          </a:p>
        </p:txBody>
      </p:sp>
      <p:sp>
        <p:nvSpPr>
          <p:cNvPr id="7" name="zh1">
            <a:extLst xmlns:a="http://schemas.openxmlformats.org/drawingml/2006/main">
              <a:ext uri="{FF2B5EF4-FFF2-40B4-BE49-F238E27FC236}">
                <a16:creationId xmlns:a16="http://schemas.microsoft.com/office/drawing/2014/main" id="{A7265514-6050-4247-B2C3-6A12CC65D83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习惯</a:t>
            </a:r>
          </a:p>
        </p:txBody>
      </p:sp>
      <p:sp>
        <p:nvSpPr>
          <p:cNvPr id="8" name="py1">
            <a:extLst xmlns:a="http://schemas.openxmlformats.org/drawingml/2006/main">
              <a:ext uri="{FF2B5EF4-FFF2-40B4-BE49-F238E27FC236}">
                <a16:creationId xmlns:a16="http://schemas.microsoft.com/office/drawing/2014/main" id="{5B947A9E-EF16-48B1-B259-FE63CC9E028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xíguàn</a:t>
            </a:r>
          </a:p>
        </p:txBody>
      </p:sp>
      <p:sp>
        <p:nvSpPr>
          <p:cNvPr id="9" name="vi1">
            <a:extLst xmlns:a="http://schemas.openxmlformats.org/drawingml/2006/main">
              <a:ext uri="{FF2B5EF4-FFF2-40B4-BE49-F238E27FC236}">
                <a16:creationId xmlns:a16="http://schemas.microsoft.com/office/drawing/2014/main" id="{C86B6708-3EF0-4212-A171-BC9FFCAB4AD7}"/>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thói quen</a:t>
            </a:r>
          </a:p>
        </p:txBody>
      </p:sp>
      <p:sp>
        <p:nvSpPr>
          <p:cNvPr id="10" name="zh2">
            <a:extLst xmlns:a="http://schemas.openxmlformats.org/drawingml/2006/main">
              <a:ext uri="{FF2B5EF4-FFF2-40B4-BE49-F238E27FC236}">
                <a16:creationId xmlns:a16="http://schemas.microsoft.com/office/drawing/2014/main" id="{E7FE56A2-50F3-4CF6-BE75-E6F19F5C400E}"/>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坚持</a:t>
            </a:r>
          </a:p>
        </p:txBody>
      </p:sp>
      <p:sp>
        <p:nvSpPr>
          <p:cNvPr id="11" name="py2">
            <a:extLst xmlns:a="http://schemas.openxmlformats.org/drawingml/2006/main">
              <a:ext uri="{FF2B5EF4-FFF2-40B4-BE49-F238E27FC236}">
                <a16:creationId xmlns:a16="http://schemas.microsoft.com/office/drawing/2014/main" id="{0D90846C-6680-4961-949C-99445FA533A7}"/>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jiānchí</a:t>
            </a:r>
          </a:p>
        </p:txBody>
      </p:sp>
      <p:sp>
        <p:nvSpPr>
          <p:cNvPr id="12" name="vi2">
            <a:extLst xmlns:a="http://schemas.openxmlformats.org/drawingml/2006/main">
              <a:ext uri="{FF2B5EF4-FFF2-40B4-BE49-F238E27FC236}">
                <a16:creationId xmlns:a16="http://schemas.microsoft.com/office/drawing/2014/main" id="{F0CEFB9D-829C-4BC5-B8D5-4B8C77242067}"/>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kiên trì</a:t>
            </a:r>
          </a:p>
        </p:txBody>
      </p:sp>
      <p:sp>
        <p:nvSpPr>
          <p:cNvPr id="13" name="zh3">
            <a:extLst xmlns:a="http://schemas.openxmlformats.org/drawingml/2006/main">
              <a:ext uri="{FF2B5EF4-FFF2-40B4-BE49-F238E27FC236}">
                <a16:creationId xmlns:a16="http://schemas.microsoft.com/office/drawing/2014/main" id="{F78B3F54-B8A9-4145-9BDA-5181BC1718F0}"/>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提高</a:t>
            </a:r>
          </a:p>
        </p:txBody>
      </p:sp>
      <p:sp>
        <p:nvSpPr>
          <p:cNvPr id="14" name="py3">
            <a:extLst xmlns:a="http://schemas.openxmlformats.org/drawingml/2006/main">
              <a:ext uri="{FF2B5EF4-FFF2-40B4-BE49-F238E27FC236}">
                <a16:creationId xmlns:a16="http://schemas.microsoft.com/office/drawing/2014/main" id="{260C8EF1-10BB-4640-9929-6640918DED9F}"/>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tígāo</a:t>
            </a:r>
          </a:p>
        </p:txBody>
      </p:sp>
      <p:sp>
        <p:nvSpPr>
          <p:cNvPr id="15" name="vi3">
            <a:extLst xmlns:a="http://schemas.openxmlformats.org/drawingml/2006/main">
              <a:ext uri="{FF2B5EF4-FFF2-40B4-BE49-F238E27FC236}">
                <a16:creationId xmlns:a16="http://schemas.microsoft.com/office/drawing/2014/main" id="{CEDE1247-C602-4B8E-B755-B80D48F2DE0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nâng cao</a:t>
            </a:r>
          </a:p>
        </p:txBody>
      </p:sp>
      <p:sp>
        <p:nvSpPr>
          <p:cNvPr id="16" name="zh4">
            <a:extLst xmlns:a="http://schemas.openxmlformats.org/drawingml/2006/main">
              <a:ext uri="{FF2B5EF4-FFF2-40B4-BE49-F238E27FC236}">
                <a16:creationId xmlns:a16="http://schemas.microsoft.com/office/drawing/2014/main" id="{2684100B-65FF-434D-B4E0-B8C46B3ECC18}"/>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水平</a:t>
            </a:r>
          </a:p>
        </p:txBody>
      </p:sp>
      <p:sp>
        <p:nvSpPr>
          <p:cNvPr id="17" name="py4">
            <a:extLst xmlns:a="http://schemas.openxmlformats.org/drawingml/2006/main">
              <a:ext uri="{FF2B5EF4-FFF2-40B4-BE49-F238E27FC236}">
                <a16:creationId xmlns:a16="http://schemas.microsoft.com/office/drawing/2014/main" id="{80FB8B33-8A7C-4974-9ED1-954477EDF5EC}"/>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shuǐpíng</a:t>
            </a:r>
          </a:p>
        </p:txBody>
      </p:sp>
      <p:sp>
        <p:nvSpPr>
          <p:cNvPr id="18" name="vi4">
            <a:extLst xmlns:a="http://schemas.openxmlformats.org/drawingml/2006/main">
              <a:ext uri="{FF2B5EF4-FFF2-40B4-BE49-F238E27FC236}">
                <a16:creationId xmlns:a16="http://schemas.microsoft.com/office/drawing/2014/main" id="{B9563B97-7056-4891-AA67-61609F74DBB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trình độ</a:t>
            </a:r>
          </a:p>
        </p:txBody>
      </p:sp>
      <p:sp>
        <p:nvSpPr>
          <p:cNvPr id="19" name="zh5">
            <a:extLst xmlns:a="http://schemas.openxmlformats.org/drawingml/2006/main">
              <a:ext uri="{FF2B5EF4-FFF2-40B4-BE49-F238E27FC236}">
                <a16:creationId xmlns:a16="http://schemas.microsoft.com/office/drawing/2014/main" id="{41C710AF-A0E3-4402-BA5A-BD5B59445687}"/>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方法</a:t>
            </a:r>
          </a:p>
        </p:txBody>
      </p:sp>
      <p:sp>
        <p:nvSpPr>
          <p:cNvPr id="20" name="py5">
            <a:extLst xmlns:a="http://schemas.openxmlformats.org/drawingml/2006/main">
              <a:ext uri="{FF2B5EF4-FFF2-40B4-BE49-F238E27FC236}">
                <a16:creationId xmlns:a16="http://schemas.microsoft.com/office/drawing/2014/main" id="{C4CB74E1-9DE5-4395-A438-3F972C453007}"/>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fāngfǎ</a:t>
            </a:r>
          </a:p>
        </p:txBody>
      </p:sp>
      <p:sp>
        <p:nvSpPr>
          <p:cNvPr id="21" name="vi5">
            <a:extLst xmlns:a="http://schemas.openxmlformats.org/drawingml/2006/main">
              <a:ext uri="{FF2B5EF4-FFF2-40B4-BE49-F238E27FC236}">
                <a16:creationId xmlns:a16="http://schemas.microsoft.com/office/drawing/2014/main" id="{3FE6823F-3A47-4206-A22D-C9DAA4F4AA18}"/>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phương pháp</a:t>
            </a:r>
          </a:p>
        </p:txBody>
      </p:sp>
      <p:sp>
        <p:nvSpPr>
          <p:cNvPr id="22" name="zh6">
            <a:extLst xmlns:a="http://schemas.openxmlformats.org/drawingml/2006/main">
              <a:ext uri="{FF2B5EF4-FFF2-40B4-BE49-F238E27FC236}">
                <a16:creationId xmlns:a16="http://schemas.microsoft.com/office/drawing/2014/main" id="{12BD4893-AFF5-42AB-90E4-C15E88CF702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安排</a:t>
            </a:r>
          </a:p>
        </p:txBody>
      </p:sp>
      <p:sp>
        <p:nvSpPr>
          <p:cNvPr id="23" name="py6">
            <a:extLst xmlns:a="http://schemas.openxmlformats.org/drawingml/2006/main">
              <a:ext uri="{FF2B5EF4-FFF2-40B4-BE49-F238E27FC236}">
                <a16:creationId xmlns:a16="http://schemas.microsoft.com/office/drawing/2014/main" id="{44C30536-003D-4A73-9CBD-FCFCF17D571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ān pái</a:t>
            </a:r>
          </a:p>
        </p:txBody>
      </p:sp>
      <p:sp>
        <p:nvSpPr>
          <p:cNvPr id="24" name="vi6">
            <a:extLst xmlns:a="http://schemas.openxmlformats.org/drawingml/2006/main">
              <a:ext uri="{FF2B5EF4-FFF2-40B4-BE49-F238E27FC236}">
                <a16:creationId xmlns:a16="http://schemas.microsoft.com/office/drawing/2014/main" id="{C33B436A-C873-47CD-A146-88C9BCE76DA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sắp xếp</a:t>
            </a:r>
          </a:p>
        </p:txBody>
      </p:sp>
      <p:sp>
        <p:nvSpPr>
          <p:cNvPr id="25" name="zh7">
            <a:extLst xmlns:a="http://schemas.openxmlformats.org/drawingml/2006/main">
              <a:ext uri="{FF2B5EF4-FFF2-40B4-BE49-F238E27FC236}">
                <a16:creationId xmlns:a16="http://schemas.microsoft.com/office/drawing/2014/main" id="{0F5F3C75-FC8F-4FB4-A146-C59BDF99CA85}"/>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认真</a:t>
            </a:r>
          </a:p>
        </p:txBody>
      </p:sp>
      <p:sp>
        <p:nvSpPr>
          <p:cNvPr id="26" name="py7">
            <a:extLst xmlns:a="http://schemas.openxmlformats.org/drawingml/2006/main">
              <a:ext uri="{FF2B5EF4-FFF2-40B4-BE49-F238E27FC236}">
                <a16:creationId xmlns:a16="http://schemas.microsoft.com/office/drawing/2014/main" id="{2862BFFF-C54C-4462-878E-E6C44A3A1A9E}"/>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rènzhēn</a:t>
            </a:r>
          </a:p>
        </p:txBody>
      </p:sp>
      <p:sp>
        <p:nvSpPr>
          <p:cNvPr id="27" name="vi7">
            <a:extLst xmlns:a="http://schemas.openxmlformats.org/drawingml/2006/main">
              <a:ext uri="{FF2B5EF4-FFF2-40B4-BE49-F238E27FC236}">
                <a16:creationId xmlns:a16="http://schemas.microsoft.com/office/drawing/2014/main" id="{75F9CA2E-242F-49F4-B396-46C3AAE9C4E7}"/>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nghiêm túc</a:t>
            </a:r>
          </a:p>
        </p:txBody>
      </p:sp>
    </p:spTree>
    <p:extLst>
      <p:ext uri="{BB962C8B-B14F-4D97-AF65-F5344CB8AC3E}">
        <p14:creationId xmlns:p14="http://schemas.microsoft.com/office/powerpoint/2010/main" val="56146709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122D0F2-48A9-4BB6-8C48-968305D518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29B9E342-0E60-4048-8FCA-3891D89F40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E7B48BC6-D225-480E-A178-CABE8AD6FE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E8E00C1-23A8-423B-ACAE-6956ABF750A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阿姨</a:t>
            </a:r>
          </a:p>
        </p:txBody>
      </p:sp>
      <p:sp>
        <p:nvSpPr>
          <p:cNvPr id="5" name="py0">
            <a:extLst xmlns:a="http://schemas.openxmlformats.org/drawingml/2006/main">
              <a:ext uri="{FF2B5EF4-FFF2-40B4-BE49-F238E27FC236}">
                <a16:creationId xmlns:a16="http://schemas.microsoft.com/office/drawing/2014/main" id="{F879E625-D004-4A2B-AFB7-802A5CE1588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āyí</a:t>
            </a:r>
          </a:p>
        </p:txBody>
      </p:sp>
      <p:sp>
        <p:nvSpPr>
          <p:cNvPr id="6" name="vi0">
            <a:extLst xmlns:a="http://schemas.openxmlformats.org/drawingml/2006/main">
              <a:ext uri="{FF2B5EF4-FFF2-40B4-BE49-F238E27FC236}">
                <a16:creationId xmlns:a16="http://schemas.microsoft.com/office/drawing/2014/main" id="{94E401C9-5A9C-4DEF-98BF-912E4F7BF0E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cô dì</a:t>
            </a:r>
          </a:p>
        </p:txBody>
      </p:sp>
      <p:sp>
        <p:nvSpPr>
          <p:cNvPr id="7" name="zh1">
            <a:extLst xmlns:a="http://schemas.openxmlformats.org/drawingml/2006/main">
              <a:ext uri="{FF2B5EF4-FFF2-40B4-BE49-F238E27FC236}">
                <a16:creationId xmlns:a16="http://schemas.microsoft.com/office/drawing/2014/main" id="{02A59F2F-A97C-4ACF-BBEC-C2A2DC0F285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电子书</a:t>
            </a:r>
          </a:p>
        </p:txBody>
      </p:sp>
      <p:sp>
        <p:nvSpPr>
          <p:cNvPr id="8" name="py1">
            <a:extLst xmlns:a="http://schemas.openxmlformats.org/drawingml/2006/main">
              <a:ext uri="{FF2B5EF4-FFF2-40B4-BE49-F238E27FC236}">
                <a16:creationId xmlns:a16="http://schemas.microsoft.com/office/drawing/2014/main" id="{DCA1C6A3-CBFE-460D-B888-F9862CF62FE5}"/>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diànzǐshū</a:t>
            </a:r>
          </a:p>
        </p:txBody>
      </p:sp>
      <p:sp>
        <p:nvSpPr>
          <p:cNvPr id="9" name="vi1">
            <a:extLst xmlns:a="http://schemas.openxmlformats.org/drawingml/2006/main">
              <a:ext uri="{FF2B5EF4-FFF2-40B4-BE49-F238E27FC236}">
                <a16:creationId xmlns:a16="http://schemas.microsoft.com/office/drawing/2014/main" id="{C7E632C4-6D44-40D0-AF8C-8EB14876D9C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sách điện tử</a:t>
            </a:r>
          </a:p>
        </p:txBody>
      </p:sp>
      <p:sp>
        <p:nvSpPr>
          <p:cNvPr id="10" name="zh2">
            <a:extLst xmlns:a="http://schemas.openxmlformats.org/drawingml/2006/main">
              <a:ext uri="{FF2B5EF4-FFF2-40B4-BE49-F238E27FC236}">
                <a16:creationId xmlns:a16="http://schemas.microsoft.com/office/drawing/2014/main" id="{E79A2C76-074A-4CFD-B776-CAEEBA8BDDA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记</a:t>
            </a:r>
          </a:p>
        </p:txBody>
      </p:sp>
      <p:sp>
        <p:nvSpPr>
          <p:cNvPr id="11" name="py2">
            <a:extLst xmlns:a="http://schemas.openxmlformats.org/drawingml/2006/main">
              <a:ext uri="{FF2B5EF4-FFF2-40B4-BE49-F238E27FC236}">
                <a16:creationId xmlns:a16="http://schemas.microsoft.com/office/drawing/2014/main" id="{A1E153C2-4359-4372-9A13-EB383824D71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a:t>
            </a:r>
          </a:p>
        </p:txBody>
      </p:sp>
      <p:sp>
        <p:nvSpPr>
          <p:cNvPr id="12" name="vi2">
            <a:extLst xmlns:a="http://schemas.openxmlformats.org/drawingml/2006/main">
              <a:ext uri="{FF2B5EF4-FFF2-40B4-BE49-F238E27FC236}">
                <a16:creationId xmlns:a16="http://schemas.microsoft.com/office/drawing/2014/main" id="{C68F020C-340E-466B-86DD-4FA7F2CD8F6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ghi nhớ</a:t>
            </a:r>
          </a:p>
        </p:txBody>
      </p:sp>
      <p:sp>
        <p:nvSpPr>
          <p:cNvPr id="13" name="zh3">
            <a:extLst xmlns:a="http://schemas.openxmlformats.org/drawingml/2006/main">
              <a:ext uri="{FF2B5EF4-FFF2-40B4-BE49-F238E27FC236}">
                <a16:creationId xmlns:a16="http://schemas.microsoft.com/office/drawing/2014/main" id="{3E41242F-EF92-4A97-9101-4D4341C1D35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南</a:t>
            </a:r>
          </a:p>
        </p:txBody>
      </p:sp>
      <p:sp>
        <p:nvSpPr>
          <p:cNvPr id="14" name="py3">
            <a:extLst xmlns:a="http://schemas.openxmlformats.org/drawingml/2006/main">
              <a:ext uri="{FF2B5EF4-FFF2-40B4-BE49-F238E27FC236}">
                <a16:creationId xmlns:a16="http://schemas.microsoft.com/office/drawing/2014/main" id="{062502B4-A956-44EC-8EED-464421FC87E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a:t>
            </a:r>
          </a:p>
        </p:txBody>
      </p:sp>
      <p:sp>
        <p:nvSpPr>
          <p:cNvPr id="15" name="vi3">
            <a:extLst xmlns:a="http://schemas.openxmlformats.org/drawingml/2006/main">
              <a:ext uri="{FF2B5EF4-FFF2-40B4-BE49-F238E27FC236}">
                <a16:creationId xmlns:a16="http://schemas.microsoft.com/office/drawing/2014/main" id="{8EF23852-401F-4764-A499-33B0713DC98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nam phương</a:t>
            </a:r>
          </a:p>
        </p:txBody>
      </p:sp>
      <p:sp>
        <p:nvSpPr>
          <p:cNvPr id="16" name="zh4">
            <a:extLst xmlns:a="http://schemas.openxmlformats.org/drawingml/2006/main">
              <a:ext uri="{FF2B5EF4-FFF2-40B4-BE49-F238E27FC236}">
                <a16:creationId xmlns:a16="http://schemas.microsoft.com/office/drawing/2014/main" id="{481D1D3B-412B-4314-A95C-C0A583DADC6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体育</a:t>
            </a:r>
          </a:p>
        </p:txBody>
      </p:sp>
      <p:sp>
        <p:nvSpPr>
          <p:cNvPr id="17" name="py4">
            <a:extLst xmlns:a="http://schemas.openxmlformats.org/drawingml/2006/main">
              <a:ext uri="{FF2B5EF4-FFF2-40B4-BE49-F238E27FC236}">
                <a16:creationId xmlns:a16="http://schemas.microsoft.com/office/drawing/2014/main" id="{41F45D87-53C8-42DB-8BFD-87D185B761E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tǐyù</a:t>
            </a:r>
          </a:p>
        </p:txBody>
      </p:sp>
      <p:sp>
        <p:nvSpPr>
          <p:cNvPr id="18" name="vi4">
            <a:extLst xmlns:a="http://schemas.openxmlformats.org/drawingml/2006/main">
              <a:ext uri="{FF2B5EF4-FFF2-40B4-BE49-F238E27FC236}">
                <a16:creationId xmlns:a16="http://schemas.microsoft.com/office/drawing/2014/main" id="{F3DFA4EA-AEE0-46D9-9EE0-870C03F16BF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thể dục</a:t>
            </a:r>
          </a:p>
        </p:txBody>
      </p:sp>
      <p:sp>
        <p:nvSpPr>
          <p:cNvPr id="19" name="zh5">
            <a:extLst xmlns:a="http://schemas.openxmlformats.org/drawingml/2006/main">
              <a:ext uri="{FF2B5EF4-FFF2-40B4-BE49-F238E27FC236}">
                <a16:creationId xmlns:a16="http://schemas.microsoft.com/office/drawing/2014/main" id="{0E0292B8-A41A-4C80-9F55-B0295645DF5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游客</a:t>
            </a:r>
          </a:p>
        </p:txBody>
      </p:sp>
      <p:sp>
        <p:nvSpPr>
          <p:cNvPr id="20" name="py5">
            <a:extLst xmlns:a="http://schemas.openxmlformats.org/drawingml/2006/main">
              <a:ext uri="{FF2B5EF4-FFF2-40B4-BE49-F238E27FC236}">
                <a16:creationId xmlns:a16="http://schemas.microsoft.com/office/drawing/2014/main" id="{4FD0AE3A-8F7F-4E5E-894E-22F910FF13D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yóukè</a:t>
            </a:r>
          </a:p>
        </p:txBody>
      </p:sp>
      <p:sp>
        <p:nvSpPr>
          <p:cNvPr id="21" name="vi5">
            <a:extLst xmlns:a="http://schemas.openxmlformats.org/drawingml/2006/main">
              <a:ext uri="{FF2B5EF4-FFF2-40B4-BE49-F238E27FC236}">
                <a16:creationId xmlns:a16="http://schemas.microsoft.com/office/drawing/2014/main" id="{4F5BEB4D-F6EC-419A-A60A-D9B0695764A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du khách</a:t>
            </a:r>
          </a:p>
        </p:txBody>
      </p:sp>
    </p:spTree>
    <p:extLst>
      <p:ext uri="{BB962C8B-B14F-4D97-AF65-F5344CB8AC3E}">
        <p14:creationId xmlns:p14="http://schemas.microsoft.com/office/powerpoint/2010/main" val="909824903"/>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D2AC6D5-A70D-4CBA-8666-2F954332A1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B1EFED69-6F63-45A5-A8A2-32B967EDE8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51B964D-45BA-4A4D-B6CA-AC9B3B2B881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797E24E-7234-49B5-A9D8-81519AE7350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除了……以外，还……</a:t>
            </a:r>
          </a:p>
        </p:txBody>
      </p:sp>
      <p:sp>
        <p:nvSpPr>
          <p:cNvPr id="5" name="rule">
            <a:extLst xmlns:a="http://schemas.openxmlformats.org/drawingml/2006/main">
              <a:ext uri="{FF2B5EF4-FFF2-40B4-BE49-F238E27FC236}">
                <a16:creationId xmlns:a16="http://schemas.microsoft.com/office/drawing/2014/main" id="{AF913B9F-DA9F-40A9-B88D-24C5B80D67C4}"/>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除了上课以外，我还每天听中文。 Ngoài đi học tôi còn nghe tiếng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Trung mỗi ngày.</a:t>
            </a:r>
          </a:p>
        </p:txBody>
      </p:sp>
    </p:spTree>
    <p:extLst>
      <p:ext uri="{BB962C8B-B14F-4D97-AF65-F5344CB8AC3E}">
        <p14:creationId xmlns:p14="http://schemas.microsoft.com/office/powerpoint/2010/main" val="48762446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A3D209-2079-4CCC-9D76-DFC5E0BED4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01B24570-5F41-492C-ADD8-BEE8F15A03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9548D61-B535-4A85-A137-C9A5AC958B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AEAEFEAB-D6F2-4C96-864E-AD2D62DAF60D}"/>
              </a:ext>
            </a:extLst>
            <ns0:hlinkClick xmlns:ns0="http://schemas.openxmlformats.org/drawingml/2006/main" xmlns:ns1="http://schemas.openxmlformats.org/officeDocument/2006/relationships" ns1:id="rIdInteractive3">
              <ns0:snd ns1:embed="rIdEmbeddedAudio4" name="HSK3-0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444E31B-8B90-411D-A323-C533FD6539E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5D2E26F8-652E-4409-9485-D71C9DB4CA7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015028546"/>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708BC77-1952-44F7-9242-B011F1FBD3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A25B76AA-E95B-4D95-97A9-ED815FB8A3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71A7479F-16F5-4893-BB67-FF6AC04046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B53ABD0-D5FC-4ED5-80CE-89473D06400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小林想提高听力。他每天听中文三十分钟，再用自己的话说出主要内容。两周以后，</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他发现自己听得比以前清楚了。</a:t>
            </a:r>
          </a:p>
        </p:txBody>
      </p:sp>
      <p:sp>
        <p:nvSpPr>
          <p:cNvPr id="5" name="q0">
            <a:extLst xmlns:a="http://schemas.openxmlformats.org/drawingml/2006/main">
              <a:ext uri="{FF2B5EF4-FFF2-40B4-BE49-F238E27FC236}">
                <a16:creationId xmlns:a16="http://schemas.microsoft.com/office/drawing/2014/main" id="{08EECCD6-EECE-443D-BDFE-054F70CFDEF8}"/>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小林每天听多久？</a:t>
            </a:r>
          </a:p>
        </p:txBody>
      </p:sp>
      <p:sp>
        <p:nvSpPr>
          <p:cNvPr id="6" name="q1">
            <a:extLst xmlns:a="http://schemas.openxmlformats.org/drawingml/2006/main">
              <a:ext uri="{FF2B5EF4-FFF2-40B4-BE49-F238E27FC236}">
                <a16:creationId xmlns:a16="http://schemas.microsoft.com/office/drawing/2014/main" id="{6C1BCEFF-67E8-42E6-BF5A-537B3B6FDC1B}"/>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他听完后做什么？</a:t>
            </a:r>
          </a:p>
        </p:txBody>
      </p:sp>
    </p:spTree>
    <p:extLst>
      <p:ext uri="{BB962C8B-B14F-4D97-AF65-F5344CB8AC3E}">
        <p14:creationId xmlns:p14="http://schemas.microsoft.com/office/powerpoint/2010/main" val="183580370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21AB9BA-568B-47EC-A9BE-3CF8E4A4942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EBC40947-90DE-400F-92E0-2CB1A7F9F1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28704EF-6218-489B-8496-6D8C86293C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A4D61F2C-5F93-4847-890C-89B2E25153F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“mục tiêu”?</a:t>
            </a:r>
          </a:p>
        </p:txBody>
      </p:sp>
      <p:sp>
        <p:nvSpPr>
          <p:cNvPr id="5" name="audio_game">
            <a:extLst xmlns:a="http://schemas.openxmlformats.org/drawingml/2006/main">
              <a:ext uri="{FF2B5EF4-FFF2-40B4-BE49-F238E27FC236}">
                <a16:creationId xmlns:a16="http://schemas.microsoft.com/office/drawing/2014/main" id="{486D8C65-537C-4D20-87CC-1278CF000E13}"/>
              </a:ext>
            </a:extLst>
            <ns0:hlinkClick xmlns:ns0="http://schemas.openxmlformats.org/drawingml/2006/main" xmlns:ns1="http://schemas.openxmlformats.org/officeDocument/2006/relationships" ns1:id="rIdInteractive3">
              <ns0:snd ns1:embed="rIdEmbeddedAudio4" name="HSK3-0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A87C432-7FF8-4547-9121-086A9F35309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目标</a:t>
            </a:r>
          </a:p>
        </p:txBody>
      </p:sp>
      <p:sp>
        <p:nvSpPr>
          <p:cNvPr id="7" name="choice_1">
            <a:extLst xmlns:a="http://schemas.openxmlformats.org/drawingml/2006/main">
              <a:ext uri="{FF2B5EF4-FFF2-40B4-BE49-F238E27FC236}">
                <a16:creationId xmlns:a16="http://schemas.microsoft.com/office/drawing/2014/main" id="{B2600DBA-4DE0-4980-B3E0-617FB79CB01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习惯</a:t>
            </a:r>
          </a:p>
        </p:txBody>
      </p:sp>
      <p:sp>
        <p:nvSpPr>
          <p:cNvPr id="8" name="choice_2">
            <a:extLst xmlns:a="http://schemas.openxmlformats.org/drawingml/2006/main">
              <a:ext uri="{FF2B5EF4-FFF2-40B4-BE49-F238E27FC236}">
                <a16:creationId xmlns:a16="http://schemas.microsoft.com/office/drawing/2014/main" id="{ECB94F60-A260-4E29-8DEC-B35DAE08437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坚持</a:t>
            </a:r>
          </a:p>
        </p:txBody>
      </p:sp>
    </p:spTree>
    <p:extLst>
      <p:ext uri="{BB962C8B-B14F-4D97-AF65-F5344CB8AC3E}">
        <p14:creationId xmlns:p14="http://schemas.microsoft.com/office/powerpoint/2010/main" val="193650861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C91A492-E10D-4DB3-B32F-B7FE4F52C4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964D011F-8684-415D-BDCB-0BFFD12FCD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3D73E50-C220-4DB3-A119-56C2AD32D4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C14D70F-E66F-4836-88CA-10D81C51211F}"/>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目标 (mù biāo) = mục tiêu.</a:t>
            </a:r>
          </a:p>
        </p:txBody>
      </p:sp>
      <p:sp>
        <p:nvSpPr>
          <p:cNvPr id="5" name="stretch">
            <a:extLst xmlns:a="http://schemas.openxmlformats.org/drawingml/2006/main">
              <a:ext uri="{FF2B5EF4-FFF2-40B4-BE49-F238E27FC236}">
                <a16:creationId xmlns:a16="http://schemas.microsoft.com/office/drawing/2014/main" id="{73624EDC-56E8-4B67-A679-6BDA4E1A450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07B9884-4734-488A-91E0-9B95C50AA21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83660106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C1EE540-81E3-4F1A-ADCE-AEA08E1026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320BFF81-E09B-4DFF-9E24-3AF4DBFD6C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58CE839-A7C0-4A61-B6E3-1395F2CD72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C2308F7-62D5-4654-BEDD-AD403317562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A26996A-A482-458F-BF4A-6FB3B033A4C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43043336"/>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44BC3F6-676C-4E2D-B9E2-E57D88A866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69B7E369-D380-4A30-BB26-0BDAE24A170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66DDA69F-3B9B-4C92-9FBD-5C593B283A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561F8BF-5363-4074-A5C4-6DD746A47DB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kế hoạch hai tuần có mục tiêu, hoạt động và cách tự</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kiểm tra. Bạn phản biện tính khả thi rồi chỉnh kế hoạch.</a:t>
            </a:r>
          </a:p>
        </p:txBody>
      </p:sp>
      <p:sp>
        <p:nvSpPr>
          <p:cNvPr id="5" name="taskrule">
            <a:extLst xmlns:a="http://schemas.openxmlformats.org/drawingml/2006/main">
              <a:ext uri="{FF2B5EF4-FFF2-40B4-BE49-F238E27FC236}">
                <a16:creationId xmlns:a16="http://schemas.microsoft.com/office/drawing/2014/main" id="{95BD4ED8-B2FB-472B-829C-39D9A6EEBC7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80296638"/>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3F7321E-4569-4AAD-A5FC-69A2E7FBDB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6BFA1CFB-2EEF-4BB7-B257-056CFD6DB8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A733336-EA6D-43FE-B3E0-14CF45FDFA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目"/>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标"/>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习"/>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惯"/>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坚"/>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持"/>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03438550"/>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FE8CF7A-2931-42FA-B515-7A088B7C43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0F392741-E53D-4FFA-B1E8-86C9DAE30E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C320888-9FFB-4B46-8933-E9C7A9D866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4064EBC-6978-4E0F-B3AB-B797B92437A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85AEE19-A929-43A0-AC66-AAC9826A5C8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550C799-A36F-46DD-8C52-B660AEB4A9FE}"/>
              </a:ext>
            </a:extLst>
            <ns0:hlinkClick xmlns:ns0="http://schemas.openxmlformats.org/drawingml/2006/main" xmlns:ns1="http://schemas.openxmlformats.org/officeDocument/2006/relationships" ns1:id="rIdInteractive3">
              <ns0:snd ns1:embed="rIdEmbeddedAudio4" name="HSK3-0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894808834"/>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74F8915-90C5-4ED8-B19F-B51F68ECB3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HSK3-01</a:t>
            </a:r>
          </a:p>
        </p:txBody>
      </p:sp>
      <p:sp>
        <p:nvSpPr>
          <p:cNvPr id="2" name="heading">
            <a:extLst xmlns:a="http://schemas.openxmlformats.org/drawingml/2006/main">
              <a:ext uri="{FF2B5EF4-FFF2-40B4-BE49-F238E27FC236}">
                <a16:creationId xmlns:a16="http://schemas.microsoft.com/office/drawing/2014/main" id="{44F5B33B-3B4E-42DA-A5B3-ACD147EA74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1966823-6705-4417-AA2A-A615D8E0F8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7E3A152-C8DF-4BB4-9EFF-AB6D0B22933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67355C6-904F-47CE-A873-3E24A74B5C2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61939432"/>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022968-4A00-4829-AFA9-BDE06A57F44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8B926476-CA6A-4DE1-9506-B3DCB7617A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Mục tiêu và thói quen học tập</a:t>
            </a:r>
          </a:p>
        </p:txBody>
      </p:sp>
      <p:sp>
        <p:nvSpPr>
          <p:cNvPr id="3" name="page">
            <a:extLst xmlns:a="http://schemas.openxmlformats.org/drawingml/2006/main">
              <a:ext uri="{FF2B5EF4-FFF2-40B4-BE49-F238E27FC236}">
                <a16:creationId xmlns:a16="http://schemas.microsoft.com/office/drawing/2014/main" id="{3200BAA4-AB2C-4984-AF39-2010C57E43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E375C82-E28C-45A4-BB72-15B8CF339DCF}"/>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每天 加 thời lượng và đọc tìm chi tiết.</a:t>
            </a:r>
          </a:p>
        </p:txBody>
      </p:sp>
      <p:sp>
        <p:nvSpPr>
          <p:cNvPr id="5" name="duration">
            <a:extLst xmlns:a="http://schemas.openxmlformats.org/drawingml/2006/main">
              <a:ext uri="{FF2B5EF4-FFF2-40B4-BE49-F238E27FC236}">
                <a16:creationId xmlns:a16="http://schemas.microsoft.com/office/drawing/2014/main" id="{CB942250-2FA0-4DFB-9E7F-ACEAFDDCD34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97017576"/>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56297FF-6AA8-4963-BCD2-AF0A0A37FF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77F0366C-2CD0-4EEF-9CEC-59207ED8A5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C5D80E7-4633-4363-B8FC-AF7F8C76C95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52A1E49-0321-4B69-AEBC-CA295ED1490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目标     习惯     坚持</a:t>
            </a:r>
          </a:p>
        </p:txBody>
      </p:sp>
      <p:sp>
        <p:nvSpPr>
          <p:cNvPr id="5" name="retrieval">
            <a:extLst xmlns:a="http://schemas.openxmlformats.org/drawingml/2006/main">
              <a:ext uri="{FF2B5EF4-FFF2-40B4-BE49-F238E27FC236}">
                <a16:creationId xmlns:a16="http://schemas.microsoft.com/office/drawing/2014/main" id="{A3495AA3-95CC-446E-8924-418E6045A34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75154209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EA5BE41C-4F3A-4419-AB97-B6E8E146F9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8BDC9F46-858B-4588-91FB-44347560EF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00624DB-E4E3-463A-8CC5-8C7BAC64F1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9E85991-D728-4ABC-9415-64AA3662225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进步</a:t>
            </a:r>
          </a:p>
        </p:txBody>
      </p:sp>
      <p:sp>
        <p:nvSpPr>
          <p:cNvPr id="5" name="py0">
            <a:extLst xmlns:a="http://schemas.openxmlformats.org/drawingml/2006/main">
              <a:ext uri="{FF2B5EF4-FFF2-40B4-BE49-F238E27FC236}">
                <a16:creationId xmlns:a16="http://schemas.microsoft.com/office/drawing/2014/main" id="{934BE09A-A04F-4C02-B2C5-31BAD0F4FB1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jìn bù</a:t>
            </a:r>
          </a:p>
        </p:txBody>
      </p:sp>
      <p:sp>
        <p:nvSpPr>
          <p:cNvPr id="6" name="vi0">
            <a:extLst xmlns:a="http://schemas.openxmlformats.org/drawingml/2006/main">
              <a:ext uri="{FF2B5EF4-FFF2-40B4-BE49-F238E27FC236}">
                <a16:creationId xmlns:a16="http://schemas.microsoft.com/office/drawing/2014/main" id="{CFE25D45-B82F-42E9-8B62-91EB26190BB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tiến bộ</a:t>
            </a:r>
          </a:p>
        </p:txBody>
      </p:sp>
      <p:sp>
        <p:nvSpPr>
          <p:cNvPr id="7" name="zh1">
            <a:extLst xmlns:a="http://schemas.openxmlformats.org/drawingml/2006/main">
              <a:ext uri="{FF2B5EF4-FFF2-40B4-BE49-F238E27FC236}">
                <a16:creationId xmlns:a16="http://schemas.microsoft.com/office/drawing/2014/main" id="{1DF9836D-9308-4D22-AE3C-8A767B35470F}"/>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成绩</a:t>
            </a:r>
          </a:p>
        </p:txBody>
      </p:sp>
      <p:sp>
        <p:nvSpPr>
          <p:cNvPr id="8" name="py1">
            <a:extLst xmlns:a="http://schemas.openxmlformats.org/drawingml/2006/main">
              <a:ext uri="{FF2B5EF4-FFF2-40B4-BE49-F238E27FC236}">
                <a16:creationId xmlns:a16="http://schemas.microsoft.com/office/drawing/2014/main" id="{6142CD6E-F1C6-4ED4-B77C-20F0D777BA9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chéngjì</a:t>
            </a:r>
          </a:p>
        </p:txBody>
      </p:sp>
      <p:sp>
        <p:nvSpPr>
          <p:cNvPr id="9" name="vi1">
            <a:extLst xmlns:a="http://schemas.openxmlformats.org/drawingml/2006/main">
              <a:ext uri="{FF2B5EF4-FFF2-40B4-BE49-F238E27FC236}">
                <a16:creationId xmlns:a16="http://schemas.microsoft.com/office/drawing/2014/main" id="{0DC48F09-17B7-4E8F-B95E-F7EEBB6CC68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quả</a:t>
            </a:r>
          </a:p>
        </p:txBody>
      </p:sp>
      <p:sp>
        <p:nvSpPr>
          <p:cNvPr id="10" name="zh2">
            <a:extLst xmlns:a="http://schemas.openxmlformats.org/drawingml/2006/main">
              <a:ext uri="{FF2B5EF4-FFF2-40B4-BE49-F238E27FC236}">
                <a16:creationId xmlns:a16="http://schemas.microsoft.com/office/drawing/2014/main" id="{EA5B1524-F17D-4003-810A-C5523D436BC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记得</a:t>
            </a:r>
          </a:p>
        </p:txBody>
      </p:sp>
      <p:sp>
        <p:nvSpPr>
          <p:cNvPr id="11" name="py2">
            <a:extLst xmlns:a="http://schemas.openxmlformats.org/drawingml/2006/main">
              <a:ext uri="{FF2B5EF4-FFF2-40B4-BE49-F238E27FC236}">
                <a16:creationId xmlns:a16="http://schemas.microsoft.com/office/drawing/2014/main" id="{286CC8AE-2DF2-447B-BFBE-C68380A4F09D}"/>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jìde</a:t>
            </a:r>
          </a:p>
        </p:txBody>
      </p:sp>
      <p:sp>
        <p:nvSpPr>
          <p:cNvPr id="12" name="vi2">
            <a:extLst xmlns:a="http://schemas.openxmlformats.org/drawingml/2006/main">
              <a:ext uri="{FF2B5EF4-FFF2-40B4-BE49-F238E27FC236}">
                <a16:creationId xmlns:a16="http://schemas.microsoft.com/office/drawing/2014/main" id="{B8CC4EF6-3F91-4E5D-8985-C301EA5C15D3}"/>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nhớ</a:t>
            </a:r>
          </a:p>
        </p:txBody>
      </p:sp>
      <p:sp>
        <p:nvSpPr>
          <p:cNvPr id="13" name="zh3">
            <a:extLst xmlns:a="http://schemas.openxmlformats.org/drawingml/2006/main">
              <a:ext uri="{FF2B5EF4-FFF2-40B4-BE49-F238E27FC236}">
                <a16:creationId xmlns:a16="http://schemas.microsoft.com/office/drawing/2014/main" id="{72D06BD1-3639-4060-AD88-443F35DE5827}"/>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忘了</a:t>
            </a:r>
          </a:p>
        </p:txBody>
      </p:sp>
      <p:sp>
        <p:nvSpPr>
          <p:cNvPr id="14" name="py3">
            <a:extLst xmlns:a="http://schemas.openxmlformats.org/drawingml/2006/main">
              <a:ext uri="{FF2B5EF4-FFF2-40B4-BE49-F238E27FC236}">
                <a16:creationId xmlns:a16="http://schemas.microsoft.com/office/drawing/2014/main" id="{F1932A7E-C4BA-496D-8BF2-0F4F51243A5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wàng le</a:t>
            </a:r>
          </a:p>
        </p:txBody>
      </p:sp>
      <p:sp>
        <p:nvSpPr>
          <p:cNvPr id="15" name="vi3">
            <a:extLst xmlns:a="http://schemas.openxmlformats.org/drawingml/2006/main">
              <a:ext uri="{FF2B5EF4-FFF2-40B4-BE49-F238E27FC236}">
                <a16:creationId xmlns:a16="http://schemas.microsoft.com/office/drawing/2014/main" id="{7966CF3F-F984-45EE-A0C0-741AF009E65B}"/>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quên rồi</a:t>
            </a:r>
          </a:p>
        </p:txBody>
      </p:sp>
      <p:sp>
        <p:nvSpPr>
          <p:cNvPr id="16" name="zh4">
            <a:extLst xmlns:a="http://schemas.openxmlformats.org/drawingml/2006/main">
              <a:ext uri="{FF2B5EF4-FFF2-40B4-BE49-F238E27FC236}">
                <a16:creationId xmlns:a16="http://schemas.microsoft.com/office/drawing/2014/main" id="{64EB0161-A1C0-4D06-B48A-1A351C6E50EF}"/>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每天早上</a:t>
            </a:r>
          </a:p>
        </p:txBody>
      </p:sp>
      <p:sp>
        <p:nvSpPr>
          <p:cNvPr id="17" name="py4">
            <a:extLst xmlns:a="http://schemas.openxmlformats.org/drawingml/2006/main">
              <a:ext uri="{FF2B5EF4-FFF2-40B4-BE49-F238E27FC236}">
                <a16:creationId xmlns:a16="http://schemas.microsoft.com/office/drawing/2014/main" id="{C36837D6-E303-42E4-827A-5183D5D2C54A}"/>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měi tiān zǎo shàng</a:t>
            </a:r>
          </a:p>
        </p:txBody>
      </p:sp>
      <p:sp>
        <p:nvSpPr>
          <p:cNvPr id="18" name="vi4">
            <a:extLst xmlns:a="http://schemas.openxmlformats.org/drawingml/2006/main">
              <a:ext uri="{FF2B5EF4-FFF2-40B4-BE49-F238E27FC236}">
                <a16:creationId xmlns:a16="http://schemas.microsoft.com/office/drawing/2014/main" id="{433A431B-C0CA-462A-B247-7F400AEAC7EE}"/>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mỗi sáng</a:t>
            </a:r>
          </a:p>
        </p:txBody>
      </p:sp>
      <p:sp>
        <p:nvSpPr>
          <p:cNvPr id="19" name="zh5">
            <a:extLst xmlns:a="http://schemas.openxmlformats.org/drawingml/2006/main">
              <a:ext uri="{FF2B5EF4-FFF2-40B4-BE49-F238E27FC236}">
                <a16:creationId xmlns:a16="http://schemas.microsoft.com/office/drawing/2014/main" id="{3F4CF6ED-14A1-4B15-859E-76163D140DCB}"/>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至少</a:t>
            </a:r>
          </a:p>
        </p:txBody>
      </p:sp>
      <p:sp>
        <p:nvSpPr>
          <p:cNvPr id="20" name="py5">
            <a:extLst xmlns:a="http://schemas.openxmlformats.org/drawingml/2006/main">
              <a:ext uri="{FF2B5EF4-FFF2-40B4-BE49-F238E27FC236}">
                <a16:creationId xmlns:a16="http://schemas.microsoft.com/office/drawing/2014/main" id="{ADE70042-A85D-4EEF-A698-C225D17EB1A3}"/>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zhì shǎo</a:t>
            </a:r>
          </a:p>
        </p:txBody>
      </p:sp>
      <p:sp>
        <p:nvSpPr>
          <p:cNvPr id="21" name="vi5">
            <a:extLst xmlns:a="http://schemas.openxmlformats.org/drawingml/2006/main">
              <a:ext uri="{FF2B5EF4-FFF2-40B4-BE49-F238E27FC236}">
                <a16:creationId xmlns:a16="http://schemas.microsoft.com/office/drawing/2014/main" id="{6752AA41-AF02-409D-9AEC-953E7DF20B27}"/>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ít nhất</a:t>
            </a:r>
          </a:p>
        </p:txBody>
      </p:sp>
      <p:sp>
        <p:nvSpPr>
          <p:cNvPr id="22" name="zh6">
            <a:extLst xmlns:a="http://schemas.openxmlformats.org/drawingml/2006/main">
              <a:ext uri="{FF2B5EF4-FFF2-40B4-BE49-F238E27FC236}">
                <a16:creationId xmlns:a16="http://schemas.microsoft.com/office/drawing/2014/main" id="{7BF22046-73DD-40C8-B6C7-973D09642F9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除了</a:t>
            </a:r>
          </a:p>
        </p:txBody>
      </p:sp>
      <p:sp>
        <p:nvSpPr>
          <p:cNvPr id="23" name="py6">
            <a:extLst xmlns:a="http://schemas.openxmlformats.org/drawingml/2006/main">
              <a:ext uri="{FF2B5EF4-FFF2-40B4-BE49-F238E27FC236}">
                <a16:creationId xmlns:a16="http://schemas.microsoft.com/office/drawing/2014/main" id="{1C39B129-DCF3-443D-949A-4F775AEE9301}"/>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chúle</a:t>
            </a:r>
          </a:p>
        </p:txBody>
      </p:sp>
      <p:sp>
        <p:nvSpPr>
          <p:cNvPr id="24" name="vi6">
            <a:extLst xmlns:a="http://schemas.openxmlformats.org/drawingml/2006/main">
              <a:ext uri="{FF2B5EF4-FFF2-40B4-BE49-F238E27FC236}">
                <a16:creationId xmlns:a16="http://schemas.microsoft.com/office/drawing/2014/main" id="{C71DCC94-C388-4190-A4FC-6C6B45B5D69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ngoài</a:t>
            </a:r>
          </a:p>
        </p:txBody>
      </p:sp>
      <p:sp>
        <p:nvSpPr>
          <p:cNvPr id="25" name="zh7">
            <a:extLst xmlns:a="http://schemas.openxmlformats.org/drawingml/2006/main">
              <a:ext uri="{FF2B5EF4-FFF2-40B4-BE49-F238E27FC236}">
                <a16:creationId xmlns:a16="http://schemas.microsoft.com/office/drawing/2014/main" id="{3FB00FFF-7D68-4B75-9483-B6D12537B49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以外</a:t>
            </a:r>
          </a:p>
        </p:txBody>
      </p:sp>
      <p:sp>
        <p:nvSpPr>
          <p:cNvPr id="26" name="py7">
            <a:extLst xmlns:a="http://schemas.openxmlformats.org/drawingml/2006/main">
              <a:ext uri="{FF2B5EF4-FFF2-40B4-BE49-F238E27FC236}">
                <a16:creationId xmlns:a16="http://schemas.microsoft.com/office/drawing/2014/main" id="{BC120A9D-43E9-4AB2-8842-0535C15C00C6}"/>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yǐwài</a:t>
            </a:r>
          </a:p>
        </p:txBody>
      </p:sp>
      <p:sp>
        <p:nvSpPr>
          <p:cNvPr id="27" name="vi7">
            <a:extLst xmlns:a="http://schemas.openxmlformats.org/drawingml/2006/main">
              <a:ext uri="{FF2B5EF4-FFF2-40B4-BE49-F238E27FC236}">
                <a16:creationId xmlns:a16="http://schemas.microsoft.com/office/drawing/2014/main" id="{B3F17F65-CFB5-4963-8753-2CCEB5DD5AA4}"/>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ra</a:t>
            </a:r>
          </a:p>
        </p:txBody>
      </p:sp>
    </p:spTree>
    <p:extLst>
      <p:ext uri="{BB962C8B-B14F-4D97-AF65-F5344CB8AC3E}">
        <p14:creationId xmlns:p14="http://schemas.microsoft.com/office/powerpoint/2010/main" val="100933351"/>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72F81BD-4C58-4FED-9978-B5457964B5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7F197D08-5A7B-4428-9944-9FBECFC7D5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37DE93F-77B8-47D3-81AC-5E9C27BE56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8552A32-07F1-4624-BDCE-36D53DB6DF9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爱人</a:t>
            </a:r>
          </a:p>
        </p:txBody>
      </p:sp>
      <p:sp>
        <p:nvSpPr>
          <p:cNvPr id="5" name="py0">
            <a:extLst xmlns:a="http://schemas.openxmlformats.org/drawingml/2006/main">
              <a:ext uri="{FF2B5EF4-FFF2-40B4-BE49-F238E27FC236}">
                <a16:creationId xmlns:a16="http://schemas.microsoft.com/office/drawing/2014/main" id="{DBA9B205-71B4-4FA7-8102-CFC3FE54415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àiren</a:t>
            </a:r>
          </a:p>
        </p:txBody>
      </p:sp>
      <p:sp>
        <p:nvSpPr>
          <p:cNvPr id="6" name="vi0">
            <a:extLst xmlns:a="http://schemas.openxmlformats.org/drawingml/2006/main">
              <a:ext uri="{FF2B5EF4-FFF2-40B4-BE49-F238E27FC236}">
                <a16:creationId xmlns:a16="http://schemas.microsoft.com/office/drawing/2014/main" id="{D38E25F3-98CF-49C6-91CF-0DBA4CDF71B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vợ chồng người phối ngẫu</a:t>
            </a:r>
          </a:p>
        </p:txBody>
      </p:sp>
      <p:sp>
        <p:nvSpPr>
          <p:cNvPr id="7" name="zh1">
            <a:extLst xmlns:a="http://schemas.openxmlformats.org/drawingml/2006/main">
              <a:ext uri="{FF2B5EF4-FFF2-40B4-BE49-F238E27FC236}">
                <a16:creationId xmlns:a16="http://schemas.microsoft.com/office/drawing/2014/main" id="{3733E81B-CDCE-464F-B1F1-1C0B5342662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丢</a:t>
            </a:r>
          </a:p>
        </p:txBody>
      </p:sp>
      <p:sp>
        <p:nvSpPr>
          <p:cNvPr id="8" name="py1">
            <a:extLst xmlns:a="http://schemas.openxmlformats.org/drawingml/2006/main">
              <a:ext uri="{FF2B5EF4-FFF2-40B4-BE49-F238E27FC236}">
                <a16:creationId xmlns:a16="http://schemas.microsoft.com/office/drawing/2014/main" id="{629C03D1-357E-484A-A18C-5DFB48A1CAA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diū</a:t>
            </a:r>
          </a:p>
        </p:txBody>
      </p:sp>
      <p:sp>
        <p:nvSpPr>
          <p:cNvPr id="9" name="vi1">
            <a:extLst xmlns:a="http://schemas.openxmlformats.org/drawingml/2006/main">
              <a:ext uri="{FF2B5EF4-FFF2-40B4-BE49-F238E27FC236}">
                <a16:creationId xmlns:a16="http://schemas.microsoft.com/office/drawing/2014/main" id="{3A53F5B8-C03C-4224-9A35-32AF5D9C33D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mất vứt</a:t>
            </a:r>
          </a:p>
        </p:txBody>
      </p:sp>
      <p:sp>
        <p:nvSpPr>
          <p:cNvPr id="10" name="zh2">
            <a:extLst xmlns:a="http://schemas.openxmlformats.org/drawingml/2006/main">
              <a:ext uri="{FF2B5EF4-FFF2-40B4-BE49-F238E27FC236}">
                <a16:creationId xmlns:a16="http://schemas.microsoft.com/office/drawing/2014/main" id="{A032D4C9-FC63-45D9-A5A1-9568134A01F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季</a:t>
            </a:r>
          </a:p>
        </p:txBody>
      </p:sp>
      <p:sp>
        <p:nvSpPr>
          <p:cNvPr id="11" name="py2">
            <a:extLst xmlns:a="http://schemas.openxmlformats.org/drawingml/2006/main">
              <a:ext uri="{FF2B5EF4-FFF2-40B4-BE49-F238E27FC236}">
                <a16:creationId xmlns:a16="http://schemas.microsoft.com/office/drawing/2014/main" id="{902E1C24-4847-48BE-9905-172277E04E5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a:t>
            </a:r>
          </a:p>
        </p:txBody>
      </p:sp>
      <p:sp>
        <p:nvSpPr>
          <p:cNvPr id="12" name="vi2">
            <a:extLst xmlns:a="http://schemas.openxmlformats.org/drawingml/2006/main">
              <a:ext uri="{FF2B5EF4-FFF2-40B4-BE49-F238E27FC236}">
                <a16:creationId xmlns:a16="http://schemas.microsoft.com/office/drawing/2014/main" id="{7356E7A3-6F44-4FF9-8026-9BFA20BC4A5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 quý</a:t>
            </a:r>
          </a:p>
        </p:txBody>
      </p:sp>
      <p:sp>
        <p:nvSpPr>
          <p:cNvPr id="13" name="zh3">
            <a:extLst xmlns:a="http://schemas.openxmlformats.org/drawingml/2006/main">
              <a:ext uri="{FF2B5EF4-FFF2-40B4-BE49-F238E27FC236}">
                <a16:creationId xmlns:a16="http://schemas.microsoft.com/office/drawing/2014/main" id="{78178D8C-6352-4773-ADF0-6E4CA0D02D8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南方</a:t>
            </a:r>
          </a:p>
        </p:txBody>
      </p:sp>
      <p:sp>
        <p:nvSpPr>
          <p:cNvPr id="14" name="py3">
            <a:extLst xmlns:a="http://schemas.openxmlformats.org/drawingml/2006/main">
              <a:ext uri="{FF2B5EF4-FFF2-40B4-BE49-F238E27FC236}">
                <a16:creationId xmlns:a16="http://schemas.microsoft.com/office/drawing/2014/main" id="{81D30E7F-E51D-472F-9ABB-C45E50A1C1B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nánfāng</a:t>
            </a:r>
          </a:p>
        </p:txBody>
      </p:sp>
      <p:sp>
        <p:nvSpPr>
          <p:cNvPr id="15" name="vi3">
            <a:extLst xmlns:a="http://schemas.openxmlformats.org/drawingml/2006/main">
              <a:ext uri="{FF2B5EF4-FFF2-40B4-BE49-F238E27FC236}">
                <a16:creationId xmlns:a16="http://schemas.microsoft.com/office/drawing/2014/main" id="{A84087A9-C585-4444-A6DE-BB85C566463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miền nam</a:t>
            </a:r>
          </a:p>
        </p:txBody>
      </p:sp>
      <p:sp>
        <p:nvSpPr>
          <p:cNvPr id="16" name="zh4">
            <a:extLst xmlns:a="http://schemas.openxmlformats.org/drawingml/2006/main">
              <a:ext uri="{FF2B5EF4-FFF2-40B4-BE49-F238E27FC236}">
                <a16:creationId xmlns:a16="http://schemas.microsoft.com/office/drawing/2014/main" id="{6B28C7C3-DBAC-42D1-AC0A-CED7008786B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体育馆</a:t>
            </a:r>
          </a:p>
        </p:txBody>
      </p:sp>
      <p:sp>
        <p:nvSpPr>
          <p:cNvPr id="17" name="py4">
            <a:extLst xmlns:a="http://schemas.openxmlformats.org/drawingml/2006/main">
              <a:ext uri="{FF2B5EF4-FFF2-40B4-BE49-F238E27FC236}">
                <a16:creationId xmlns:a16="http://schemas.microsoft.com/office/drawing/2014/main" id="{C5E2227E-7718-4373-B4E5-AF072BD0501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tǐyùguǎn</a:t>
            </a:r>
          </a:p>
        </p:txBody>
      </p:sp>
      <p:sp>
        <p:nvSpPr>
          <p:cNvPr id="18" name="vi4">
            <a:extLst xmlns:a="http://schemas.openxmlformats.org/drawingml/2006/main">
              <a:ext uri="{FF2B5EF4-FFF2-40B4-BE49-F238E27FC236}">
                <a16:creationId xmlns:a16="http://schemas.microsoft.com/office/drawing/2014/main" id="{43E9B455-C836-4C87-8FFA-9FE5C0623B3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thi đấu</a:t>
            </a:r>
          </a:p>
        </p:txBody>
      </p:sp>
      <p:sp>
        <p:nvSpPr>
          <p:cNvPr id="19" name="zh5">
            <a:extLst xmlns:a="http://schemas.openxmlformats.org/drawingml/2006/main">
              <a:ext uri="{FF2B5EF4-FFF2-40B4-BE49-F238E27FC236}">
                <a16:creationId xmlns:a16="http://schemas.microsoft.com/office/drawing/2014/main" id="{658D94D2-33D7-481D-9C8D-2D596EF1A68E}"/>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游戏</a:t>
            </a:r>
          </a:p>
        </p:txBody>
      </p:sp>
      <p:sp>
        <p:nvSpPr>
          <p:cNvPr id="20" name="py5">
            <a:extLst xmlns:a="http://schemas.openxmlformats.org/drawingml/2006/main">
              <a:ext uri="{FF2B5EF4-FFF2-40B4-BE49-F238E27FC236}">
                <a16:creationId xmlns:a16="http://schemas.microsoft.com/office/drawing/2014/main" id="{95465BD1-3B22-4926-8155-F42C1D6DFDE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yóuxì</a:t>
            </a:r>
          </a:p>
        </p:txBody>
      </p:sp>
      <p:sp>
        <p:nvSpPr>
          <p:cNvPr id="21" name="vi5">
            <a:extLst xmlns:a="http://schemas.openxmlformats.org/drawingml/2006/main">
              <a:ext uri="{FF2B5EF4-FFF2-40B4-BE49-F238E27FC236}">
                <a16:creationId xmlns:a16="http://schemas.microsoft.com/office/drawing/2014/main" id="{FE37EAAE-155C-46C6-8102-899E19463516}"/>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trò chơi</a:t>
            </a:r>
          </a:p>
        </p:txBody>
      </p:sp>
    </p:spTree>
    <p:extLst>
      <p:ext uri="{BB962C8B-B14F-4D97-AF65-F5344CB8AC3E}">
        <p14:creationId xmlns:p14="http://schemas.microsoft.com/office/powerpoint/2010/main" val="1597688043"/>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03CB62-DBCB-46B9-B977-195F681B3C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D816521C-6F14-41BB-B54B-C44212AB45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85110B5-2DEB-46C1-9213-5CBECF9B8C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2BA896F-DDA6-41ED-8E97-0866EE5E3A2A}"/>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每天 加 thời lượng</a:t>
            </a:r>
          </a:p>
        </p:txBody>
      </p:sp>
      <p:sp>
        <p:nvSpPr>
          <p:cNvPr id="5" name="rule">
            <a:extLst xmlns:a="http://schemas.openxmlformats.org/drawingml/2006/main">
              <a:ext uri="{FF2B5EF4-FFF2-40B4-BE49-F238E27FC236}">
                <a16:creationId xmlns:a16="http://schemas.microsoft.com/office/drawing/2014/main" id="{8DCA2B29-247F-460D-8B96-9F6A4846DBB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我每天练习三十分钟。 Mỗi ngày tôi luyện ba mươi phút.</a:t>
            </a:r>
          </a:p>
        </p:txBody>
      </p:sp>
    </p:spTree>
    <p:extLst>
      <p:ext uri="{BB962C8B-B14F-4D97-AF65-F5344CB8AC3E}">
        <p14:creationId xmlns:p14="http://schemas.microsoft.com/office/powerpoint/2010/main" val="1215121698"/>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01B9FE4-DE12-4458-B66E-E0CDC2E903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0E8A0517-312A-4B62-8DF8-71273499BA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F486043-6FB9-417D-8B3B-DA89F05A3C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F227F2D-47CA-4A59-9335-8FBC1D6A6479}"/>
              </a:ext>
            </a:extLst>
            <ns0:hlinkClick xmlns:ns0="http://schemas.openxmlformats.org/drawingml/2006/main" xmlns:ns1="http://schemas.openxmlformats.org/officeDocument/2006/relationships" ns1:id="rIdInteractive3">
              <ns0:snd ns1:embed="rIdEmbeddedAudio4" name="HSK3-0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32A797D-54DF-43D6-8200-69B33417D4F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6EBFD0B-6690-4BEA-81AB-B3E3A81CBF6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636110572"/>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80BB48C-8E87-4BCD-B49B-5594130940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FA0D08F0-0CB3-4EF5-B4EF-BC6B90EDD4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A6126E8-7E00-4F6F-A85F-ED5FE7236D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C0B2FDA-CE01-4C77-B760-090FC66B258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小林想提高听力。他每天听中文三十分钟，再用自己的话说出主要内容。两周以后，</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他发现自己听得比以前清楚了。</a:t>
            </a:r>
          </a:p>
        </p:txBody>
      </p:sp>
      <p:sp>
        <p:nvSpPr>
          <p:cNvPr id="5" name="q0">
            <a:extLst xmlns:a="http://schemas.openxmlformats.org/drawingml/2006/main">
              <a:ext uri="{FF2B5EF4-FFF2-40B4-BE49-F238E27FC236}">
                <a16:creationId xmlns:a16="http://schemas.microsoft.com/office/drawing/2014/main" id="{C971F364-E802-48E8-84B0-0A9DCA157BE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小林每天听多久？</a:t>
            </a:r>
          </a:p>
        </p:txBody>
      </p:sp>
      <p:sp>
        <p:nvSpPr>
          <p:cNvPr id="6" name="q1">
            <a:extLst xmlns:a="http://schemas.openxmlformats.org/drawingml/2006/main">
              <a:ext uri="{FF2B5EF4-FFF2-40B4-BE49-F238E27FC236}">
                <a16:creationId xmlns:a16="http://schemas.microsoft.com/office/drawing/2014/main" id="{E7DA2685-DD37-44B0-8684-8E88E4E336E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他听完后做什么？</a:t>
            </a:r>
          </a:p>
        </p:txBody>
      </p:sp>
    </p:spTree>
    <p:extLst>
      <p:ext uri="{BB962C8B-B14F-4D97-AF65-F5344CB8AC3E}">
        <p14:creationId xmlns:p14="http://schemas.microsoft.com/office/powerpoint/2010/main" val="113570171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1280E27-1012-4A80-8EDC-4E0C896B45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D7A5CF90-5AD6-4494-B83E-A22EE34ABB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AB13FEF-03F0-4A39-A81D-7D9090DACE3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06CB611-2AAA-48EF-A8B3-D80DC0B6EF8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他听完后做什么？</a:t>
            </a:r>
          </a:p>
        </p:txBody>
      </p:sp>
      <p:sp>
        <p:nvSpPr>
          <p:cNvPr id="5" name="audio_game">
            <a:extLst xmlns:a="http://schemas.openxmlformats.org/drawingml/2006/main">
              <a:ext uri="{FF2B5EF4-FFF2-40B4-BE49-F238E27FC236}">
                <a16:creationId xmlns:a16="http://schemas.microsoft.com/office/drawing/2014/main" id="{BFF39320-EF3B-42D0-97CF-AE061E3A0CC1}"/>
              </a:ext>
            </a:extLst>
            <ns0:hlinkClick xmlns:ns0="http://schemas.openxmlformats.org/drawingml/2006/main" xmlns:ns1="http://schemas.openxmlformats.org/officeDocument/2006/relationships" ns1:id="rIdInteractive3">
              <ns0:snd ns1:embed="rIdEmbeddedAudio4" name="HSK3-0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D56FAFE-5F6A-4577-860C-D79C74DD461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8ED2C3C-3349-4F51-BDD7-846E1E36B70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用自己的话说主要内容。</a:t>
            </a:r>
          </a:p>
        </p:txBody>
      </p:sp>
      <p:sp>
        <p:nvSpPr>
          <p:cNvPr id="8" name="choice_2">
            <a:extLst xmlns:a="http://schemas.openxmlformats.org/drawingml/2006/main">
              <a:ext uri="{FF2B5EF4-FFF2-40B4-BE49-F238E27FC236}">
                <a16:creationId xmlns:a16="http://schemas.microsoft.com/office/drawing/2014/main" id="{67179C7A-B503-4196-8C79-BEC7680F48F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三十分钟。</a:t>
            </a:r>
          </a:p>
        </p:txBody>
      </p:sp>
    </p:spTree>
    <p:extLst>
      <p:ext uri="{BB962C8B-B14F-4D97-AF65-F5344CB8AC3E}">
        <p14:creationId xmlns:p14="http://schemas.microsoft.com/office/powerpoint/2010/main" val="443529072"/>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122D5D-BD53-4ED1-AC6F-A5B2147160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47CE9ED1-74C3-477E-ABCF-D1FB5CC552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B39D62F-6F3F-45A9-A6A0-1B2EAEAD09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06307F5-B9F5-48AB-934A-F8AFF2E35BFF}"/>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用自己的话说主要内容。 Đối chiếu bài đọc để</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nêu bằng chứng.</a:t>
            </a:r>
          </a:p>
        </p:txBody>
      </p:sp>
      <p:sp>
        <p:nvSpPr>
          <p:cNvPr id="5" name="stretch">
            <a:extLst xmlns:a="http://schemas.openxmlformats.org/drawingml/2006/main">
              <a:ext uri="{FF2B5EF4-FFF2-40B4-BE49-F238E27FC236}">
                <a16:creationId xmlns:a16="http://schemas.microsoft.com/office/drawing/2014/main" id="{84DD530D-4A7D-48DE-A6B6-84993698FAC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4F8608B-FBCD-4310-BA93-1F63FE61555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86162673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F452A2-FC30-4158-A0D1-0352F47D0F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4DDEEA07-7E6D-4EF9-9E61-BC13C702C2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232B7EE-8F7E-4FE1-8F92-BC8714D76C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E0C0A75-0D64-4A0E-8ED2-8199271ABB2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4581AE4-AA22-42C5-A656-A63573408E2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41403941"/>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DA4399-0353-4C6F-A29D-4504D9994D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71F44A65-C5D8-4D30-A21A-8861E5CF14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6F824AC-1087-47B5-ADBC-6EDEA551D7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0954AF0-FAF3-4059-930B-A6FFB7A5694B}"/>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kế hoạch hai tuần có mục tiêu, hoạt động và cách tự</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kiểm tra. Bạn phản biện tính khả thi rồi chỉnh kế hoạch.</a:t>
            </a:r>
          </a:p>
        </p:txBody>
      </p:sp>
      <p:sp>
        <p:nvSpPr>
          <p:cNvPr id="5" name="taskrule">
            <a:extLst xmlns:a="http://schemas.openxmlformats.org/drawingml/2006/main">
              <a:ext uri="{FF2B5EF4-FFF2-40B4-BE49-F238E27FC236}">
                <a16:creationId xmlns:a16="http://schemas.microsoft.com/office/drawing/2014/main" id="{1C26A43C-0681-4505-84F9-0580ECB0017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3430184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DDE8B5-F295-4246-ADE9-8A80F0D6C3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87A4CA97-FEEA-4122-8EA2-227BB655E5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FAEC18F-FBD5-4DD5-A370-A558E14F2F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进"/>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成"/>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绩"/>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记"/>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得"/>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2073416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B5D9993-A5E5-4E69-8521-50767279F3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8679840C-2A98-488E-A1F9-486F32AA2B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D60713C-2FE4-4216-9321-E591B0EDE0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48A1681-5521-4EA3-BC2B-5FFB7B60935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B38DDB4-0B1B-4D3B-8D4F-01EA0DDF435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31FC85E-819C-45FF-9DB3-95A8B0098CBB}"/>
              </a:ext>
            </a:extLst>
            <ns0:hlinkClick xmlns:ns0="http://schemas.openxmlformats.org/drawingml/2006/main" xmlns:ns1="http://schemas.openxmlformats.org/officeDocument/2006/relationships" ns1:id="rIdInteractive3">
              <ns0:snd ns1:embed="rIdEmbeddedAudio4" name="HSK3-0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2839504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6D69AC6-82DA-4302-99C6-08E22E18C2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HSK3-02</a:t>
            </a:r>
          </a:p>
        </p:txBody>
      </p:sp>
      <p:sp>
        <p:nvSpPr>
          <p:cNvPr id="2" name="heading">
            <a:extLst xmlns:a="http://schemas.openxmlformats.org/drawingml/2006/main">
              <a:ext uri="{FF2B5EF4-FFF2-40B4-BE49-F238E27FC236}">
                <a16:creationId xmlns:a16="http://schemas.microsoft.com/office/drawing/2014/main" id="{81C56F4E-300C-420F-8CE2-F386EF5E6AA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ED3FB92-5987-49C0-93FC-B82800AEA5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090C7B2-5199-42F7-9326-EFECB8D3038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B0C8161-499C-49AE-905E-E6C54C8C761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625350885"/>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9335B4-E30B-4DCA-878F-278714172C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DB2D5994-1EEB-48D7-B41A-4FA07159AC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Mục tiêu và thói quen học tập</a:t>
            </a:r>
          </a:p>
        </p:txBody>
      </p:sp>
      <p:sp>
        <p:nvSpPr>
          <p:cNvPr id="3" name="page">
            <a:extLst xmlns:a="http://schemas.openxmlformats.org/drawingml/2006/main">
              <a:ext uri="{FF2B5EF4-FFF2-40B4-BE49-F238E27FC236}">
                <a16:creationId xmlns:a16="http://schemas.microsoft.com/office/drawing/2014/main" id="{AD49E22A-A610-4876-BDCF-028FF3ABD5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96A301D-02FF-4947-9A92-94D82B4D548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mục tiêu và thói quen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học tập và viết sản phẩm ngắn.</a:t>
            </a:r>
          </a:p>
        </p:txBody>
      </p:sp>
      <p:sp>
        <p:nvSpPr>
          <p:cNvPr id="5" name="duration">
            <a:extLst xmlns:a="http://schemas.openxmlformats.org/drawingml/2006/main">
              <a:ext uri="{FF2B5EF4-FFF2-40B4-BE49-F238E27FC236}">
                <a16:creationId xmlns:a16="http://schemas.microsoft.com/office/drawing/2014/main" id="{A1C5F091-3C95-4E52-9D8C-DD5740C4FB2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47371516"/>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75EB96-472B-4619-9448-E6F46C9A31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6F0E448B-9430-4F5F-872E-51756049E0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13B4FE1-B919-43AD-864E-2751A84B4A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E223942-83FD-4D71-9846-5CB7F522C22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目标     习惯     坚持</a:t>
            </a:r>
          </a:p>
        </p:txBody>
      </p:sp>
      <p:sp>
        <p:nvSpPr>
          <p:cNvPr id="5" name="retrieval">
            <a:extLst xmlns:a="http://schemas.openxmlformats.org/drawingml/2006/main">
              <a:ext uri="{FF2B5EF4-FFF2-40B4-BE49-F238E27FC236}">
                <a16:creationId xmlns:a16="http://schemas.microsoft.com/office/drawing/2014/main" id="{65000DC4-1AF3-4ED9-A02D-C26469F61A0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32409391"/>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31B0AC24-ADDC-4DCA-9E87-D99C5A2047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E9FA277A-1D4F-4A07-A807-15E2591353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BCA38F2-6BAA-4C26-BDC1-A2DF26808C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AA4A17D-0B8E-45C9-AF19-2C21EB9AED0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还要</a:t>
            </a:r>
          </a:p>
        </p:txBody>
      </p:sp>
      <p:sp>
        <p:nvSpPr>
          <p:cNvPr id="5" name="py0">
            <a:extLst xmlns:a="http://schemas.openxmlformats.org/drawingml/2006/main">
              <a:ext uri="{FF2B5EF4-FFF2-40B4-BE49-F238E27FC236}">
                <a16:creationId xmlns:a16="http://schemas.microsoft.com/office/drawing/2014/main" id="{5869D1EA-4726-4FB8-A9D3-56540625464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hái yào</a:t>
            </a:r>
          </a:p>
        </p:txBody>
      </p:sp>
      <p:sp>
        <p:nvSpPr>
          <p:cNvPr id="6" name="vi0">
            <a:extLst xmlns:a="http://schemas.openxmlformats.org/drawingml/2006/main">
              <a:ext uri="{FF2B5EF4-FFF2-40B4-BE49-F238E27FC236}">
                <a16:creationId xmlns:a16="http://schemas.microsoft.com/office/drawing/2014/main" id="{5A50289D-5569-4AFF-A42D-C85DFDE0D95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còn cần</a:t>
            </a:r>
          </a:p>
        </p:txBody>
      </p:sp>
      <p:sp>
        <p:nvSpPr>
          <p:cNvPr id="7" name="zh1">
            <a:extLst xmlns:a="http://schemas.openxmlformats.org/drawingml/2006/main">
              <a:ext uri="{FF2B5EF4-FFF2-40B4-BE49-F238E27FC236}">
                <a16:creationId xmlns:a16="http://schemas.microsoft.com/office/drawing/2014/main" id="{AE6E0C5F-2504-4950-9F96-3B8F0FA5701D}"/>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终于</a:t>
            </a:r>
          </a:p>
        </p:txBody>
      </p:sp>
      <p:sp>
        <p:nvSpPr>
          <p:cNvPr id="8" name="py1">
            <a:extLst xmlns:a="http://schemas.openxmlformats.org/drawingml/2006/main">
              <a:ext uri="{FF2B5EF4-FFF2-40B4-BE49-F238E27FC236}">
                <a16:creationId xmlns:a16="http://schemas.microsoft.com/office/drawing/2014/main" id="{C1BA850E-C958-443D-90E1-822CAE062098}"/>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zhōngyú</a:t>
            </a:r>
          </a:p>
        </p:txBody>
      </p:sp>
      <p:sp>
        <p:nvSpPr>
          <p:cNvPr id="9" name="vi1">
            <a:extLst xmlns:a="http://schemas.openxmlformats.org/drawingml/2006/main">
              <a:ext uri="{FF2B5EF4-FFF2-40B4-BE49-F238E27FC236}">
                <a16:creationId xmlns:a16="http://schemas.microsoft.com/office/drawing/2014/main" id="{B5E6D568-EF8D-4B5B-A1F7-2B6BE587E02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cuối cùng</a:t>
            </a:r>
          </a:p>
        </p:txBody>
      </p:sp>
      <p:sp>
        <p:nvSpPr>
          <p:cNvPr id="10" name="zh2">
            <a:extLst xmlns:a="http://schemas.openxmlformats.org/drawingml/2006/main">
              <a:ext uri="{FF2B5EF4-FFF2-40B4-BE49-F238E27FC236}">
                <a16:creationId xmlns:a16="http://schemas.microsoft.com/office/drawing/2014/main" id="{EDF62485-30E1-42C5-86C8-FBECD997F81C}"/>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成功</a:t>
            </a:r>
          </a:p>
        </p:txBody>
      </p:sp>
      <p:sp>
        <p:nvSpPr>
          <p:cNvPr id="11" name="py2">
            <a:extLst xmlns:a="http://schemas.openxmlformats.org/drawingml/2006/main">
              <a:ext uri="{FF2B5EF4-FFF2-40B4-BE49-F238E27FC236}">
                <a16:creationId xmlns:a16="http://schemas.microsoft.com/office/drawing/2014/main" id="{158926C8-B9AF-4FCA-BF11-F32701C15FC2}"/>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chéng gōng</a:t>
            </a:r>
          </a:p>
        </p:txBody>
      </p:sp>
      <p:sp>
        <p:nvSpPr>
          <p:cNvPr id="12" name="vi2">
            <a:extLst xmlns:a="http://schemas.openxmlformats.org/drawingml/2006/main">
              <a:ext uri="{FF2B5EF4-FFF2-40B4-BE49-F238E27FC236}">
                <a16:creationId xmlns:a16="http://schemas.microsoft.com/office/drawing/2014/main" id="{41242C66-D289-4DDA-892E-1453AD68C18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thành công</a:t>
            </a:r>
          </a:p>
        </p:txBody>
      </p:sp>
      <p:sp>
        <p:nvSpPr>
          <p:cNvPr id="13" name="zh3">
            <a:extLst xmlns:a="http://schemas.openxmlformats.org/drawingml/2006/main">
              <a:ext uri="{FF2B5EF4-FFF2-40B4-BE49-F238E27FC236}">
                <a16:creationId xmlns:a16="http://schemas.microsoft.com/office/drawing/2014/main" id="{A4E20C8C-C6D8-4D65-A587-50AF9B0CAC51}"/>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努力</a:t>
            </a:r>
          </a:p>
        </p:txBody>
      </p:sp>
      <p:sp>
        <p:nvSpPr>
          <p:cNvPr id="14" name="py3">
            <a:extLst xmlns:a="http://schemas.openxmlformats.org/drawingml/2006/main">
              <a:ext uri="{FF2B5EF4-FFF2-40B4-BE49-F238E27FC236}">
                <a16:creationId xmlns:a16="http://schemas.microsoft.com/office/drawing/2014/main" id="{2AE2C4A9-75D0-4B5A-9D2E-2A6260DF605C}"/>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nǔlì</a:t>
            </a:r>
          </a:p>
        </p:txBody>
      </p:sp>
      <p:sp>
        <p:nvSpPr>
          <p:cNvPr id="15" name="vi3">
            <a:extLst xmlns:a="http://schemas.openxmlformats.org/drawingml/2006/main">
              <a:ext uri="{FF2B5EF4-FFF2-40B4-BE49-F238E27FC236}">
                <a16:creationId xmlns:a16="http://schemas.microsoft.com/office/drawing/2014/main" id="{E85448E2-9DDE-4B4E-929C-046E81E13E9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nỗ lực</a:t>
            </a:r>
          </a:p>
        </p:txBody>
      </p:sp>
      <p:sp>
        <p:nvSpPr>
          <p:cNvPr id="16" name="zh4">
            <a:extLst xmlns:a="http://schemas.openxmlformats.org/drawingml/2006/main">
              <a:ext uri="{FF2B5EF4-FFF2-40B4-BE49-F238E27FC236}">
                <a16:creationId xmlns:a16="http://schemas.microsoft.com/office/drawing/2014/main" id="{C9D61CC0-580A-4223-A2E8-0208D043FD1E}"/>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练口语</a:t>
            </a:r>
          </a:p>
        </p:txBody>
      </p:sp>
      <p:sp>
        <p:nvSpPr>
          <p:cNvPr id="17" name="py4">
            <a:extLst xmlns:a="http://schemas.openxmlformats.org/drawingml/2006/main">
              <a:ext uri="{FF2B5EF4-FFF2-40B4-BE49-F238E27FC236}">
                <a16:creationId xmlns:a16="http://schemas.microsoft.com/office/drawing/2014/main" id="{A5CA7065-945D-4C6C-9B0F-84D00977730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liàn kǒu yǔ</a:t>
            </a:r>
          </a:p>
        </p:txBody>
      </p:sp>
      <p:sp>
        <p:nvSpPr>
          <p:cNvPr id="18" name="vi4">
            <a:extLst xmlns:a="http://schemas.openxmlformats.org/drawingml/2006/main">
              <a:ext uri="{FF2B5EF4-FFF2-40B4-BE49-F238E27FC236}">
                <a16:creationId xmlns:a16="http://schemas.microsoft.com/office/drawing/2014/main" id="{9FF3A3E0-3040-4CF0-B4D4-33349D3F7C92}"/>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luyện nói</a:t>
            </a:r>
          </a:p>
        </p:txBody>
      </p:sp>
      <p:sp>
        <p:nvSpPr>
          <p:cNvPr id="19" name="zh5">
            <a:extLst xmlns:a="http://schemas.openxmlformats.org/drawingml/2006/main">
              <a:ext uri="{FF2B5EF4-FFF2-40B4-BE49-F238E27FC236}">
                <a16:creationId xmlns:a16="http://schemas.microsoft.com/office/drawing/2014/main" id="{E9D27C7D-F470-4C72-8AB0-AC65DDBB9015}"/>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听力</a:t>
            </a:r>
          </a:p>
        </p:txBody>
      </p:sp>
      <p:sp>
        <p:nvSpPr>
          <p:cNvPr id="20" name="py5">
            <a:extLst xmlns:a="http://schemas.openxmlformats.org/drawingml/2006/main">
              <a:ext uri="{FF2B5EF4-FFF2-40B4-BE49-F238E27FC236}">
                <a16:creationId xmlns:a16="http://schemas.microsoft.com/office/drawing/2014/main" id="{E69D9371-DBC8-4BA9-8F4C-63069383CA2B}"/>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tīng lì</a:t>
            </a:r>
          </a:p>
        </p:txBody>
      </p:sp>
      <p:sp>
        <p:nvSpPr>
          <p:cNvPr id="21" name="vi5">
            <a:extLst xmlns:a="http://schemas.openxmlformats.org/drawingml/2006/main">
              <a:ext uri="{FF2B5EF4-FFF2-40B4-BE49-F238E27FC236}">
                <a16:creationId xmlns:a16="http://schemas.microsoft.com/office/drawing/2014/main" id="{B994D9D5-830F-44CE-AC33-1E7F61A24D7B}"/>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nghe hiểu</a:t>
            </a:r>
          </a:p>
        </p:txBody>
      </p:sp>
      <p:sp>
        <p:nvSpPr>
          <p:cNvPr id="22" name="zh6">
            <a:extLst xmlns:a="http://schemas.openxmlformats.org/drawingml/2006/main">
              <a:ext uri="{FF2B5EF4-FFF2-40B4-BE49-F238E27FC236}">
                <a16:creationId xmlns:a16="http://schemas.microsoft.com/office/drawing/2014/main" id="{E40F331D-B315-4BCC-906F-AD363A6F4765}"/>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阅读</a:t>
            </a:r>
          </a:p>
        </p:txBody>
      </p:sp>
      <p:sp>
        <p:nvSpPr>
          <p:cNvPr id="23" name="py6">
            <a:extLst xmlns:a="http://schemas.openxmlformats.org/drawingml/2006/main">
              <a:ext uri="{FF2B5EF4-FFF2-40B4-BE49-F238E27FC236}">
                <a16:creationId xmlns:a16="http://schemas.microsoft.com/office/drawing/2014/main" id="{7E9E4A8D-2A5C-46B1-9465-E8B2CB96491B}"/>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yuè dú</a:t>
            </a:r>
          </a:p>
        </p:txBody>
      </p:sp>
      <p:sp>
        <p:nvSpPr>
          <p:cNvPr id="24" name="vi6">
            <a:extLst xmlns:a="http://schemas.openxmlformats.org/drawingml/2006/main">
              <a:ext uri="{FF2B5EF4-FFF2-40B4-BE49-F238E27FC236}">
                <a16:creationId xmlns:a16="http://schemas.microsoft.com/office/drawing/2014/main" id="{C743A528-6D9D-4B24-802B-D90EA382E18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đọc hiểu</a:t>
            </a:r>
          </a:p>
        </p:txBody>
      </p:sp>
      <p:sp>
        <p:nvSpPr>
          <p:cNvPr id="25" name="zh7">
            <a:extLst xmlns:a="http://schemas.openxmlformats.org/drawingml/2006/main">
              <a:ext uri="{FF2B5EF4-FFF2-40B4-BE49-F238E27FC236}">
                <a16:creationId xmlns:a16="http://schemas.microsoft.com/office/drawing/2014/main" id="{7A054577-40FD-4115-9930-2EC458E475D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写作</a:t>
            </a:r>
          </a:p>
        </p:txBody>
      </p:sp>
      <p:sp>
        <p:nvSpPr>
          <p:cNvPr id="26" name="py7">
            <a:extLst xmlns:a="http://schemas.openxmlformats.org/drawingml/2006/main">
              <a:ext uri="{FF2B5EF4-FFF2-40B4-BE49-F238E27FC236}">
                <a16:creationId xmlns:a16="http://schemas.microsoft.com/office/drawing/2014/main" id="{85422CD7-D23E-4969-9B4D-8647110960C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xiě zuò</a:t>
            </a:r>
          </a:p>
        </p:txBody>
      </p:sp>
      <p:sp>
        <p:nvSpPr>
          <p:cNvPr id="27" name="vi7">
            <a:extLst xmlns:a="http://schemas.openxmlformats.org/drawingml/2006/main">
              <a:ext uri="{FF2B5EF4-FFF2-40B4-BE49-F238E27FC236}">
                <a16:creationId xmlns:a16="http://schemas.microsoft.com/office/drawing/2014/main" id="{B733539C-DC34-4C61-894F-20B2D10045C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viết</a:t>
            </a:r>
          </a:p>
        </p:txBody>
      </p:sp>
    </p:spTree>
    <p:extLst>
      <p:ext uri="{BB962C8B-B14F-4D97-AF65-F5344CB8AC3E}">
        <p14:creationId xmlns:p14="http://schemas.microsoft.com/office/powerpoint/2010/main" val="1505532105"/>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F5B5FBA-C71B-47AF-8451-0CE5A5A4E6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65701F5F-8E88-4914-8162-F270072667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C74701E-AC48-4CBB-99CA-A51AEC8668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58BAB77-CC6F-4AAC-9226-AD13F19A012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把</a:t>
            </a:r>
          </a:p>
        </p:txBody>
      </p:sp>
      <p:sp>
        <p:nvSpPr>
          <p:cNvPr id="5" name="py0">
            <a:extLst xmlns:a="http://schemas.openxmlformats.org/drawingml/2006/main">
              <a:ext uri="{FF2B5EF4-FFF2-40B4-BE49-F238E27FC236}">
                <a16:creationId xmlns:a16="http://schemas.microsoft.com/office/drawing/2014/main" id="{5AADC6D1-0304-43EE-95D5-32784174789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bǎ</a:t>
            </a:r>
          </a:p>
        </p:txBody>
      </p:sp>
      <p:sp>
        <p:nvSpPr>
          <p:cNvPr id="6" name="vi0">
            <a:extLst xmlns:a="http://schemas.openxmlformats.org/drawingml/2006/main">
              <a:ext uri="{FF2B5EF4-FFF2-40B4-BE49-F238E27FC236}">
                <a16:creationId xmlns:a16="http://schemas.microsoft.com/office/drawing/2014/main" id="{17E7CA9E-7C7B-49A0-8A00-AA5D19D2119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giới từ xử trí lượng từ</a:t>
            </a:r>
          </a:p>
        </p:txBody>
      </p:sp>
      <p:sp>
        <p:nvSpPr>
          <p:cNvPr id="7" name="zh1">
            <a:extLst xmlns:a="http://schemas.openxmlformats.org/drawingml/2006/main">
              <a:ext uri="{FF2B5EF4-FFF2-40B4-BE49-F238E27FC236}">
                <a16:creationId xmlns:a16="http://schemas.microsoft.com/office/drawing/2014/main" id="{BAFCBD6D-76BC-4E9C-8DB1-5EAAC753553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东</a:t>
            </a:r>
          </a:p>
        </p:txBody>
      </p:sp>
      <p:sp>
        <p:nvSpPr>
          <p:cNvPr id="8" name="py1">
            <a:extLst xmlns:a="http://schemas.openxmlformats.org/drawingml/2006/main">
              <a:ext uri="{FF2B5EF4-FFF2-40B4-BE49-F238E27FC236}">
                <a16:creationId xmlns:a16="http://schemas.microsoft.com/office/drawing/2014/main" id="{E1CBB3C5-9530-4E28-8E81-801BDA1E62D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a:t>
            </a:r>
          </a:p>
        </p:txBody>
      </p:sp>
      <p:sp>
        <p:nvSpPr>
          <p:cNvPr id="9" name="vi1">
            <a:extLst xmlns:a="http://schemas.openxmlformats.org/drawingml/2006/main">
              <a:ext uri="{FF2B5EF4-FFF2-40B4-BE49-F238E27FC236}">
                <a16:creationId xmlns:a16="http://schemas.microsoft.com/office/drawing/2014/main" id="{39FB9203-84D5-4C1D-A2A1-DB6A5D0C5D3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đông</a:t>
            </a:r>
          </a:p>
        </p:txBody>
      </p:sp>
      <p:sp>
        <p:nvSpPr>
          <p:cNvPr id="10" name="zh2">
            <a:extLst xmlns:a="http://schemas.openxmlformats.org/drawingml/2006/main">
              <a:ext uri="{FF2B5EF4-FFF2-40B4-BE49-F238E27FC236}">
                <a16:creationId xmlns:a16="http://schemas.microsoft.com/office/drawing/2014/main" id="{BBE6F943-5148-4B51-A836-539978A51B8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季节</a:t>
            </a:r>
          </a:p>
        </p:txBody>
      </p:sp>
      <p:sp>
        <p:nvSpPr>
          <p:cNvPr id="11" name="py2">
            <a:extLst xmlns:a="http://schemas.openxmlformats.org/drawingml/2006/main">
              <a:ext uri="{FF2B5EF4-FFF2-40B4-BE49-F238E27FC236}">
                <a16:creationId xmlns:a16="http://schemas.microsoft.com/office/drawing/2014/main" id="{65E9F931-01EF-4E38-A4E2-F8DF151933F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jìjié</a:t>
            </a:r>
          </a:p>
        </p:txBody>
      </p:sp>
      <p:sp>
        <p:nvSpPr>
          <p:cNvPr id="12" name="vi2">
            <a:extLst xmlns:a="http://schemas.openxmlformats.org/drawingml/2006/main">
              <a:ext uri="{FF2B5EF4-FFF2-40B4-BE49-F238E27FC236}">
                <a16:creationId xmlns:a16="http://schemas.microsoft.com/office/drawing/2014/main" id="{ADD2BFB1-0F7A-437C-9961-A846B6DC0EA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a:t>
            </a:r>
          </a:p>
        </p:txBody>
      </p:sp>
      <p:sp>
        <p:nvSpPr>
          <p:cNvPr id="13" name="zh3">
            <a:extLst xmlns:a="http://schemas.openxmlformats.org/drawingml/2006/main">
              <a:ext uri="{FF2B5EF4-FFF2-40B4-BE49-F238E27FC236}">
                <a16:creationId xmlns:a16="http://schemas.microsoft.com/office/drawing/2014/main" id="{5C26546E-C6D3-4880-A916-52BF43D534E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难看</a:t>
            </a:r>
          </a:p>
        </p:txBody>
      </p:sp>
      <p:sp>
        <p:nvSpPr>
          <p:cNvPr id="14" name="py3">
            <a:extLst xmlns:a="http://schemas.openxmlformats.org/drawingml/2006/main">
              <a:ext uri="{FF2B5EF4-FFF2-40B4-BE49-F238E27FC236}">
                <a16:creationId xmlns:a16="http://schemas.microsoft.com/office/drawing/2014/main" id="{677AA325-E025-4D20-BE32-C2C15E889E42}"/>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nánkàn</a:t>
            </a:r>
          </a:p>
        </p:txBody>
      </p:sp>
      <p:sp>
        <p:nvSpPr>
          <p:cNvPr id="15" name="vi3">
            <a:extLst xmlns:a="http://schemas.openxmlformats.org/drawingml/2006/main">
              <a:ext uri="{FF2B5EF4-FFF2-40B4-BE49-F238E27FC236}">
                <a16:creationId xmlns:a16="http://schemas.microsoft.com/office/drawing/2014/main" id="{A3B99D25-DBE0-4F6D-BD45-EBA3C89B373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xấu khó coi</a:t>
            </a:r>
          </a:p>
        </p:txBody>
      </p:sp>
      <p:sp>
        <p:nvSpPr>
          <p:cNvPr id="16" name="zh4">
            <a:extLst xmlns:a="http://schemas.openxmlformats.org/drawingml/2006/main">
              <a:ext uri="{FF2B5EF4-FFF2-40B4-BE49-F238E27FC236}">
                <a16:creationId xmlns:a16="http://schemas.microsoft.com/office/drawing/2014/main" id="{90438D3D-DB45-4045-A97B-283964CF0A0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跳</a:t>
            </a:r>
          </a:p>
        </p:txBody>
      </p:sp>
      <p:sp>
        <p:nvSpPr>
          <p:cNvPr id="17" name="py4">
            <a:extLst xmlns:a="http://schemas.openxmlformats.org/drawingml/2006/main">
              <a:ext uri="{FF2B5EF4-FFF2-40B4-BE49-F238E27FC236}">
                <a16:creationId xmlns:a16="http://schemas.microsoft.com/office/drawing/2014/main" id="{EE04EB46-F64E-4EF4-80C5-45832066ABA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tiào</a:t>
            </a:r>
          </a:p>
        </p:txBody>
      </p:sp>
      <p:sp>
        <p:nvSpPr>
          <p:cNvPr id="18" name="vi4">
            <a:extLst xmlns:a="http://schemas.openxmlformats.org/drawingml/2006/main">
              <a:ext uri="{FF2B5EF4-FFF2-40B4-BE49-F238E27FC236}">
                <a16:creationId xmlns:a16="http://schemas.microsoft.com/office/drawing/2014/main" id="{AE7FBF72-82D4-439A-BB5D-4B5D20091B1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nhảy</a:t>
            </a:r>
          </a:p>
        </p:txBody>
      </p:sp>
      <p:sp>
        <p:nvSpPr>
          <p:cNvPr id="19" name="zh5">
            <a:extLst xmlns:a="http://schemas.openxmlformats.org/drawingml/2006/main">
              <a:ext uri="{FF2B5EF4-FFF2-40B4-BE49-F238E27FC236}">
                <a16:creationId xmlns:a16="http://schemas.microsoft.com/office/drawing/2014/main" id="{D12A6CBC-C1FC-47EA-B667-D41EDEB9DE4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邮箱</a:t>
            </a:r>
          </a:p>
        </p:txBody>
      </p:sp>
      <p:sp>
        <p:nvSpPr>
          <p:cNvPr id="20" name="py5">
            <a:extLst xmlns:a="http://schemas.openxmlformats.org/drawingml/2006/main">
              <a:ext uri="{FF2B5EF4-FFF2-40B4-BE49-F238E27FC236}">
                <a16:creationId xmlns:a16="http://schemas.microsoft.com/office/drawing/2014/main" id="{10AC358B-2384-4173-A184-868CC13CB47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yóuxiāng</a:t>
            </a:r>
          </a:p>
        </p:txBody>
      </p:sp>
      <p:sp>
        <p:nvSpPr>
          <p:cNvPr id="21" name="vi5">
            <a:extLst xmlns:a="http://schemas.openxmlformats.org/drawingml/2006/main">
              <a:ext uri="{FF2B5EF4-FFF2-40B4-BE49-F238E27FC236}">
                <a16:creationId xmlns:a16="http://schemas.microsoft.com/office/drawing/2014/main" id="{D2A1897B-D2EF-4FB4-8245-FE84F782C5E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hộp thư</a:t>
            </a:r>
          </a:p>
        </p:txBody>
      </p:sp>
    </p:spTree>
    <p:extLst>
      <p:ext uri="{BB962C8B-B14F-4D97-AF65-F5344CB8AC3E}">
        <p14:creationId xmlns:p14="http://schemas.microsoft.com/office/powerpoint/2010/main" val="247023196"/>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6B0CF47-7EAA-4FEA-A0B3-8C652C083B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9435A8C7-7F3B-49B2-BF6C-7C59DD018D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0A8298E-74AD-49E4-81DE-817B460FAC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4B55759-BB96-468B-9616-CCEBE9CB806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越来越</a:t>
            </a:r>
          </a:p>
        </p:txBody>
      </p:sp>
      <p:sp>
        <p:nvSpPr>
          <p:cNvPr id="5" name="rule">
            <a:extLst xmlns:a="http://schemas.openxmlformats.org/drawingml/2006/main">
              <a:ext uri="{FF2B5EF4-FFF2-40B4-BE49-F238E27FC236}">
                <a16:creationId xmlns:a16="http://schemas.microsoft.com/office/drawing/2014/main" id="{80CB5A93-7B16-4C79-9823-FAB204FEBB5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我的中文越来越好了。 Tiếng Trung của tôi ngày càng tốt.</a:t>
            </a:r>
          </a:p>
        </p:txBody>
      </p:sp>
    </p:spTree>
    <p:extLst>
      <p:ext uri="{BB962C8B-B14F-4D97-AF65-F5344CB8AC3E}">
        <p14:creationId xmlns:p14="http://schemas.microsoft.com/office/powerpoint/2010/main" val="120868768"/>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32F547E-4798-43CE-BFF5-43CCF48ABA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883942FF-4293-4131-ACB0-ECE6F94A61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865141F-0973-41F5-B309-C04D7CE9EC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1C74039-28DF-41A3-AD98-1B99353F927B}"/>
              </a:ext>
            </a:extLst>
            <ns0:hlinkClick xmlns:ns0="http://schemas.openxmlformats.org/drawingml/2006/main" xmlns:ns1="http://schemas.openxmlformats.org/officeDocument/2006/relationships" ns1:id="rIdInteractive3">
              <ns0:snd ns1:embed="rIdEmbeddedAudio4" name="HSK3-0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9A6615B-B723-4F3B-91A4-BD6BE3AD226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2F393AA-070E-4F74-819A-729219B8829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652043614"/>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0111135-F63C-4BE1-83F8-81354E21BD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870F3EF5-7767-4234-AE4B-4221E04355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0CF00CE-DBB5-4408-A042-816B24610E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6377E78-C411-4141-904D-C684649E2FE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小林想提高听力。他每天听中文三十分钟，再用自己的话说出主要内容。两周以后，</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他发现自己听得比以前清楚了。</a:t>
            </a:r>
          </a:p>
        </p:txBody>
      </p:sp>
      <p:sp>
        <p:nvSpPr>
          <p:cNvPr id="5" name="q0">
            <a:extLst xmlns:a="http://schemas.openxmlformats.org/drawingml/2006/main">
              <a:ext uri="{FF2B5EF4-FFF2-40B4-BE49-F238E27FC236}">
                <a16:creationId xmlns:a16="http://schemas.microsoft.com/office/drawing/2014/main" id="{136EDA34-5ACC-4A6B-9CBA-ACF48FF240E5}"/>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小林每天听多久？</a:t>
            </a:r>
          </a:p>
        </p:txBody>
      </p:sp>
      <p:sp>
        <p:nvSpPr>
          <p:cNvPr id="6" name="q1">
            <a:extLst xmlns:a="http://schemas.openxmlformats.org/drawingml/2006/main">
              <a:ext uri="{FF2B5EF4-FFF2-40B4-BE49-F238E27FC236}">
                <a16:creationId xmlns:a16="http://schemas.microsoft.com/office/drawing/2014/main" id="{2E49F6B5-B2EA-442B-8455-71542FE603F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他听完后做什么？</a:t>
            </a:r>
          </a:p>
        </p:txBody>
      </p:sp>
    </p:spTree>
    <p:extLst>
      <p:ext uri="{BB962C8B-B14F-4D97-AF65-F5344CB8AC3E}">
        <p14:creationId xmlns:p14="http://schemas.microsoft.com/office/powerpoint/2010/main" val="1617708162"/>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D9F819E-ECBD-4639-B867-31C74A6687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3AE00E03-A110-4322-9044-39C2771A6E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2C38BD8-B799-4081-B778-BECA797FD2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1564F5D-E162-47D3-8EB4-45D4BC1F9B9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C10A7B2B-208F-4669-8FB8-9753E8C2F4E8}"/>
              </a:ext>
            </a:extLst>
            <ns0:hlinkClick xmlns:ns0="http://schemas.openxmlformats.org/drawingml/2006/main" xmlns:ns1="http://schemas.openxmlformats.org/officeDocument/2006/relationships" ns1:id="rIdInteractive3">
              <ns0:snd ns1:embed="rIdEmbeddedAudio4" name="HSK3-0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E184A0A-3D31-4978-A0D4-9F5099E8215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终于</a:t>
            </a:r>
          </a:p>
        </p:txBody>
      </p:sp>
      <p:sp>
        <p:nvSpPr>
          <p:cNvPr id="7" name="choice_1">
            <a:extLst xmlns:a="http://schemas.openxmlformats.org/drawingml/2006/main">
              <a:ext uri="{FF2B5EF4-FFF2-40B4-BE49-F238E27FC236}">
                <a16:creationId xmlns:a16="http://schemas.microsoft.com/office/drawing/2014/main" id="{170FF394-9F3C-44CC-B96D-220285DC0C6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成功</a:t>
            </a:r>
          </a:p>
        </p:txBody>
      </p:sp>
      <p:sp>
        <p:nvSpPr>
          <p:cNvPr id="8" name="choice_2">
            <a:extLst xmlns:a="http://schemas.openxmlformats.org/drawingml/2006/main">
              <a:ext uri="{FF2B5EF4-FFF2-40B4-BE49-F238E27FC236}">
                <a16:creationId xmlns:a16="http://schemas.microsoft.com/office/drawing/2014/main" id="{45987E6C-6323-4368-8338-E823A8265C2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还要</a:t>
            </a:r>
          </a:p>
        </p:txBody>
      </p:sp>
    </p:spTree>
    <p:extLst>
      <p:ext uri="{BB962C8B-B14F-4D97-AF65-F5344CB8AC3E}">
        <p14:creationId xmlns:p14="http://schemas.microsoft.com/office/powerpoint/2010/main" val="344169380"/>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38CE759-8013-4F19-A44C-CA05413865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D3EB4A15-4B24-4D95-B211-422EE65900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4E51171-2CB3-4B3C-A338-4A6A9FAC69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9674180-2D07-4F56-9E73-FC2F313987E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还要 (hái yào).</a:t>
            </a:r>
          </a:p>
        </p:txBody>
      </p:sp>
      <p:sp>
        <p:nvSpPr>
          <p:cNvPr id="5" name="stretch">
            <a:extLst xmlns:a="http://schemas.openxmlformats.org/drawingml/2006/main">
              <a:ext uri="{FF2B5EF4-FFF2-40B4-BE49-F238E27FC236}">
                <a16:creationId xmlns:a16="http://schemas.microsoft.com/office/drawing/2014/main" id="{5F8B1383-1D28-491F-91A7-7F644F163C3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07903C0-55C6-4D1B-B05F-B83D93BFADE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5350271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8B633BF-418C-4F79-A7E5-D29B00F710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808D3B5B-74DE-4ED6-801E-5264C5EA52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858244C-C49F-43BE-AA34-E142182BC5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EEF73C0-AF2A-461F-9DD5-8B52C31D66D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FD5B033-BF90-49A2-83F9-A66F26E52D6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2435570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E90C6C-4AEE-4FB8-818B-2284E425F9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BFA82810-28EE-44BC-96C5-C669823BAB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6226973-8D47-40F0-9E99-789231F824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A9C2938-8ADE-4554-AFBC-B8B8959D8D8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kế hoạch hai tuần có mục tiêu, hoạt động và cách tự</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kiểm tra. Bạn phản biện tính khả thi rồi chỉnh kế hoạch.</a:t>
            </a:r>
          </a:p>
        </p:txBody>
      </p:sp>
      <p:sp>
        <p:nvSpPr>
          <p:cNvPr id="5" name="taskrule">
            <a:extLst xmlns:a="http://schemas.openxmlformats.org/drawingml/2006/main">
              <a:ext uri="{FF2B5EF4-FFF2-40B4-BE49-F238E27FC236}">
                <a16:creationId xmlns:a16="http://schemas.microsoft.com/office/drawing/2014/main" id="{B7929196-FF5C-4E5B-AC6F-2ABEA934409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3865820"/>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6AC1BC1-29A8-4DAF-AF3E-24855A64E1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0598EECB-7960-421D-8002-F0E873E44D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77FE871-09A7-4502-A958-0561F8D58E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还"/>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要"/>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于"/>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成"/>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55701218"/>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1C297C3-12AA-445A-BE8D-3A0B24E4992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3ACE1AFA-8D7E-4C1B-9B64-BD0E578B55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772DC4D5-EC72-4545-AFC7-84D8AE45CD4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EB8FCE1-F6D0-4BAC-A016-D947DC5B296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2F18D2E-91DF-4022-9AAD-B0658746246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D8F41E1-D634-46AF-9D26-2D75DDF811FB}"/>
              </a:ext>
            </a:extLst>
            <ns0:hlinkClick xmlns:ns0="http://schemas.openxmlformats.org/drawingml/2006/main" xmlns:ns1="http://schemas.openxmlformats.org/officeDocument/2006/relationships" ns1:id="rIdInteractive3">
              <ns0:snd ns1:embed="rIdEmbeddedAudio4" name="HSK3-0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6733028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9E77EB-4889-434E-9269-839DD1F411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HSK3-03</a:t>
            </a:r>
          </a:p>
        </p:txBody>
      </p:sp>
      <p:sp>
        <p:nvSpPr>
          <p:cNvPr id="2" name="heading">
            <a:extLst xmlns:a="http://schemas.openxmlformats.org/drawingml/2006/main">
              <a:ext uri="{FF2B5EF4-FFF2-40B4-BE49-F238E27FC236}">
                <a16:creationId xmlns:a16="http://schemas.microsoft.com/office/drawing/2014/main" id="{CEF4BEEE-58E9-409B-95DE-0560D734E7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6B2835C-3E76-46FF-B3DB-8B06AB9181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F46CBF73-A849-48E6-8003-EEDAD82262B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2FB239C-F302-4994-B41F-B6071FB1B07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09233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2026-10-18T07:28:01.3680000Z</dcterms:created>
  <dcterms:modified xsi:type="dcterms:W3CDTF">2026-10-18T07:28:01.3680000Z</dcterms:modified>
</coreProperties>
</file>