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e65a25345db047fe" /><Relationship Type="http://schemas.openxmlformats.org/officeDocument/2006/relationships/extended-properties" Target="/docProps/app.xml" Id="R5710c9859ee54b07" /><Relationship Type="http://schemas.openxmlformats.org/officeDocument/2006/relationships/officeDocument" Target="/ppt/presentation.xml" Id="R6ce68291553c4fd8" /></Relationships>
</file>

<file path=ppt/presentation.xml><?xml version="1.0" encoding="utf-8"?>
<p:presentation xmlns:p="http://schemas.openxmlformats.org/presentationml/2006/main">
  <p:sldMasterIdLst>
    <p:sldMasterId xmlns:r="http://schemas.openxmlformats.org/officeDocument/2006/relationships" id="2147483648" r:id="R1f3f1295b5ac4944"/>
  </p:sldMasterIdLst>
  <p:notesMasterIdLst>
    <p:notesMasterId xmlns:r="http://schemas.openxmlformats.org/officeDocument/2006/relationships" r:id="Rc37384941d4d4c78"/>
  </p:notesMasterIdLst>
  <p:sldIdLst>
    <p:sldId xmlns:r="http://schemas.openxmlformats.org/officeDocument/2006/relationships" id="256" r:id="R01fc086483dc4c60"/>
    <p:sldId xmlns:r="http://schemas.openxmlformats.org/officeDocument/2006/relationships" id="257" r:id="Re048ff188b454e43"/>
    <p:sldId xmlns:r="http://schemas.openxmlformats.org/officeDocument/2006/relationships" id="258" r:id="R0ae831887d294ff1"/>
    <p:sldId xmlns:r="http://schemas.openxmlformats.org/officeDocument/2006/relationships" id="259" r:id="R5ddf08d20226440f"/>
    <p:sldId xmlns:r="http://schemas.openxmlformats.org/officeDocument/2006/relationships" id="260" r:id="Rd26c5b27a6364af5"/>
    <p:sldId xmlns:r="http://schemas.openxmlformats.org/officeDocument/2006/relationships" id="261" r:id="R46fe7b637c1749f4"/>
    <p:sldId xmlns:r="http://schemas.openxmlformats.org/officeDocument/2006/relationships" id="262" r:id="Rff1fd75afacb494b"/>
    <p:sldId xmlns:r="http://schemas.openxmlformats.org/officeDocument/2006/relationships" id="263" r:id="R8cac19a0d87e48bb"/>
    <p:sldId xmlns:r="http://schemas.openxmlformats.org/officeDocument/2006/relationships" id="264" r:id="Rf9a0b0fed5fa4060"/>
    <p:sldId xmlns:r="http://schemas.openxmlformats.org/officeDocument/2006/relationships" id="265" r:id="R5f669d7b01924a07"/>
    <p:sldId xmlns:r="http://schemas.openxmlformats.org/officeDocument/2006/relationships" id="266" r:id="R59c3428c7f554a1a"/>
    <p:sldId xmlns:r="http://schemas.openxmlformats.org/officeDocument/2006/relationships" id="267" r:id="Rf30723ca0a6548c5"/>
    <p:sldId xmlns:r="http://schemas.openxmlformats.org/officeDocument/2006/relationships" id="268" r:id="R29392b9b0eb34f3d"/>
    <p:sldId xmlns:r="http://schemas.openxmlformats.org/officeDocument/2006/relationships" id="269" r:id="Re8fa1434d6fe472d"/>
    <p:sldId xmlns:r="http://schemas.openxmlformats.org/officeDocument/2006/relationships" id="270" r:id="R8d392c1589304b71"/>
    <p:sldId xmlns:r="http://schemas.openxmlformats.org/officeDocument/2006/relationships" id="271" r:id="Rff453ba3274146b7"/>
    <p:sldId xmlns:r="http://schemas.openxmlformats.org/officeDocument/2006/relationships" id="272" r:id="Rf86ad69190b7429e"/>
    <p:sldId xmlns:r="http://schemas.openxmlformats.org/officeDocument/2006/relationships" id="273" r:id="R489a26e0eeca4e70"/>
    <p:sldId xmlns:r="http://schemas.openxmlformats.org/officeDocument/2006/relationships" id="274" r:id="R65c3eae0fe964b72"/>
    <p:sldId xmlns:r="http://schemas.openxmlformats.org/officeDocument/2006/relationships" id="275" r:id="Red6ba9baee0b46f4"/>
    <p:sldId xmlns:r="http://schemas.openxmlformats.org/officeDocument/2006/relationships" id="276" r:id="Rec86ea327c8348bc"/>
    <p:sldId xmlns:r="http://schemas.openxmlformats.org/officeDocument/2006/relationships" id="277" r:id="R9fbaccc3adea4a1f"/>
    <p:sldId xmlns:r="http://schemas.openxmlformats.org/officeDocument/2006/relationships" id="278" r:id="R284a4e170249452f"/>
    <p:sldId xmlns:r="http://schemas.openxmlformats.org/officeDocument/2006/relationships" id="279" r:id="Ra9bcb257724e45e0"/>
    <p:sldId xmlns:r="http://schemas.openxmlformats.org/officeDocument/2006/relationships" id="280" r:id="R6ba48fdc682e4c08"/>
    <p:sldId xmlns:r="http://schemas.openxmlformats.org/officeDocument/2006/relationships" id="281" r:id="Rb6e410b3c0e44819"/>
    <p:sldId xmlns:r="http://schemas.openxmlformats.org/officeDocument/2006/relationships" id="282" r:id="R1d424fb29ce54eda"/>
    <p:sldId xmlns:r="http://schemas.openxmlformats.org/officeDocument/2006/relationships" id="283" r:id="Rdb90ee5297264c86"/>
    <p:sldId xmlns:r="http://schemas.openxmlformats.org/officeDocument/2006/relationships" id="284" r:id="R444eb1c49c6648e5"/>
    <p:sldId xmlns:r="http://schemas.openxmlformats.org/officeDocument/2006/relationships" id="285" r:id="Ra768b083a3b64c91"/>
    <p:sldId xmlns:r="http://schemas.openxmlformats.org/officeDocument/2006/relationships" id="286" r:id="R4351a187578e4640"/>
    <p:sldId xmlns:r="http://schemas.openxmlformats.org/officeDocument/2006/relationships" id="287" r:id="R9dc36fc5d1ba4ed9"/>
    <p:sldId xmlns:r="http://schemas.openxmlformats.org/officeDocument/2006/relationships" id="288" r:id="Rd85abdb912644f34"/>
    <p:sldId xmlns:r="http://schemas.openxmlformats.org/officeDocument/2006/relationships" id="289" r:id="R5a65b4f2181e4825"/>
    <p:sldId xmlns:r="http://schemas.openxmlformats.org/officeDocument/2006/relationships" id="290" r:id="Rfd0bb87bbaf34718"/>
    <p:sldId xmlns:r="http://schemas.openxmlformats.org/officeDocument/2006/relationships" id="291" r:id="Rca475844f3cc4e4b"/>
    <p:sldId xmlns:r="http://schemas.openxmlformats.org/officeDocument/2006/relationships" id="292" r:id="R96087c19ae124398"/>
    <p:sldId xmlns:r="http://schemas.openxmlformats.org/officeDocument/2006/relationships" id="293" r:id="Rb3c3e1bf401b4f52"/>
    <p:sldId xmlns:r="http://schemas.openxmlformats.org/officeDocument/2006/relationships" id="294" r:id="R4d1b6bce395947d2"/>
    <p:sldId xmlns:r="http://schemas.openxmlformats.org/officeDocument/2006/relationships" id="295" r:id="R2a6c44d45f2347a9"/>
    <p:sldId xmlns:r="http://schemas.openxmlformats.org/officeDocument/2006/relationships" id="296" r:id="Re11e4bed3428478b"/>
    <p:sldId xmlns:r="http://schemas.openxmlformats.org/officeDocument/2006/relationships" id="297" r:id="R992ccf72f41541b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d7b65980f914e06" /><Relationship Type="http://schemas.openxmlformats.org/officeDocument/2006/relationships/slideMaster" Target="/ppt/slideMasters/slideMaster1.xml" Id="R1f3f1295b5ac4944" /><Relationship Type="http://schemas.openxmlformats.org/officeDocument/2006/relationships/notesMaster" Target="/ppt/notesMasters/notesMaster1.xml" Id="Rc37384941d4d4c78" /><Relationship Type="http://schemas.openxmlformats.org/officeDocument/2006/relationships/presProps" Target="/ppt/presProps.xml" Id="R2d10cba8de0a4f85" /><Relationship Type="http://schemas.openxmlformats.org/officeDocument/2006/relationships/tableStyles" Target="/ppt/tableStyles.xml" Id="Rbb5d1aa38a9e4c0c" /><Relationship Type="http://schemas.openxmlformats.org/officeDocument/2006/relationships/slide" Target="/ppt/slides/slide1.xml" Id="R01fc086483dc4c60" /><Relationship Type="http://schemas.openxmlformats.org/officeDocument/2006/relationships/slide" Target="/ppt/slides/slide2.xml" Id="Re048ff188b454e43" /><Relationship Type="http://schemas.openxmlformats.org/officeDocument/2006/relationships/slide" Target="/ppt/slides/slide3.xml" Id="R0ae831887d294ff1" /><Relationship Type="http://schemas.openxmlformats.org/officeDocument/2006/relationships/slide" Target="/ppt/slides/slide4.xml" Id="R5ddf08d20226440f" /><Relationship Type="http://schemas.openxmlformats.org/officeDocument/2006/relationships/slide" Target="/ppt/slides/slide5.xml" Id="Rd26c5b27a6364af5" /><Relationship Type="http://schemas.openxmlformats.org/officeDocument/2006/relationships/slide" Target="/ppt/slides/slide6.xml" Id="R46fe7b637c1749f4" /><Relationship Type="http://schemas.openxmlformats.org/officeDocument/2006/relationships/slide" Target="/ppt/slides/slide7.xml" Id="Rff1fd75afacb494b" /><Relationship Type="http://schemas.openxmlformats.org/officeDocument/2006/relationships/slide" Target="/ppt/slides/slide8.xml" Id="R8cac19a0d87e48bb" /><Relationship Type="http://schemas.openxmlformats.org/officeDocument/2006/relationships/slide" Target="/ppt/slides/slide9.xml" Id="Rf9a0b0fed5fa4060" /><Relationship Type="http://schemas.openxmlformats.org/officeDocument/2006/relationships/slide" Target="/ppt/slides/slide10.xml" Id="R5f669d7b01924a07" /><Relationship Type="http://schemas.openxmlformats.org/officeDocument/2006/relationships/slide" Target="/ppt/slides/slide11.xml" Id="R59c3428c7f554a1a" /><Relationship Type="http://schemas.openxmlformats.org/officeDocument/2006/relationships/slide" Target="/ppt/slides/slide12.xml" Id="Rf30723ca0a6548c5" /><Relationship Type="http://schemas.openxmlformats.org/officeDocument/2006/relationships/slide" Target="/ppt/slides/slide13.xml" Id="R29392b9b0eb34f3d" /><Relationship Type="http://schemas.openxmlformats.org/officeDocument/2006/relationships/slide" Target="/ppt/slides/slide14.xml" Id="Re8fa1434d6fe472d" /><Relationship Type="http://schemas.openxmlformats.org/officeDocument/2006/relationships/slide" Target="/ppt/slides/slide15.xml" Id="R8d392c1589304b71" /><Relationship Type="http://schemas.openxmlformats.org/officeDocument/2006/relationships/slide" Target="/ppt/slides/slide16.xml" Id="Rff453ba3274146b7" /><Relationship Type="http://schemas.openxmlformats.org/officeDocument/2006/relationships/slide" Target="/ppt/slides/slide17.xml" Id="Rf86ad69190b7429e" /><Relationship Type="http://schemas.openxmlformats.org/officeDocument/2006/relationships/slide" Target="/ppt/slides/slide18.xml" Id="R489a26e0eeca4e70" /><Relationship Type="http://schemas.openxmlformats.org/officeDocument/2006/relationships/slide" Target="/ppt/slides/slide19.xml" Id="R65c3eae0fe964b72" /><Relationship Type="http://schemas.openxmlformats.org/officeDocument/2006/relationships/slide" Target="/ppt/slides/slide20.xml" Id="Red6ba9baee0b46f4" /><Relationship Type="http://schemas.openxmlformats.org/officeDocument/2006/relationships/slide" Target="/ppt/slides/slide21.xml" Id="Rec86ea327c8348bc" /><Relationship Type="http://schemas.openxmlformats.org/officeDocument/2006/relationships/slide" Target="/ppt/slides/slide22.xml" Id="R9fbaccc3adea4a1f" /><Relationship Type="http://schemas.openxmlformats.org/officeDocument/2006/relationships/slide" Target="/ppt/slides/slide23.xml" Id="R284a4e170249452f" /><Relationship Type="http://schemas.openxmlformats.org/officeDocument/2006/relationships/slide" Target="/ppt/slides/slide24.xml" Id="Ra9bcb257724e45e0" /><Relationship Type="http://schemas.openxmlformats.org/officeDocument/2006/relationships/slide" Target="/ppt/slides/slide25.xml" Id="R6ba48fdc682e4c08" /><Relationship Type="http://schemas.openxmlformats.org/officeDocument/2006/relationships/slide" Target="/ppt/slides/slide26.xml" Id="Rb6e410b3c0e44819" /><Relationship Type="http://schemas.openxmlformats.org/officeDocument/2006/relationships/slide" Target="/ppt/slides/slide27.xml" Id="R1d424fb29ce54eda" /><Relationship Type="http://schemas.openxmlformats.org/officeDocument/2006/relationships/slide" Target="/ppt/slides/slide28.xml" Id="Rdb90ee5297264c86" /><Relationship Type="http://schemas.openxmlformats.org/officeDocument/2006/relationships/slide" Target="/ppt/slides/slide29.xml" Id="R444eb1c49c6648e5" /><Relationship Type="http://schemas.openxmlformats.org/officeDocument/2006/relationships/slide" Target="/ppt/slides/slide30.xml" Id="Ra768b083a3b64c91" /><Relationship Type="http://schemas.openxmlformats.org/officeDocument/2006/relationships/slide" Target="/ppt/slides/slide31.xml" Id="R4351a187578e4640" /><Relationship Type="http://schemas.openxmlformats.org/officeDocument/2006/relationships/slide" Target="/ppt/slides/slide32.xml" Id="R9dc36fc5d1ba4ed9" /><Relationship Type="http://schemas.openxmlformats.org/officeDocument/2006/relationships/slide" Target="/ppt/slides/slide33.xml" Id="Rd85abdb912644f34" /><Relationship Type="http://schemas.openxmlformats.org/officeDocument/2006/relationships/slide" Target="/ppt/slides/slide34.xml" Id="R5a65b4f2181e4825" /><Relationship Type="http://schemas.openxmlformats.org/officeDocument/2006/relationships/slide" Target="/ppt/slides/slide35.xml" Id="Rfd0bb87bbaf34718" /><Relationship Type="http://schemas.openxmlformats.org/officeDocument/2006/relationships/slide" Target="/ppt/slides/slide36.xml" Id="Rca475844f3cc4e4b" /><Relationship Type="http://schemas.openxmlformats.org/officeDocument/2006/relationships/slide" Target="/ppt/slides/slide37.xml" Id="R96087c19ae124398" /><Relationship Type="http://schemas.openxmlformats.org/officeDocument/2006/relationships/slide" Target="/ppt/slides/slide38.xml" Id="Rb3c3e1bf401b4f52" /><Relationship Type="http://schemas.openxmlformats.org/officeDocument/2006/relationships/slide" Target="/ppt/slides/slide39.xml" Id="R4d1b6bce395947d2" /><Relationship Type="http://schemas.openxmlformats.org/officeDocument/2006/relationships/slide" Target="/ppt/slides/slide40.xml" Id="R2a6c44d45f2347a9" /><Relationship Type="http://schemas.openxmlformats.org/officeDocument/2006/relationships/slide" Target="/ppt/slides/slide41.xml" Id="Re11e4bed3428478b" /><Relationship Type="http://schemas.openxmlformats.org/officeDocument/2006/relationships/slide" Target="/ppt/slides/slide42.xml" Id="R992ccf72f41541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cae9d3468c476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ad6d4d56bd45bb" /><Relationship Type="http://schemas.openxmlformats.org/officeDocument/2006/relationships/notesMaster" Target="/ppt/notesMasters/notesMaster1.xml" Id="Re56168bede20415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f9aa9e262974e8c" /><Relationship Type="http://schemas.openxmlformats.org/officeDocument/2006/relationships/notesMaster" Target="/ppt/notesMasters/notesMaster1.xml" Id="R1371c75e6f094ef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b8c4921fea4d7b" /><Relationship Type="http://schemas.openxmlformats.org/officeDocument/2006/relationships/notesMaster" Target="/ppt/notesMasters/notesMaster1.xml" Id="R0df2b9fa0c5d4eee"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35208f46304639" /><Relationship Type="http://schemas.openxmlformats.org/officeDocument/2006/relationships/notesMaster" Target="/ppt/notesMasters/notesMaster1.xml" Id="Re77bfccac46347e2" /></Relationships>
</file>

<file path=ppt/notesSlides/_rels/notesSlide5.xml.rels>&#65279;<?xml version="1.0" encoding="utf-8"?><Relationships xmlns="http://schemas.openxmlformats.org/package/2006/relationships"><Relationship Type="http://schemas.openxmlformats.org/officeDocument/2006/relationships/slide" Target="/ppt/slides/slide5.xml" Id="R2cc46fc405dd4d45" /><Relationship Type="http://schemas.openxmlformats.org/officeDocument/2006/relationships/notesMaster" Target="/ppt/notesMasters/notesMaster1.xml" Id="Ra1a7ac125ae24c8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a89f3343a164a78" /><Relationship Type="http://schemas.openxmlformats.org/officeDocument/2006/relationships/notesMaster" Target="/ppt/notesMasters/notesMaster1.xml" Id="Rc3134d5560df46dd"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56202a5df840b3" /><Relationship Type="http://schemas.openxmlformats.org/officeDocument/2006/relationships/notesMaster" Target="/ppt/notesMasters/notesMaster1.xml" Id="Rb659d09d23a549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c2fb4a43f3847a6" /><Relationship Type="http://schemas.openxmlformats.org/officeDocument/2006/relationships/notesMaster" Target="/ppt/notesMasters/notesMaster1.xml" Id="R86befbc4a6804194" /></Relationships>
</file>

<file path=ppt/notesSlides/_rels/notesSlide9.xml.rels>&#65279;<?xml version="1.0" encoding="utf-8"?><Relationships xmlns="http://schemas.openxmlformats.org/package/2006/relationships"><Relationship Type="http://schemas.openxmlformats.org/officeDocument/2006/relationships/slide" Target="/ppt/slides/slide9.xml" Id="R0842dbb99dc84959" /><Relationship Type="http://schemas.openxmlformats.org/officeDocument/2006/relationships/notesMaster" Target="/ppt/notesMasters/notesMaster1.xml" Id="R72fac11766f7431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56777a551ff4b34" /><Relationship Type="http://schemas.openxmlformats.org/officeDocument/2006/relationships/notesMaster" Target="/ppt/notesMasters/notesMaster1.xml" Id="R122e8760ebf0467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e3c6ffc225a47c4" /><Relationship Type="http://schemas.openxmlformats.org/officeDocument/2006/relationships/notesMaster" Target="/ppt/notesMasters/notesMaster1.xml" Id="Rba31397585d44db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1d01395040746aa" /><Relationship Type="http://schemas.openxmlformats.org/officeDocument/2006/relationships/notesMaster" Target="/ppt/notesMasters/notesMaster1.xml" Id="Rc7b8c6a2c47340e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284afd0013410f" /><Relationship Type="http://schemas.openxmlformats.org/officeDocument/2006/relationships/notesMaster" Target="/ppt/notesMasters/notesMaster1.xml" Id="R202a577b30ee4ee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c40cc2818d842eb" /><Relationship Type="http://schemas.openxmlformats.org/officeDocument/2006/relationships/notesMaster" Target="/ppt/notesMasters/notesMaster1.xml" Id="Rbe643805046e4d9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ff41a136f56403f" /><Relationship Type="http://schemas.openxmlformats.org/officeDocument/2006/relationships/notesMaster" Target="/ppt/notesMasters/notesMaster1.xml" Id="Rec5fbfae56fc46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8993ae5c6cf4927" /><Relationship Type="http://schemas.openxmlformats.org/officeDocument/2006/relationships/notesMaster" Target="/ppt/notesMasters/notesMaster1.xml" Id="R4651a7e91c094b3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49aaf2325e411c" /><Relationship Type="http://schemas.openxmlformats.org/officeDocument/2006/relationships/notesMaster" Target="/ppt/notesMasters/notesMaster1.xml" Id="R189b7745384e4a1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01fcea1c4cd4bfa" /><Relationship Type="http://schemas.openxmlformats.org/officeDocument/2006/relationships/notesMaster" Target="/ppt/notesMasters/notesMaster1.xml" Id="Rfd8c5dc733fc465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bfb691efa1d4cab" /><Relationship Type="http://schemas.openxmlformats.org/officeDocument/2006/relationships/notesMaster" Target="/ppt/notesMasters/notesMaster1.xml" Id="Rb7eaa7c3fedb423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164e2bd51e64fc6" /><Relationship Type="http://schemas.openxmlformats.org/officeDocument/2006/relationships/notesMaster" Target="/ppt/notesMasters/notesMaster1.xml" Id="R262e22a34853403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7b5d7e105cd406f" /><Relationship Type="http://schemas.openxmlformats.org/officeDocument/2006/relationships/notesMaster" Target="/ppt/notesMasters/notesMaster1.xml" Id="R8d7fd397391c4c1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5106592da02485c" /><Relationship Type="http://schemas.openxmlformats.org/officeDocument/2006/relationships/notesMaster" Target="/ppt/notesMasters/notesMaster1.xml" Id="R0367e2478445471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e947b01341144a2" /><Relationship Type="http://schemas.openxmlformats.org/officeDocument/2006/relationships/notesMaster" Target="/ppt/notesMasters/notesMaster1.xml" Id="R261b84e6019f4ee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a1ae041eff0421f" /><Relationship Type="http://schemas.openxmlformats.org/officeDocument/2006/relationships/notesMaster" Target="/ppt/notesMasters/notesMaster1.xml" Id="Rfe1498c67bf34e3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0e0a6133a9442e1" /><Relationship Type="http://schemas.openxmlformats.org/officeDocument/2006/relationships/notesMaster" Target="/ppt/notesMasters/notesMaster1.xml" Id="R883d4aba445242c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b3d7d049bf14eee" /><Relationship Type="http://schemas.openxmlformats.org/officeDocument/2006/relationships/notesMaster" Target="/ppt/notesMasters/notesMaster1.xml" Id="R3c5baf46c257439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df43d0defaf4ae6" /><Relationship Type="http://schemas.openxmlformats.org/officeDocument/2006/relationships/notesMaster" Target="/ppt/notesMasters/notesMaster1.xml" Id="Ra56db9045162456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44dffe471f842d3" /><Relationship Type="http://schemas.openxmlformats.org/officeDocument/2006/relationships/notesMaster" Target="/ppt/notesMasters/notesMaster1.xml" Id="Rb598536b03a6448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6269f4fc61f41c7" /><Relationship Type="http://schemas.openxmlformats.org/officeDocument/2006/relationships/notesMaster" Target="/ppt/notesMasters/notesMaster1.xml" Id="R69c40f780a8447a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af95bcbae054ffb" /><Relationship Type="http://schemas.openxmlformats.org/officeDocument/2006/relationships/notesMaster" Target="/ppt/notesMasters/notesMaster1.xml" Id="R2c5075e6725c4be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9d9216d952f475d" /><Relationship Type="http://schemas.openxmlformats.org/officeDocument/2006/relationships/notesMaster" Target="/ppt/notesMasters/notesMaster1.xml" Id="R1a31b12a5c7a4c0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b2d400695e641b4" /><Relationship Type="http://schemas.openxmlformats.org/officeDocument/2006/relationships/notesMaster" Target="/ppt/notesMasters/notesMaster1.xml" Id="R7e923c64c77b454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db06cd0e20d4570" /><Relationship Type="http://schemas.openxmlformats.org/officeDocument/2006/relationships/notesMaster" Target="/ppt/notesMasters/notesMaster1.xml" Id="Rcfc60ff34da149d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d59cffa91774561" /><Relationship Type="http://schemas.openxmlformats.org/officeDocument/2006/relationships/notesMaster" Target="/ppt/notesMasters/notesMaster1.xml" Id="R1ba42d9453fd4e7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f45fc34f6b54a9e" /><Relationship Type="http://schemas.openxmlformats.org/officeDocument/2006/relationships/notesMaster" Target="/ppt/notesMasters/notesMaster1.xml" Id="R9d8b600121fa467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9e68a326de944ae" /><Relationship Type="http://schemas.openxmlformats.org/officeDocument/2006/relationships/notesMaster" Target="/ppt/notesMasters/notesMaster1.xml" Id="R876b0806384c480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44ef5a7949b4e6e" /><Relationship Type="http://schemas.openxmlformats.org/officeDocument/2006/relationships/notesMaster" Target="/ppt/notesMasters/notesMaster1.xml" Id="R028012dce7bd470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5a93049b87b4eb7" /><Relationship Type="http://schemas.openxmlformats.org/officeDocument/2006/relationships/notesMaster" Target="/ppt/notesMasters/notesMaster1.xml" Id="Rf76a1edfcebb427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47d76fe99a14092" /><Relationship Type="http://schemas.openxmlformats.org/officeDocument/2006/relationships/notesMaster" Target="/ppt/notesMasters/notesMaster1.xml" Id="Rfb48d6305e4d46a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3f2f77d35e54f07" /><Relationship Type="http://schemas.openxmlformats.org/officeDocument/2006/relationships/notesMaster" Target="/ppt/notesMasters/notesMaster1.xml" Id="R46052cf5e04e434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a5d8560f5a6490d" /><Relationship Type="http://schemas.openxmlformats.org/officeDocument/2006/relationships/notesMaster" Target="/ppt/notesMasters/notesMaster1.xml" Id="R4fa1a5ddd6f149d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5c555eeee2b4eb9" /><Relationship Type="http://schemas.openxmlformats.org/officeDocument/2006/relationships/notesMaster" Target="/ppt/notesMasters/notesMaster1.xml" Id="R17c947f9745a454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../Audio/HSK3-04_MODEL.mp3. Sau khi tải, giữ thư mục Audio cạnh thư mục Slides. Script: 会议。时间表。改。推迟。提前。通知。联系。确认。抱歉，明天下午我临时有事。。那我们的见面时间要改吗？。能不能改到周五下午三点？。可以，地点还是原来的咖啡店吗？。对，我会再发信息确认。。好的，收到后我回复你。.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周五下午三点。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会议 (huì yì) = cuộc họp. Chọn đáp án bằng chuột trong trình chiếu. Chế độ đội: 20 giây trao đổi, 10 giây giải thích. Nhóm đúng và giải thích được nhận hai điểm. Script GAME: 会议</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HSK3-04: Lịch trình và thay đổi cuộc hẹn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../Audio/HSK3-05_MODEL.mp3. Sau khi tải, giữ thư mục Audio cạnh thư mục Slides. Script: 约定。按时。临时。原因。抱歉。收到。回复。短信。小安明天下午临时有事，所以联系小林改时间。他们决定周五下午三点见，地点不变。小安会发信息确认。.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周五下午三点。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没有。 Đối chiếu bài đọc để nêu bằng chứng. Chọn đáp án bằng chuột trong trình chiếu. Chế độ đội: 20 giây trao đổi, 10 giây giải thích. Nhóm đúng và giải thích được nhận hai điểm. Script GAME: 约定</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HSK3-05: Lịch trình và thay đổi cuộc hẹn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../Audio/HSK3-06_MODEL.mp3. Sau khi tải, giữ thư mục Audio cạnh thư mục Slides. Script: 电子邮件。周五。下午茶。重新。取消。合适的。商量。结果。小安明天下午临时有事，所以联系小林改时间。他们决定周五下午三点见，地点不变。小安会发信息确认。。新时间是什么？。地点变了吗？.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周五下午三点。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电子邮件 (diàn zi yóu jiàn). Chọn đáp án bằng chuột trong trình chiếu. Chế độ đội: 20 giây trao đổi, 10 giây giải thích. Nhóm đúng và giải thích được nhận hai điểm. Script GAME: 电子邮件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HSK3-06: Lịch trình và thay đổi cuộc hẹn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7e0eb9ae084fe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80b05dfe9384cd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5d7526e996e477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e8c8261a38a4e2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8d8acaf87c1426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76f3eb7ab5c41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A4E87AE-FBEF-4D6B-A4EA-2EDA90DE7F6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00C35B3-719F-495A-ABDA-DCD3001AF20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B413008-1395-4C26-B917-4B076524C40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0B7F02-339D-4A68-B842-BD3CDB9F15D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5F9D1AA-0E09-4FB0-BA9E-584734D3338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D3993C5-E583-4583-AF08-3EE7FB5D3DD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AB41329-64C3-4664-8A0D-A119BE42D0F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B131046-65AE-42F7-8596-4A06230E051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E6E476E-CF92-43DD-9485-38580C15B6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9C794F2-2DF2-4B13-B1FF-7B40DFDB3C8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8a9f023e634475e" /><Relationship Type="http://schemas.openxmlformats.org/officeDocument/2006/relationships/slideLayout" Target="/ppt/slideLayouts/slideLayout1.xml" Id="R5a6475616c2f42e5" /><Relationship Type="http://schemas.openxmlformats.org/officeDocument/2006/relationships/slideLayout" Target="/ppt/slideLayouts/slideLayout2.xml" Id="Rb344f8abb4524574" /><Relationship Type="http://schemas.openxmlformats.org/officeDocument/2006/relationships/slideLayout" Target="/ppt/slideLayouts/slideLayout3.xml" Id="Rdd9a8d4471ed48a6" /><Relationship Type="http://schemas.openxmlformats.org/officeDocument/2006/relationships/slideLayout" Target="/ppt/slideLayouts/slideLayout4.xml" Id="Rfcd149ad37dd4f1f" /><Relationship Type="http://schemas.openxmlformats.org/officeDocument/2006/relationships/slideLayout" Target="/ppt/slideLayouts/slideLayout5.xml" Id="Rcb4498aa7dd94259" /><Relationship Type="http://schemas.openxmlformats.org/officeDocument/2006/relationships/slideLayout" Target="/ppt/slideLayouts/slideLayout6.xml" Id="Rd70b495ecd04415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6475616c2f42e5"/>
    <p:sldLayoutId xmlns:r="http://schemas.openxmlformats.org/officeDocument/2006/relationships" id="2147483650" r:id="Rb344f8abb4524574"/>
    <p:sldLayoutId xmlns:r="http://schemas.openxmlformats.org/officeDocument/2006/relationships" id="2147483651" r:id="Rdd9a8d4471ed48a6"/>
    <p:sldLayoutId xmlns:r="http://schemas.openxmlformats.org/officeDocument/2006/relationships" id="2147483652" r:id="Rfcd149ad37dd4f1f"/>
    <p:sldLayoutId xmlns:r="http://schemas.openxmlformats.org/officeDocument/2006/relationships" id="2147483653" r:id="Rcb4498aa7dd94259"/>
    <p:sldLayoutId xmlns:r="http://schemas.openxmlformats.org/officeDocument/2006/relationships" id="2147483654" r:id="Rd70b495ecd04415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225f8b0451d4825" /><Relationship Type="http://schemas.openxmlformats.org/officeDocument/2006/relationships/notesSlide" Target="/ppt/notesSlides/notesSlide1.xml" Id="Ra90d34cd444544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c39b0882ddd49a6" /><Relationship Type="http://schemas.openxmlformats.org/officeDocument/2006/relationships/notesSlide" Target="/ppt/notesSlides/notesSlide2.xml" Id="Rfc562bc8dc384d2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021ca3fd7094a7d" /><Relationship Type="http://schemas.openxmlformats.org/officeDocument/2006/relationships/notesSlide" Target="/ppt/notesSlides/notesSlide3.xml" Id="Ra978b84bc687494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ca33f26c1bd4613" /><Relationship Type="http://schemas.openxmlformats.org/officeDocument/2006/relationships/notesSlide" Target="/ppt/notesSlides/notesSlide4.xml" Id="R396d3d2e532e46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3ce6509b1a742a2" /><Relationship Type="http://schemas.openxmlformats.org/officeDocument/2006/relationships/notesSlide" Target="/ppt/notesSlides/notesSlide5.xml" Id="R1524f2952ddb4291"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a3aac0d05ab449cf"/><Relationship Type="http://schemas.openxmlformats.org/officeDocument/2006/relationships/notesSlide" Target="/ppt/notesSlides/notesSlide6.xml" Id="R0e4dd7234dea48c5"/><Relationship Id="rIdInteractive3" Type="http://schemas.openxmlformats.org/officeDocument/2006/relationships/hyperlink" Target="../Audio/HSK3-04_MODEL.mp3" TargetMode="External"/><Relationship Id="rIdEmbeddedAudio4" Type="http://schemas.openxmlformats.org/officeDocument/2006/relationships/audio" Target="../media/HSK3-04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518320fbf9b469b" /><Relationship Type="http://schemas.openxmlformats.org/officeDocument/2006/relationships/notesSlide" Target="/ppt/notesSlides/notesSlide7.xml" Id="R68e22c92330d479d"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699f3ee8e2304e43"/><Relationship Type="http://schemas.openxmlformats.org/officeDocument/2006/relationships/notesSlide" Target="/ppt/notesSlides/notesSlide8.xml" Id="R7a9c8c7f55ba478e"/><Relationship Id="rIdInteractive3" Type="http://schemas.openxmlformats.org/officeDocument/2006/relationships/hyperlink" Target="../Audio/HSK3-04_GAME.mp3" TargetMode="External"/><Relationship Id="rIdEmbeddedAudio4" Type="http://schemas.openxmlformats.org/officeDocument/2006/relationships/audio" Target="../media/HSK3-04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bda1491ec55c4f83"/><Relationship Type="http://schemas.openxmlformats.org/officeDocument/2006/relationships/notesSlide" Target="/ppt/notesSlides/notesSlide9.xml" Id="R3491f7534aec4467"/><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2f7ca84308ff4205"/><Relationship Type="http://schemas.openxmlformats.org/officeDocument/2006/relationships/notesSlide" Target="/ppt/notesSlides/notesSlide10.xml" Id="Reb678211bb064201"/><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aaff0fbbd3948a2" /><Relationship Type="http://schemas.openxmlformats.org/officeDocument/2006/relationships/notesSlide" Target="/ppt/notesSlides/notesSlide11.xml" Id="R9e128058c0974dbf"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4d052b0ca422425d"/><Relationship Type="http://schemas.openxmlformats.org/officeDocument/2006/relationships/notesSlide" Target="/ppt/notesSlides/notesSlide12.xml" Id="Rcd22acf8af534d45"/><Relationship Id="rIdGif3" Type="http://schemas.openxmlformats.org/officeDocument/2006/relationships/image" Target="../media/stroke_20250.gif"/><Relationship Id="rIdGif4" Type="http://schemas.openxmlformats.org/officeDocument/2006/relationships/image" Target="../media/stroke_35758.gif"/><Relationship Id="rIdGif5" Type="http://schemas.openxmlformats.org/officeDocument/2006/relationships/image" Target="../media/stroke_26102.gif"/><Relationship Id="rIdGif6" Type="http://schemas.openxmlformats.org/officeDocument/2006/relationships/image" Target="../media/stroke_38388.gif"/><Relationship Id="rIdGif7" Type="http://schemas.openxmlformats.org/officeDocument/2006/relationships/image" Target="../media/stroke_34920.gif"/><Relationship Id="rIdGif8" Type="http://schemas.openxmlformats.org/officeDocument/2006/relationships/image" Target="../media/stroke_25913.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c09ce2ce7a354e66"/><Relationship Type="http://schemas.openxmlformats.org/officeDocument/2006/relationships/notesSlide" Target="/ppt/notesSlides/notesSlide13.xml" Id="Rcc2c483af1554100"/><Relationship Id="rIdInteractive3" Type="http://schemas.openxmlformats.org/officeDocument/2006/relationships/hyperlink" Target="../Audio/HSK3-04_MODEL.mp3" TargetMode="External"/><Relationship Id="rIdEmbeddedAudio4" Type="http://schemas.openxmlformats.org/officeDocument/2006/relationships/audio" Target="../media/HSK3-04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67438c7682d4cd6" /><Relationship Type="http://schemas.openxmlformats.org/officeDocument/2006/relationships/notesSlide" Target="/ppt/notesSlides/notesSlide14.xml" Id="Rbf3203cba1b9436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d8fccba248f4bf8" /><Relationship Type="http://schemas.openxmlformats.org/officeDocument/2006/relationships/notesSlide" Target="/ppt/notesSlides/notesSlide15.xml" Id="R6ca807d1e9fe404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a9914d668524f6b" /><Relationship Type="http://schemas.openxmlformats.org/officeDocument/2006/relationships/notesSlide" Target="/ppt/notesSlides/notesSlide16.xml" Id="R0380ffaed4df445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568f57b47a54466" /><Relationship Type="http://schemas.openxmlformats.org/officeDocument/2006/relationships/notesSlide" Target="/ppt/notesSlides/notesSlide17.xml" Id="R0bcae0e260d945e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d4951585d3134b81" /><Relationship Type="http://schemas.openxmlformats.org/officeDocument/2006/relationships/notesSlide" Target="/ppt/notesSlides/notesSlide18.xml" Id="R157882e0ca9d418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0cbe5fec9f64172" /><Relationship Type="http://schemas.openxmlformats.org/officeDocument/2006/relationships/notesSlide" Target="/ppt/notesSlides/notesSlide19.xml" Id="R11351560a17e48e3"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06adcd6270b74b02"/><Relationship Type="http://schemas.openxmlformats.org/officeDocument/2006/relationships/notesSlide" Target="/ppt/notesSlides/notesSlide20.xml" Id="Rb1ae631bb103433e"/><Relationship Id="rIdInteractive3" Type="http://schemas.openxmlformats.org/officeDocument/2006/relationships/hyperlink" Target="../Audio/HSK3-05_MODEL.mp3" TargetMode="External"/><Relationship Id="rIdEmbeddedAudio4" Type="http://schemas.openxmlformats.org/officeDocument/2006/relationships/audio" Target="../media/HSK3-05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02c8d6a4f1640c8" /><Relationship Type="http://schemas.openxmlformats.org/officeDocument/2006/relationships/notesSlide" Target="/ppt/notesSlides/notesSlide21.xml" Id="Rfd4c99db5bd548ab"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b6e8862b7b2244d1"/><Relationship Type="http://schemas.openxmlformats.org/officeDocument/2006/relationships/notesSlide" Target="/ppt/notesSlides/notesSlide22.xml" Id="R9bd5463ad9644bf6"/><Relationship Id="rIdInteractive3" Type="http://schemas.openxmlformats.org/officeDocument/2006/relationships/hyperlink" Target="../Audio/HSK3-05_GAME.mp3" TargetMode="External"/><Relationship Id="rIdEmbeddedAudio4" Type="http://schemas.openxmlformats.org/officeDocument/2006/relationships/audio" Target="../media/HSK3-05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8ec07c4c81c64242"/><Relationship Type="http://schemas.openxmlformats.org/officeDocument/2006/relationships/notesSlide" Target="/ppt/notesSlides/notesSlide23.xml" Id="Rd693484819df4e44"/><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8be6ae1ec7e540fc"/><Relationship Type="http://schemas.openxmlformats.org/officeDocument/2006/relationships/notesSlide" Target="/ppt/notesSlides/notesSlide24.xml" Id="R55e0d7315f224be8"/><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ef6b54d07bab45ab" /><Relationship Type="http://schemas.openxmlformats.org/officeDocument/2006/relationships/notesSlide" Target="/ppt/notesSlides/notesSlide25.xml" Id="R85115be646114a81"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1bc904b7966f4254"/><Relationship Type="http://schemas.openxmlformats.org/officeDocument/2006/relationships/notesSlide" Target="/ppt/notesSlides/notesSlide26.xml" Id="Rb929ba36c8884257"/><Relationship Id="rIdGif3" Type="http://schemas.openxmlformats.org/officeDocument/2006/relationships/image" Target="../media/stroke_32422.gif"/><Relationship Id="rIdGif4" Type="http://schemas.openxmlformats.org/officeDocument/2006/relationships/image" Target="../media/stroke_23450.gif"/><Relationship Id="rIdGif5" Type="http://schemas.openxmlformats.org/officeDocument/2006/relationships/image" Target="../media/stroke_25353.gif"/><Relationship Id="rIdGif6" Type="http://schemas.openxmlformats.org/officeDocument/2006/relationships/image" Target="../media/stroke_26102.gif"/><Relationship Id="rIdGif7" Type="http://schemas.openxmlformats.org/officeDocument/2006/relationships/image" Target="../media/stroke_20020.gif"/><Relationship Id="rIdGif8" Type="http://schemas.openxmlformats.org/officeDocument/2006/relationships/image" Target="../media/stroke_2140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75f04c617c0e40d6"/><Relationship Type="http://schemas.openxmlformats.org/officeDocument/2006/relationships/notesSlide" Target="/ppt/notesSlides/notesSlide27.xml" Id="R08104c4659344532"/><Relationship Id="rIdInteractive3" Type="http://schemas.openxmlformats.org/officeDocument/2006/relationships/hyperlink" Target="../Audio/HSK3-05_MODEL.mp3" TargetMode="External"/><Relationship Id="rIdEmbeddedAudio4" Type="http://schemas.openxmlformats.org/officeDocument/2006/relationships/audio" Target="../media/HSK3-05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1653e91830d44124" /><Relationship Type="http://schemas.openxmlformats.org/officeDocument/2006/relationships/notesSlide" Target="/ppt/notesSlides/notesSlide28.xml" Id="R040820b743d04f8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b7ea4c39f35244ec" /><Relationship Type="http://schemas.openxmlformats.org/officeDocument/2006/relationships/notesSlide" Target="/ppt/notesSlides/notesSlide29.xml" Id="R133729f658a74a5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eceb291953714dc0" /><Relationship Type="http://schemas.openxmlformats.org/officeDocument/2006/relationships/notesSlide" Target="/ppt/notesSlides/notesSlide30.xml" Id="Rddaceb4bfb4e413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5201c94847bf4b43" /><Relationship Type="http://schemas.openxmlformats.org/officeDocument/2006/relationships/notesSlide" Target="/ppt/notesSlides/notesSlide31.xml" Id="R7103a6ea10e8490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e81518a2c28a4aea" /><Relationship Type="http://schemas.openxmlformats.org/officeDocument/2006/relationships/notesSlide" Target="/ppt/notesSlides/notesSlide32.xml" Id="Rcd1ea6912bc7456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0e58ba509a284d14" /><Relationship Type="http://schemas.openxmlformats.org/officeDocument/2006/relationships/notesSlide" Target="/ppt/notesSlides/notesSlide33.xml" Id="R6e87a74b03884153"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82f6405bbda846ad"/><Relationship Type="http://schemas.openxmlformats.org/officeDocument/2006/relationships/notesSlide" Target="/ppt/notesSlides/notesSlide34.xml" Id="R31e2525d4c8842a6"/><Relationship Id="rIdInteractive3" Type="http://schemas.openxmlformats.org/officeDocument/2006/relationships/hyperlink" Target="../Audio/HSK3-06_MODEL.mp3" TargetMode="External"/><Relationship Id="rIdEmbeddedAudio4" Type="http://schemas.openxmlformats.org/officeDocument/2006/relationships/audio" Target="../media/HSK3-06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822c9ca3ae64ea3" /><Relationship Type="http://schemas.openxmlformats.org/officeDocument/2006/relationships/notesSlide" Target="/ppt/notesSlides/notesSlide35.xml" Id="Rd58fc9ba198d4bb5"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15c853dbe38e48bf"/><Relationship Type="http://schemas.openxmlformats.org/officeDocument/2006/relationships/notesSlide" Target="/ppt/notesSlides/notesSlide36.xml" Id="R632945f365784260"/><Relationship Id="rIdInteractive3" Type="http://schemas.openxmlformats.org/officeDocument/2006/relationships/hyperlink" Target="../Audio/HSK3-06_GAME.mp3" TargetMode="External"/><Relationship Id="rIdEmbeddedAudio4" Type="http://schemas.openxmlformats.org/officeDocument/2006/relationships/audio" Target="../media/HSK3-06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6018b0af72c64797"/><Relationship Type="http://schemas.openxmlformats.org/officeDocument/2006/relationships/notesSlide" Target="/ppt/notesSlides/notesSlide37.xml" Id="R6fc047048ec9471f"/><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cd6241254a8a4a9c"/><Relationship Type="http://schemas.openxmlformats.org/officeDocument/2006/relationships/notesSlide" Target="/ppt/notesSlides/notesSlide38.xml" Id="Rc7e59e242f8b4243"/><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3386f09588844100" /><Relationship Type="http://schemas.openxmlformats.org/officeDocument/2006/relationships/notesSlide" Target="/ppt/notesSlides/notesSlide39.xml" Id="R324608c101404538"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1c9771ed6239464f"/><Relationship Type="http://schemas.openxmlformats.org/officeDocument/2006/relationships/notesSlide" Target="/ppt/notesSlides/notesSlide40.xml" Id="R91339f8fdb7842cd"/><Relationship Id="rIdGif3" Type="http://schemas.openxmlformats.org/officeDocument/2006/relationships/image" Target="../media/stroke_30005.gif"/><Relationship Id="rIdGif4" Type="http://schemas.openxmlformats.org/officeDocument/2006/relationships/image" Target="../media/stroke_23376.gif"/><Relationship Id="rIdGif5" Type="http://schemas.openxmlformats.org/officeDocument/2006/relationships/image" Target="../media/stroke_37038.gif"/><Relationship Id="rIdGif6" Type="http://schemas.openxmlformats.org/officeDocument/2006/relationships/image" Target="../media/stroke_20214.gif"/><Relationship Id="rIdGif7" Type="http://schemas.openxmlformats.org/officeDocument/2006/relationships/image" Target="../media/stroke_21608.gif"/><Relationship Id="rIdGif8" Type="http://schemas.openxmlformats.org/officeDocument/2006/relationships/image" Target="../media/stroke_20116.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a2671ed2a8214442"/><Relationship Type="http://schemas.openxmlformats.org/officeDocument/2006/relationships/notesSlide" Target="/ppt/notesSlides/notesSlide41.xml" Id="Rdf67b23996a44ce3"/><Relationship Id="rIdInteractive3" Type="http://schemas.openxmlformats.org/officeDocument/2006/relationships/hyperlink" Target="../Audio/HSK3-06_MODEL.mp3" TargetMode="External"/><Relationship Id="rIdEmbeddedAudio4" Type="http://schemas.openxmlformats.org/officeDocument/2006/relationships/audio" Target="../media/HSK3-06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efc6494e954d4a0d" /><Relationship Type="http://schemas.openxmlformats.org/officeDocument/2006/relationships/notesSlide" Target="/ppt/notesSlides/notesSlide42.xml" Id="Rd605ba00725840e5"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0D1BDD-EFD7-4061-A13F-F6CC844911C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461614BD-59D0-46DC-A462-358A316B3A2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Lịch trình và thay đổi cuộc hẹn</a:t>
            </a:r>
          </a:p>
        </p:txBody>
      </p:sp>
      <p:sp>
        <p:nvSpPr>
          <p:cNvPr id="3" name="page">
            <a:extLst xmlns:a="http://schemas.openxmlformats.org/drawingml/2006/main">
              <a:ext uri="{FF2B5EF4-FFF2-40B4-BE49-F238E27FC236}">
                <a16:creationId xmlns:a16="http://schemas.microsoft.com/office/drawing/2014/main" id="{11CC6659-FDE7-47FF-A07E-48E74A84508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E12DAD58-66BD-4CB5-840B-E3E213A21E3C}"/>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lịch trình và thay đổi cuộc hẹn;</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C79E9884-1EE7-4A3D-9CED-6423CD308B6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9917426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8A00D70-2193-431C-8A30-577A2A9F9A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C29B98B0-B3DC-4439-8210-7004604FA4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7D377BAA-E284-49EB-8EEA-D0B8CF753F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2059514-B6E4-4CFA-9574-E913D6BA580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进步     成绩     记得</a:t>
            </a:r>
          </a:p>
        </p:txBody>
      </p:sp>
      <p:sp>
        <p:nvSpPr>
          <p:cNvPr id="5" name="retrieval">
            <a:extLst xmlns:a="http://schemas.openxmlformats.org/drawingml/2006/main">
              <a:ext uri="{FF2B5EF4-FFF2-40B4-BE49-F238E27FC236}">
                <a16:creationId xmlns:a16="http://schemas.microsoft.com/office/drawing/2014/main" id="{88984DF2-B755-494B-A482-D73DC40468C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2709237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BA02173B-EB55-4243-8C04-201813D7E7E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FDEB612C-EC17-4EB0-B5CE-3F8E825946A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5C520A3-D63F-4799-A00C-EE5B3850EB2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07A8394-FFCF-48DE-8524-B25B0974D34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会议</a:t>
            </a:r>
          </a:p>
        </p:txBody>
      </p:sp>
      <p:sp>
        <p:nvSpPr>
          <p:cNvPr id="5" name="py0">
            <a:extLst xmlns:a="http://schemas.openxmlformats.org/drawingml/2006/main">
              <a:ext uri="{FF2B5EF4-FFF2-40B4-BE49-F238E27FC236}">
                <a16:creationId xmlns:a16="http://schemas.microsoft.com/office/drawing/2014/main" id="{1335E5D3-2ABA-45E4-AC41-1CCDC87BC4B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huìyì</a:t>
            </a:r>
          </a:p>
        </p:txBody>
      </p:sp>
      <p:sp>
        <p:nvSpPr>
          <p:cNvPr id="6" name="vi0">
            <a:extLst xmlns:a="http://schemas.openxmlformats.org/drawingml/2006/main">
              <a:ext uri="{FF2B5EF4-FFF2-40B4-BE49-F238E27FC236}">
                <a16:creationId xmlns:a16="http://schemas.microsoft.com/office/drawing/2014/main" id="{F1222C6C-76AC-4C4F-BAF0-E64B94F6521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cuộc họp</a:t>
            </a:r>
          </a:p>
        </p:txBody>
      </p:sp>
      <p:sp>
        <p:nvSpPr>
          <p:cNvPr id="7" name="zh1">
            <a:extLst xmlns:a="http://schemas.openxmlformats.org/drawingml/2006/main">
              <a:ext uri="{FF2B5EF4-FFF2-40B4-BE49-F238E27FC236}">
                <a16:creationId xmlns:a16="http://schemas.microsoft.com/office/drawing/2014/main" id="{8C639A7B-7655-4D22-86FB-D5B87831C8E2}"/>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时间表</a:t>
            </a:r>
          </a:p>
        </p:txBody>
      </p:sp>
      <p:sp>
        <p:nvSpPr>
          <p:cNvPr id="8" name="py1">
            <a:extLst xmlns:a="http://schemas.openxmlformats.org/drawingml/2006/main">
              <a:ext uri="{FF2B5EF4-FFF2-40B4-BE49-F238E27FC236}">
                <a16:creationId xmlns:a16="http://schemas.microsoft.com/office/drawing/2014/main" id="{B55FF2E0-9140-4C6D-8825-C2E433B51AF6}"/>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shí jiān biǎo</a:t>
            </a:r>
          </a:p>
        </p:txBody>
      </p:sp>
      <p:sp>
        <p:nvSpPr>
          <p:cNvPr id="9" name="vi1">
            <a:extLst xmlns:a="http://schemas.openxmlformats.org/drawingml/2006/main">
              <a:ext uri="{FF2B5EF4-FFF2-40B4-BE49-F238E27FC236}">
                <a16:creationId xmlns:a16="http://schemas.microsoft.com/office/drawing/2014/main" id="{E5283E80-A940-43CB-A22F-63A8C4DB0037}"/>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thời gian biểu</a:t>
            </a:r>
          </a:p>
        </p:txBody>
      </p:sp>
      <p:sp>
        <p:nvSpPr>
          <p:cNvPr id="10" name="zh2">
            <a:extLst xmlns:a="http://schemas.openxmlformats.org/drawingml/2006/main">
              <a:ext uri="{FF2B5EF4-FFF2-40B4-BE49-F238E27FC236}">
                <a16:creationId xmlns:a16="http://schemas.microsoft.com/office/drawing/2014/main" id="{17630A78-DC83-4D92-82E0-57D27720FC31}"/>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改</a:t>
            </a:r>
          </a:p>
        </p:txBody>
      </p:sp>
      <p:sp>
        <p:nvSpPr>
          <p:cNvPr id="11" name="py2">
            <a:extLst xmlns:a="http://schemas.openxmlformats.org/drawingml/2006/main">
              <a:ext uri="{FF2B5EF4-FFF2-40B4-BE49-F238E27FC236}">
                <a16:creationId xmlns:a16="http://schemas.microsoft.com/office/drawing/2014/main" id="{5D138771-F1A8-4D58-8C2F-77E5D2F0B4DD}"/>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gǎi</a:t>
            </a:r>
          </a:p>
        </p:txBody>
      </p:sp>
      <p:sp>
        <p:nvSpPr>
          <p:cNvPr id="12" name="vi2">
            <a:extLst xmlns:a="http://schemas.openxmlformats.org/drawingml/2006/main">
              <a:ext uri="{FF2B5EF4-FFF2-40B4-BE49-F238E27FC236}">
                <a16:creationId xmlns:a16="http://schemas.microsoft.com/office/drawing/2014/main" id="{CB2DD5D9-5AD8-4CDB-AF98-FCB97DBA4B00}"/>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đổi sửa</a:t>
            </a:r>
          </a:p>
        </p:txBody>
      </p:sp>
      <p:sp>
        <p:nvSpPr>
          <p:cNvPr id="13" name="zh3">
            <a:extLst xmlns:a="http://schemas.openxmlformats.org/drawingml/2006/main">
              <a:ext uri="{FF2B5EF4-FFF2-40B4-BE49-F238E27FC236}">
                <a16:creationId xmlns:a16="http://schemas.microsoft.com/office/drawing/2014/main" id="{AC831386-CA00-402D-9FEA-5A697195D0BC}"/>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推迟</a:t>
            </a:r>
          </a:p>
        </p:txBody>
      </p:sp>
      <p:sp>
        <p:nvSpPr>
          <p:cNvPr id="14" name="py3">
            <a:extLst xmlns:a="http://schemas.openxmlformats.org/drawingml/2006/main">
              <a:ext uri="{FF2B5EF4-FFF2-40B4-BE49-F238E27FC236}">
                <a16:creationId xmlns:a16="http://schemas.microsoft.com/office/drawing/2014/main" id="{50C65465-86C5-421B-9236-5392F78D7589}"/>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tuī chí</a:t>
            </a:r>
          </a:p>
        </p:txBody>
      </p:sp>
      <p:sp>
        <p:nvSpPr>
          <p:cNvPr id="15" name="vi3">
            <a:extLst xmlns:a="http://schemas.openxmlformats.org/drawingml/2006/main">
              <a:ext uri="{FF2B5EF4-FFF2-40B4-BE49-F238E27FC236}">
                <a16:creationId xmlns:a16="http://schemas.microsoft.com/office/drawing/2014/main" id="{C068CECE-A86F-48BB-BE2D-B39370B22EAC}"/>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hoãn</a:t>
            </a:r>
          </a:p>
        </p:txBody>
      </p:sp>
      <p:sp>
        <p:nvSpPr>
          <p:cNvPr id="16" name="zh4">
            <a:extLst xmlns:a="http://schemas.openxmlformats.org/drawingml/2006/main">
              <a:ext uri="{FF2B5EF4-FFF2-40B4-BE49-F238E27FC236}">
                <a16:creationId xmlns:a16="http://schemas.microsoft.com/office/drawing/2014/main" id="{DA569671-5AA4-4279-8AB9-3769C5AB3535}"/>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提前</a:t>
            </a:r>
          </a:p>
        </p:txBody>
      </p:sp>
      <p:sp>
        <p:nvSpPr>
          <p:cNvPr id="17" name="py4">
            <a:extLst xmlns:a="http://schemas.openxmlformats.org/drawingml/2006/main">
              <a:ext uri="{FF2B5EF4-FFF2-40B4-BE49-F238E27FC236}">
                <a16:creationId xmlns:a16="http://schemas.microsoft.com/office/drawing/2014/main" id="{56AB3EC8-128A-45CE-9E1C-2B739DB93F33}"/>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 qián</a:t>
            </a:r>
          </a:p>
        </p:txBody>
      </p:sp>
      <p:sp>
        <p:nvSpPr>
          <p:cNvPr id="18" name="vi4">
            <a:extLst xmlns:a="http://schemas.openxmlformats.org/drawingml/2006/main">
              <a:ext uri="{FF2B5EF4-FFF2-40B4-BE49-F238E27FC236}">
                <a16:creationId xmlns:a16="http://schemas.microsoft.com/office/drawing/2014/main" id="{5B6CF379-017E-43F5-879E-8D4109A0D2B3}"/>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sớm hơn</a:t>
            </a:r>
          </a:p>
        </p:txBody>
      </p:sp>
      <p:sp>
        <p:nvSpPr>
          <p:cNvPr id="19" name="zh5">
            <a:extLst xmlns:a="http://schemas.openxmlformats.org/drawingml/2006/main">
              <a:ext uri="{FF2B5EF4-FFF2-40B4-BE49-F238E27FC236}">
                <a16:creationId xmlns:a16="http://schemas.microsoft.com/office/drawing/2014/main" id="{B4E29A67-7731-4C33-AEF9-CFF8B9DA911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通知</a:t>
            </a:r>
          </a:p>
        </p:txBody>
      </p:sp>
      <p:sp>
        <p:nvSpPr>
          <p:cNvPr id="20" name="py5">
            <a:extLst xmlns:a="http://schemas.openxmlformats.org/drawingml/2006/main">
              <a:ext uri="{FF2B5EF4-FFF2-40B4-BE49-F238E27FC236}">
                <a16:creationId xmlns:a16="http://schemas.microsoft.com/office/drawing/2014/main" id="{C9E896D7-BA51-41FF-AAD2-95397D17739D}"/>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tōng zhī</a:t>
            </a:r>
          </a:p>
        </p:txBody>
      </p:sp>
      <p:sp>
        <p:nvSpPr>
          <p:cNvPr id="21" name="vi5">
            <a:extLst xmlns:a="http://schemas.openxmlformats.org/drawingml/2006/main">
              <a:ext uri="{FF2B5EF4-FFF2-40B4-BE49-F238E27FC236}">
                <a16:creationId xmlns:a16="http://schemas.microsoft.com/office/drawing/2014/main" id="{E65B31CD-A1CC-44A3-B8CD-FBA33F92C54F}"/>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thông báo</a:t>
            </a:r>
          </a:p>
        </p:txBody>
      </p:sp>
      <p:sp>
        <p:nvSpPr>
          <p:cNvPr id="22" name="zh6">
            <a:extLst xmlns:a="http://schemas.openxmlformats.org/drawingml/2006/main">
              <a:ext uri="{FF2B5EF4-FFF2-40B4-BE49-F238E27FC236}">
                <a16:creationId xmlns:a16="http://schemas.microsoft.com/office/drawing/2014/main" id="{208D488C-DE3F-4A19-991E-830BBE11976A}"/>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联系</a:t>
            </a:r>
          </a:p>
        </p:txBody>
      </p:sp>
      <p:sp>
        <p:nvSpPr>
          <p:cNvPr id="23" name="py6">
            <a:extLst xmlns:a="http://schemas.openxmlformats.org/drawingml/2006/main">
              <a:ext uri="{FF2B5EF4-FFF2-40B4-BE49-F238E27FC236}">
                <a16:creationId xmlns:a16="http://schemas.microsoft.com/office/drawing/2014/main" id="{B6E65E76-15DD-40BB-BFC1-06239E415210}"/>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lián xì</a:t>
            </a:r>
          </a:p>
        </p:txBody>
      </p:sp>
      <p:sp>
        <p:nvSpPr>
          <p:cNvPr id="24" name="vi6">
            <a:extLst xmlns:a="http://schemas.openxmlformats.org/drawingml/2006/main">
              <a:ext uri="{FF2B5EF4-FFF2-40B4-BE49-F238E27FC236}">
                <a16:creationId xmlns:a16="http://schemas.microsoft.com/office/drawing/2014/main" id="{5F66B11D-7919-49BD-8DAF-2B8E047D0BDA}"/>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liên hệ</a:t>
            </a:r>
          </a:p>
        </p:txBody>
      </p:sp>
      <p:sp>
        <p:nvSpPr>
          <p:cNvPr id="25" name="zh7">
            <a:extLst xmlns:a="http://schemas.openxmlformats.org/drawingml/2006/main">
              <a:ext uri="{FF2B5EF4-FFF2-40B4-BE49-F238E27FC236}">
                <a16:creationId xmlns:a16="http://schemas.microsoft.com/office/drawing/2014/main" id="{74D64DD3-C9D1-4CEC-BED8-F66BB8CB6F37}"/>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确认</a:t>
            </a:r>
          </a:p>
        </p:txBody>
      </p:sp>
      <p:sp>
        <p:nvSpPr>
          <p:cNvPr id="26" name="py7">
            <a:extLst xmlns:a="http://schemas.openxmlformats.org/drawingml/2006/main">
              <a:ext uri="{FF2B5EF4-FFF2-40B4-BE49-F238E27FC236}">
                <a16:creationId xmlns:a16="http://schemas.microsoft.com/office/drawing/2014/main" id="{A21A0C32-0358-42F4-A1D9-E3E00C26330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què rèn</a:t>
            </a:r>
          </a:p>
        </p:txBody>
      </p:sp>
      <p:sp>
        <p:nvSpPr>
          <p:cNvPr id="27" name="vi7">
            <a:extLst xmlns:a="http://schemas.openxmlformats.org/drawingml/2006/main">
              <a:ext uri="{FF2B5EF4-FFF2-40B4-BE49-F238E27FC236}">
                <a16:creationId xmlns:a16="http://schemas.microsoft.com/office/drawing/2014/main" id="{7BB9E1A1-00FE-490E-96E0-7A2E47625242}"/>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xác nhận</a:t>
            </a:r>
          </a:p>
        </p:txBody>
      </p:sp>
    </p:spTree>
    <p:extLst>
      <p:ext uri="{BB962C8B-B14F-4D97-AF65-F5344CB8AC3E}">
        <p14:creationId xmlns:p14="http://schemas.microsoft.com/office/powerpoint/2010/main" val="982664444"/>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1D4AE55-81E6-4649-8553-CFF4B47C4C5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603E6735-44F8-4B95-AD33-060284AC912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2ADC4AA-30E9-42AE-98CA-29056BC47A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427C041-C40A-48AA-956B-BECFCE50C3F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搬</a:t>
            </a:r>
          </a:p>
        </p:txBody>
      </p:sp>
      <p:sp>
        <p:nvSpPr>
          <p:cNvPr id="5" name="py0">
            <a:extLst xmlns:a="http://schemas.openxmlformats.org/drawingml/2006/main">
              <a:ext uri="{FF2B5EF4-FFF2-40B4-BE49-F238E27FC236}">
                <a16:creationId xmlns:a16="http://schemas.microsoft.com/office/drawing/2014/main" id="{39981365-6E47-4116-9ED2-20CCB37645C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bān</a:t>
            </a:r>
          </a:p>
        </p:txBody>
      </p:sp>
      <p:sp>
        <p:nvSpPr>
          <p:cNvPr id="6" name="vi0">
            <a:extLst xmlns:a="http://schemas.openxmlformats.org/drawingml/2006/main">
              <a:ext uri="{FF2B5EF4-FFF2-40B4-BE49-F238E27FC236}">
                <a16:creationId xmlns:a16="http://schemas.microsoft.com/office/drawing/2014/main" id="{4287C62C-C3C8-45A9-A363-B408A5D5B0C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chuyển mang</a:t>
            </a:r>
          </a:p>
        </p:txBody>
      </p:sp>
      <p:sp>
        <p:nvSpPr>
          <p:cNvPr id="7" name="zh1">
            <a:extLst xmlns:a="http://schemas.openxmlformats.org/drawingml/2006/main">
              <a:ext uri="{FF2B5EF4-FFF2-40B4-BE49-F238E27FC236}">
                <a16:creationId xmlns:a16="http://schemas.microsoft.com/office/drawing/2014/main" id="{EC6A8DCF-FBAF-4F8B-9360-780EE85BCA7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东北</a:t>
            </a:r>
          </a:p>
        </p:txBody>
      </p:sp>
      <p:sp>
        <p:nvSpPr>
          <p:cNvPr id="8" name="py1">
            <a:extLst xmlns:a="http://schemas.openxmlformats.org/drawingml/2006/main">
              <a:ext uri="{FF2B5EF4-FFF2-40B4-BE49-F238E27FC236}">
                <a16:creationId xmlns:a16="http://schemas.microsoft.com/office/drawing/2014/main" id="{5BEF1F54-324C-4E6D-B787-51DFA6A1766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dōngběi</a:t>
            </a:r>
          </a:p>
        </p:txBody>
      </p:sp>
      <p:sp>
        <p:nvSpPr>
          <p:cNvPr id="9" name="vi1">
            <a:extLst xmlns:a="http://schemas.openxmlformats.org/drawingml/2006/main">
              <a:ext uri="{FF2B5EF4-FFF2-40B4-BE49-F238E27FC236}">
                <a16:creationId xmlns:a16="http://schemas.microsoft.com/office/drawing/2014/main" id="{83966712-410C-4BED-911E-468EC7D7CD6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đông bắc</a:t>
            </a:r>
          </a:p>
        </p:txBody>
      </p:sp>
      <p:sp>
        <p:nvSpPr>
          <p:cNvPr id="10" name="zh2">
            <a:extLst xmlns:a="http://schemas.openxmlformats.org/drawingml/2006/main">
              <a:ext uri="{FF2B5EF4-FFF2-40B4-BE49-F238E27FC236}">
                <a16:creationId xmlns:a16="http://schemas.microsoft.com/office/drawing/2014/main" id="{2EA1DAEA-890F-4E9B-9B77-5DF3BE9AFE6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加</a:t>
            </a:r>
          </a:p>
        </p:txBody>
      </p:sp>
      <p:sp>
        <p:nvSpPr>
          <p:cNvPr id="11" name="py2">
            <a:extLst xmlns:a="http://schemas.openxmlformats.org/drawingml/2006/main">
              <a:ext uri="{FF2B5EF4-FFF2-40B4-BE49-F238E27FC236}">
                <a16:creationId xmlns:a16="http://schemas.microsoft.com/office/drawing/2014/main" id="{7C4943D0-2949-4852-B3CD-096813BB9FA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jiā</a:t>
            </a:r>
          </a:p>
        </p:txBody>
      </p:sp>
      <p:sp>
        <p:nvSpPr>
          <p:cNvPr id="12" name="vi2">
            <a:extLst xmlns:a="http://schemas.openxmlformats.org/drawingml/2006/main">
              <a:ext uri="{FF2B5EF4-FFF2-40B4-BE49-F238E27FC236}">
                <a16:creationId xmlns:a16="http://schemas.microsoft.com/office/drawing/2014/main" id="{075BC6FB-08E6-44CA-A63D-075AC912DD7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thêm cộng</a:t>
            </a:r>
          </a:p>
        </p:txBody>
      </p:sp>
      <p:sp>
        <p:nvSpPr>
          <p:cNvPr id="13" name="zh3">
            <a:extLst xmlns:a="http://schemas.openxmlformats.org/drawingml/2006/main">
              <a:ext uri="{FF2B5EF4-FFF2-40B4-BE49-F238E27FC236}">
                <a16:creationId xmlns:a16="http://schemas.microsoft.com/office/drawing/2014/main" id="{EA10366C-9C43-4186-97FE-92355C3CE18A}"/>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男人</a:t>
            </a:r>
          </a:p>
        </p:txBody>
      </p:sp>
      <p:sp>
        <p:nvSpPr>
          <p:cNvPr id="14" name="py3">
            <a:extLst xmlns:a="http://schemas.openxmlformats.org/drawingml/2006/main">
              <a:ext uri="{FF2B5EF4-FFF2-40B4-BE49-F238E27FC236}">
                <a16:creationId xmlns:a16="http://schemas.microsoft.com/office/drawing/2014/main" id="{B7FB1F29-B626-4B95-9CF0-07A1B5DDC99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nánrén</a:t>
            </a:r>
          </a:p>
        </p:txBody>
      </p:sp>
      <p:sp>
        <p:nvSpPr>
          <p:cNvPr id="15" name="vi3">
            <a:extLst xmlns:a="http://schemas.openxmlformats.org/drawingml/2006/main">
              <a:ext uri="{FF2B5EF4-FFF2-40B4-BE49-F238E27FC236}">
                <a16:creationId xmlns:a16="http://schemas.microsoft.com/office/drawing/2014/main" id="{E310D435-A044-4CDF-B294-D165EB0DFA14}"/>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đàn ông</a:t>
            </a:r>
          </a:p>
        </p:txBody>
      </p:sp>
      <p:sp>
        <p:nvSpPr>
          <p:cNvPr id="16" name="zh4">
            <a:extLst xmlns:a="http://schemas.openxmlformats.org/drawingml/2006/main">
              <a:ext uri="{FF2B5EF4-FFF2-40B4-BE49-F238E27FC236}">
                <a16:creationId xmlns:a16="http://schemas.microsoft.com/office/drawing/2014/main" id="{A5A56877-8E3D-4095-B687-E0068C0F430D}"/>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听说</a:t>
            </a:r>
          </a:p>
        </p:txBody>
      </p:sp>
      <p:sp>
        <p:nvSpPr>
          <p:cNvPr id="17" name="py4">
            <a:extLst xmlns:a="http://schemas.openxmlformats.org/drawingml/2006/main">
              <a:ext uri="{FF2B5EF4-FFF2-40B4-BE49-F238E27FC236}">
                <a16:creationId xmlns:a16="http://schemas.microsoft.com/office/drawing/2014/main" id="{856A828F-AA06-4A4D-936B-369D83B52C8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tīngshuō</a:t>
            </a:r>
          </a:p>
        </p:txBody>
      </p:sp>
      <p:sp>
        <p:nvSpPr>
          <p:cNvPr id="18" name="vi4">
            <a:extLst xmlns:a="http://schemas.openxmlformats.org/drawingml/2006/main">
              <a:ext uri="{FF2B5EF4-FFF2-40B4-BE49-F238E27FC236}">
                <a16:creationId xmlns:a16="http://schemas.microsoft.com/office/drawing/2014/main" id="{4F4DBF70-F097-4786-A8A5-6280931972C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nghe nói</a:t>
            </a:r>
          </a:p>
        </p:txBody>
      </p:sp>
      <p:sp>
        <p:nvSpPr>
          <p:cNvPr id="19" name="zh5">
            <a:extLst xmlns:a="http://schemas.openxmlformats.org/drawingml/2006/main">
              <a:ext uri="{FF2B5EF4-FFF2-40B4-BE49-F238E27FC236}">
                <a16:creationId xmlns:a16="http://schemas.microsoft.com/office/drawing/2014/main" id="{4882706B-DD2C-48E6-955B-16C62215985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有关</a:t>
            </a:r>
          </a:p>
        </p:txBody>
      </p:sp>
      <p:sp>
        <p:nvSpPr>
          <p:cNvPr id="20" name="py5">
            <a:extLst xmlns:a="http://schemas.openxmlformats.org/drawingml/2006/main">
              <a:ext uri="{FF2B5EF4-FFF2-40B4-BE49-F238E27FC236}">
                <a16:creationId xmlns:a16="http://schemas.microsoft.com/office/drawing/2014/main" id="{E1F5BE05-C27B-4EA0-9D18-C1218235203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yǒuguān</a:t>
            </a:r>
          </a:p>
        </p:txBody>
      </p:sp>
      <p:sp>
        <p:nvSpPr>
          <p:cNvPr id="21" name="vi5">
            <a:extLst xmlns:a="http://schemas.openxmlformats.org/drawingml/2006/main">
              <a:ext uri="{FF2B5EF4-FFF2-40B4-BE49-F238E27FC236}">
                <a16:creationId xmlns:a16="http://schemas.microsoft.com/office/drawing/2014/main" id="{A3B9E22D-44C3-4EF8-AF10-9B093DEE56A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liên quan</a:t>
            </a:r>
          </a:p>
        </p:txBody>
      </p:sp>
    </p:spTree>
    <p:extLst>
      <p:ext uri="{BB962C8B-B14F-4D97-AF65-F5344CB8AC3E}">
        <p14:creationId xmlns:p14="http://schemas.microsoft.com/office/powerpoint/2010/main" val="31535948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B7D6F2-06C5-42BD-8D41-652E6F9C713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29F67229-39C8-4A58-A424-F8DF52E9F3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C2050CEF-7ED5-48C6-8190-63D7932B94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36DBE88-1ED8-4048-A95C-235F2672472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能不能……</a:t>
            </a:r>
          </a:p>
        </p:txBody>
      </p:sp>
      <p:sp>
        <p:nvSpPr>
          <p:cNvPr id="5" name="rule">
            <a:extLst xmlns:a="http://schemas.openxmlformats.org/drawingml/2006/main">
              <a:ext uri="{FF2B5EF4-FFF2-40B4-BE49-F238E27FC236}">
                <a16:creationId xmlns:a16="http://schemas.microsoft.com/office/drawing/2014/main" id="{0C0CF516-45F2-467E-8FC8-C80517EB5615}"/>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我们能不能改到周五？ Mình đổi sang thứ sáu được không？</a:t>
            </a:r>
          </a:p>
        </p:txBody>
      </p:sp>
    </p:spTree>
    <p:extLst>
      <p:ext uri="{BB962C8B-B14F-4D97-AF65-F5344CB8AC3E}">
        <p14:creationId xmlns:p14="http://schemas.microsoft.com/office/powerpoint/2010/main" val="53242455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67390F2-BFC8-4E00-92D9-00D5845D25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D12546A7-46FC-447F-897C-39F79154BE7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EB86B57-74B3-47E0-8CAF-BB37BD60E12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46B06E7-0A60-4DC5-922F-FB74D4A70680}"/>
              </a:ext>
            </a:extLst>
            <ns0:hlinkClick xmlns:ns0="http://schemas.openxmlformats.org/drawingml/2006/main" xmlns:ns1="http://schemas.openxmlformats.org/officeDocument/2006/relationships" ns1:id="rIdInteractive3">
              <ns0:snd ns1:embed="rIdEmbeddedAudio4" name="HSK3-0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964AE4C-5F68-4963-8FAD-7D64F92CA7E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86A5FF7-984C-46D3-ACD6-6E5035FDC28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34787449"/>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17CF795-AAB8-459D-AC51-99D6F16DD6E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1F84D3F7-46B2-48F3-AEC1-B136EA639B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A98F1F4A-F28A-4298-AD7D-F7094C776EE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6BB15B1-F0AE-4A75-97A8-9835D540E44B}"/>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小安明天下午临时有事，所以联系小林改时间。他们决定周五下午三点见，地点不变</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。小安会发信息确认。</a:t>
            </a:r>
          </a:p>
        </p:txBody>
      </p:sp>
      <p:sp>
        <p:nvSpPr>
          <p:cNvPr id="5" name="q0">
            <a:extLst xmlns:a="http://schemas.openxmlformats.org/drawingml/2006/main">
              <a:ext uri="{FF2B5EF4-FFF2-40B4-BE49-F238E27FC236}">
                <a16:creationId xmlns:a16="http://schemas.microsoft.com/office/drawing/2014/main" id="{1C6DAD69-DF98-4854-85CE-A02C3BD259B4}"/>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新时间是什么？</a:t>
            </a:r>
          </a:p>
        </p:txBody>
      </p:sp>
      <p:sp>
        <p:nvSpPr>
          <p:cNvPr id="6" name="q1">
            <a:extLst xmlns:a="http://schemas.openxmlformats.org/drawingml/2006/main">
              <a:ext uri="{FF2B5EF4-FFF2-40B4-BE49-F238E27FC236}">
                <a16:creationId xmlns:a16="http://schemas.microsoft.com/office/drawing/2014/main" id="{767FED56-1374-42D0-80A6-34AB4DD20124}"/>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地点变了吗？</a:t>
            </a:r>
          </a:p>
        </p:txBody>
      </p:sp>
    </p:spTree>
    <p:extLst>
      <p:ext uri="{BB962C8B-B14F-4D97-AF65-F5344CB8AC3E}">
        <p14:creationId xmlns:p14="http://schemas.microsoft.com/office/powerpoint/2010/main" val="92891243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50C27B7-164A-429F-9A3D-4CB9122B8A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D84048B1-2FEB-4784-9983-8B8BD1C965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0E1E8243-5A40-41DB-85FB-CE19BE2BC8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A903B23-7F3E-4532-8AEE-FAF32FCCDF7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“cuộc họp”?</a:t>
            </a:r>
          </a:p>
        </p:txBody>
      </p:sp>
      <p:sp>
        <p:nvSpPr>
          <p:cNvPr id="5" name="audio_game">
            <a:extLst xmlns:a="http://schemas.openxmlformats.org/drawingml/2006/main">
              <a:ext uri="{FF2B5EF4-FFF2-40B4-BE49-F238E27FC236}">
                <a16:creationId xmlns:a16="http://schemas.microsoft.com/office/drawing/2014/main" id="{A73AA4D7-9F7A-4286-B13F-B16515C4005C}"/>
              </a:ext>
            </a:extLst>
            <ns0:hlinkClick xmlns:ns0="http://schemas.openxmlformats.org/drawingml/2006/main" xmlns:ns1="http://schemas.openxmlformats.org/officeDocument/2006/relationships" ns1:id="rIdInteractive3">
              <ns0:snd ns1:embed="rIdEmbeddedAudio4" name="HSK3-0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FACCF73-59F5-4220-8975-812A4D54CE8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会议</a:t>
            </a:r>
          </a:p>
        </p:txBody>
      </p:sp>
      <p:sp>
        <p:nvSpPr>
          <p:cNvPr id="7" name="choice_1">
            <a:extLst xmlns:a="http://schemas.openxmlformats.org/drawingml/2006/main">
              <a:ext uri="{FF2B5EF4-FFF2-40B4-BE49-F238E27FC236}">
                <a16:creationId xmlns:a16="http://schemas.microsoft.com/office/drawing/2014/main" id="{25CE3FAB-CCAB-4DEB-B38C-282DE57C79C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时间表</a:t>
            </a:r>
          </a:p>
        </p:txBody>
      </p:sp>
      <p:sp>
        <p:nvSpPr>
          <p:cNvPr id="8" name="choice_2">
            <a:extLst xmlns:a="http://schemas.openxmlformats.org/drawingml/2006/main">
              <a:ext uri="{FF2B5EF4-FFF2-40B4-BE49-F238E27FC236}">
                <a16:creationId xmlns:a16="http://schemas.microsoft.com/office/drawing/2014/main" id="{1D98332A-CD62-444D-A167-AA00456FCAAC}"/>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改</a:t>
            </a:r>
          </a:p>
        </p:txBody>
      </p:sp>
    </p:spTree>
    <p:extLst>
      <p:ext uri="{BB962C8B-B14F-4D97-AF65-F5344CB8AC3E}">
        <p14:creationId xmlns:p14="http://schemas.microsoft.com/office/powerpoint/2010/main" val="1098844815"/>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0747409-01EA-441A-81E6-2EE46929D8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8B20CC3A-2D7A-4385-A8E6-CDD4B433A29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6766BC0-726F-4CA6-953D-86A51FE2792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0CCB6C0-D7CE-49FC-9CB7-B4D77269DB0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会议 (huì yì) = cuộc họp.</a:t>
            </a:r>
          </a:p>
        </p:txBody>
      </p:sp>
      <p:sp>
        <p:nvSpPr>
          <p:cNvPr id="5" name="stretch">
            <a:extLst xmlns:a="http://schemas.openxmlformats.org/drawingml/2006/main">
              <a:ext uri="{FF2B5EF4-FFF2-40B4-BE49-F238E27FC236}">
                <a16:creationId xmlns:a16="http://schemas.microsoft.com/office/drawing/2014/main" id="{9AB7F22B-A1A5-4EB2-BD80-3496B40DDB92}"/>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38B98E86-98A9-4C4B-9F0D-52E377E8939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32498222"/>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212378-EA64-4EF3-85D4-4BD3A936127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B5BBB962-5B09-466A-8E12-C451E67F79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39E65FF-6B2F-4219-8608-0288BF9DD8F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9C7E51A-BEE7-4DDD-A8E9-FD8CF6AEC62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2CA196A-11AE-4E0F-A93C-37360FF6FF4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0237491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F08AD2D-FAC9-45A3-9754-DBFC742745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51BF2AD9-7A80-4CD4-99DE-A9CD72AC81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3E599215-4C4D-4FA3-85E2-CA3E2A738D5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6945784-83DB-47D0-B024-D3045A6267E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người giữ ba khoảng trống khác nhau. Đổi cuộc hẹn,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thích lý do rồi viết tin nhắn xác nhận đầy đủ.</a:t>
            </a:r>
          </a:p>
        </p:txBody>
      </p:sp>
      <p:sp>
        <p:nvSpPr>
          <p:cNvPr id="5" name="taskrule">
            <a:extLst xmlns:a="http://schemas.openxmlformats.org/drawingml/2006/main">
              <a:ext uri="{FF2B5EF4-FFF2-40B4-BE49-F238E27FC236}">
                <a16:creationId xmlns:a16="http://schemas.microsoft.com/office/drawing/2014/main" id="{9F0E3032-BB19-4552-AE23-6E9455D1A9F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8909633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F04B597-85A6-4F96-95FA-D9E33B9FB4D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163BCCFB-B775-4A63-AF81-3AD42C9163C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4798519-59CD-404C-8468-0094076CB0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会"/>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议"/>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时"/>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间"/>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表"/>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改"/>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13448725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50F3FCF-B194-4D02-82EB-72C261C0C83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63E7DA08-6724-455C-93F5-AFEE64E0BD1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011F77C-D820-4D0A-A37B-8BAAB19DF8B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39EB61D-AE79-459B-A921-2387FC06A7A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07B853C-BCBE-4B47-8AC6-6E1AA1036E6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0A0242C-BB2E-45C4-B14F-401576BE7E5C}"/>
              </a:ext>
            </a:extLst>
            <ns0:hlinkClick xmlns:ns0="http://schemas.openxmlformats.org/drawingml/2006/main" xmlns:ns1="http://schemas.openxmlformats.org/officeDocument/2006/relationships" ns1:id="rIdInteractive3">
              <ns0:snd ns1:embed="rIdEmbeddedAudio4" name="HSK3-0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1039614"/>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781DBEA-207F-4056-8A7A-7A48404C46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HSK3-04</a:t>
            </a:r>
          </a:p>
        </p:txBody>
      </p:sp>
      <p:sp>
        <p:nvSpPr>
          <p:cNvPr id="2" name="heading">
            <a:extLst xmlns:a="http://schemas.openxmlformats.org/drawingml/2006/main">
              <a:ext uri="{FF2B5EF4-FFF2-40B4-BE49-F238E27FC236}">
                <a16:creationId xmlns:a16="http://schemas.microsoft.com/office/drawing/2014/main" id="{614A01F4-7258-4EF9-B174-CABFAD01E7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917884F-ADBC-409A-B0B8-8B3FCCF0431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ED043BE6-4584-4804-8C21-29A07BDA5A4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845F0D6B-5C1B-4C8B-B11B-A916CD1D065F}"/>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285301257"/>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BF4C9C5-CDC0-4B73-B7B8-D2FEC1D2A48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2EE4695E-34D3-47B2-9EE3-B54CD8938D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Lịch trình và thay đổi cuộc hẹn</a:t>
            </a:r>
          </a:p>
        </p:txBody>
      </p:sp>
      <p:sp>
        <p:nvSpPr>
          <p:cNvPr id="3" name="page">
            <a:extLst xmlns:a="http://schemas.openxmlformats.org/drawingml/2006/main">
              <a:ext uri="{FF2B5EF4-FFF2-40B4-BE49-F238E27FC236}">
                <a16:creationId xmlns:a16="http://schemas.microsoft.com/office/drawing/2014/main" id="{4340D0B6-3985-4532-9D2A-E373A9BE38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93513EA-ECBE-41D3-B6D1-2F35BC374785}"/>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因为……只好…… và đọc tìm chi tiết.</a:t>
            </a:r>
          </a:p>
        </p:txBody>
      </p:sp>
      <p:sp>
        <p:nvSpPr>
          <p:cNvPr id="5" name="duration">
            <a:extLst xmlns:a="http://schemas.openxmlformats.org/drawingml/2006/main">
              <a:ext uri="{FF2B5EF4-FFF2-40B4-BE49-F238E27FC236}">
                <a16:creationId xmlns:a16="http://schemas.microsoft.com/office/drawing/2014/main" id="{198D8FE4-DC23-485D-8257-DF09E968B62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23146780"/>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625D1E2-012E-48F4-B7D2-8CA855F27D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7B76778D-5131-44CC-9AD8-B6135959982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61D9F6E2-5F30-4D86-AC69-94C570A342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2E8CE702-4983-48ED-A930-485FB77C469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还要     终于     成功</a:t>
            </a:r>
          </a:p>
        </p:txBody>
      </p:sp>
      <p:sp>
        <p:nvSpPr>
          <p:cNvPr id="5" name="retrieval">
            <a:extLst xmlns:a="http://schemas.openxmlformats.org/drawingml/2006/main">
              <a:ext uri="{FF2B5EF4-FFF2-40B4-BE49-F238E27FC236}">
                <a16:creationId xmlns:a16="http://schemas.microsoft.com/office/drawing/2014/main" id="{8E7CB870-DDF1-46F8-B0FD-C7DEF648BF4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63255425"/>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4927B693-2235-4B5C-B8D0-3A8092F670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61A16BE6-593C-4028-815C-8A34E2E799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5A99C8FA-D938-43FE-9D27-6CE38A8BAAE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E934E92-A468-4CBA-B15D-FC202727A8A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约定</a:t>
            </a:r>
          </a:p>
        </p:txBody>
      </p:sp>
      <p:sp>
        <p:nvSpPr>
          <p:cNvPr id="5" name="py0">
            <a:extLst xmlns:a="http://schemas.openxmlformats.org/drawingml/2006/main">
              <a:ext uri="{FF2B5EF4-FFF2-40B4-BE49-F238E27FC236}">
                <a16:creationId xmlns:a16="http://schemas.microsoft.com/office/drawing/2014/main" id="{BD0C8976-3EB2-42C4-A817-759975BDA0A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yuē dìng</a:t>
            </a:r>
          </a:p>
        </p:txBody>
      </p:sp>
      <p:sp>
        <p:nvSpPr>
          <p:cNvPr id="6" name="vi0">
            <a:extLst xmlns:a="http://schemas.openxmlformats.org/drawingml/2006/main">
              <a:ext uri="{FF2B5EF4-FFF2-40B4-BE49-F238E27FC236}">
                <a16:creationId xmlns:a16="http://schemas.microsoft.com/office/drawing/2014/main" id="{92FDA2DE-F511-47F8-8F91-F396801688E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hẹn định</a:t>
            </a:r>
          </a:p>
        </p:txBody>
      </p:sp>
      <p:sp>
        <p:nvSpPr>
          <p:cNvPr id="7" name="zh1">
            <a:extLst xmlns:a="http://schemas.openxmlformats.org/drawingml/2006/main">
              <a:ext uri="{FF2B5EF4-FFF2-40B4-BE49-F238E27FC236}">
                <a16:creationId xmlns:a16="http://schemas.microsoft.com/office/drawing/2014/main" id="{AADC1DF7-E82F-4FAF-8223-2DD01D7A7223}"/>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按时</a:t>
            </a:r>
          </a:p>
        </p:txBody>
      </p:sp>
      <p:sp>
        <p:nvSpPr>
          <p:cNvPr id="8" name="py1">
            <a:extLst xmlns:a="http://schemas.openxmlformats.org/drawingml/2006/main">
              <a:ext uri="{FF2B5EF4-FFF2-40B4-BE49-F238E27FC236}">
                <a16:creationId xmlns:a16="http://schemas.microsoft.com/office/drawing/2014/main" id="{F5755417-09A3-43CA-B3D3-FC0EBBDD864D}"/>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àn shí</a:t>
            </a:r>
          </a:p>
        </p:txBody>
      </p:sp>
      <p:sp>
        <p:nvSpPr>
          <p:cNvPr id="9" name="vi1">
            <a:extLst xmlns:a="http://schemas.openxmlformats.org/drawingml/2006/main">
              <a:ext uri="{FF2B5EF4-FFF2-40B4-BE49-F238E27FC236}">
                <a16:creationId xmlns:a16="http://schemas.microsoft.com/office/drawing/2014/main" id="{C273EA93-1596-44CA-8ACB-6B7A1C963C20}"/>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đúng giờ</a:t>
            </a:r>
          </a:p>
        </p:txBody>
      </p:sp>
      <p:sp>
        <p:nvSpPr>
          <p:cNvPr id="10" name="zh2">
            <a:extLst xmlns:a="http://schemas.openxmlformats.org/drawingml/2006/main">
              <a:ext uri="{FF2B5EF4-FFF2-40B4-BE49-F238E27FC236}">
                <a16:creationId xmlns:a16="http://schemas.microsoft.com/office/drawing/2014/main" id="{811D489E-8DE7-4C6F-8A33-D27276CB6BE6}"/>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临时</a:t>
            </a:r>
          </a:p>
        </p:txBody>
      </p:sp>
      <p:sp>
        <p:nvSpPr>
          <p:cNvPr id="11" name="py2">
            <a:extLst xmlns:a="http://schemas.openxmlformats.org/drawingml/2006/main">
              <a:ext uri="{FF2B5EF4-FFF2-40B4-BE49-F238E27FC236}">
                <a16:creationId xmlns:a16="http://schemas.microsoft.com/office/drawing/2014/main" id="{15E4B0D0-642E-4DBC-91F8-F86866A71AF9}"/>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lín shí</a:t>
            </a:r>
          </a:p>
        </p:txBody>
      </p:sp>
      <p:sp>
        <p:nvSpPr>
          <p:cNvPr id="12" name="vi2">
            <a:extLst xmlns:a="http://schemas.openxmlformats.org/drawingml/2006/main">
              <a:ext uri="{FF2B5EF4-FFF2-40B4-BE49-F238E27FC236}">
                <a16:creationId xmlns:a16="http://schemas.microsoft.com/office/drawing/2014/main" id="{D9756A8D-96D6-4CF9-B8B9-964F5A870999}"/>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đột xuất</a:t>
            </a:r>
          </a:p>
        </p:txBody>
      </p:sp>
      <p:sp>
        <p:nvSpPr>
          <p:cNvPr id="13" name="zh3">
            <a:extLst xmlns:a="http://schemas.openxmlformats.org/drawingml/2006/main">
              <a:ext uri="{FF2B5EF4-FFF2-40B4-BE49-F238E27FC236}">
                <a16:creationId xmlns:a16="http://schemas.microsoft.com/office/drawing/2014/main" id="{926F68D9-8F3F-4F99-BA5C-A8D2F68D35D3}"/>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原因</a:t>
            </a:r>
          </a:p>
        </p:txBody>
      </p:sp>
      <p:sp>
        <p:nvSpPr>
          <p:cNvPr id="14" name="py3">
            <a:extLst xmlns:a="http://schemas.openxmlformats.org/drawingml/2006/main">
              <a:ext uri="{FF2B5EF4-FFF2-40B4-BE49-F238E27FC236}">
                <a16:creationId xmlns:a16="http://schemas.microsoft.com/office/drawing/2014/main" id="{2D37B9DB-583A-4AD0-8E91-9A9F2B488D32}"/>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yuán yīn</a:t>
            </a:r>
          </a:p>
        </p:txBody>
      </p:sp>
      <p:sp>
        <p:nvSpPr>
          <p:cNvPr id="15" name="vi3">
            <a:extLst xmlns:a="http://schemas.openxmlformats.org/drawingml/2006/main">
              <a:ext uri="{FF2B5EF4-FFF2-40B4-BE49-F238E27FC236}">
                <a16:creationId xmlns:a16="http://schemas.microsoft.com/office/drawing/2014/main" id="{40F53858-F4F2-41A9-B2AC-19421961DCA7}"/>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nguyên nhân</a:t>
            </a:r>
          </a:p>
        </p:txBody>
      </p:sp>
      <p:sp>
        <p:nvSpPr>
          <p:cNvPr id="16" name="zh4">
            <a:extLst xmlns:a="http://schemas.openxmlformats.org/drawingml/2006/main">
              <a:ext uri="{FF2B5EF4-FFF2-40B4-BE49-F238E27FC236}">
                <a16:creationId xmlns:a16="http://schemas.microsoft.com/office/drawing/2014/main" id="{B53A837E-BCF9-416B-BE6E-FFD89ED66F61}"/>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抱歉</a:t>
            </a:r>
          </a:p>
        </p:txBody>
      </p:sp>
      <p:sp>
        <p:nvSpPr>
          <p:cNvPr id="17" name="py4">
            <a:extLst xmlns:a="http://schemas.openxmlformats.org/drawingml/2006/main">
              <a:ext uri="{FF2B5EF4-FFF2-40B4-BE49-F238E27FC236}">
                <a16:creationId xmlns:a16="http://schemas.microsoft.com/office/drawing/2014/main" id="{4E1C5AB0-3619-48AB-90A0-65B41F760B6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bào qiàn</a:t>
            </a:r>
          </a:p>
        </p:txBody>
      </p:sp>
      <p:sp>
        <p:nvSpPr>
          <p:cNvPr id="18" name="vi4">
            <a:extLst xmlns:a="http://schemas.openxmlformats.org/drawingml/2006/main">
              <a:ext uri="{FF2B5EF4-FFF2-40B4-BE49-F238E27FC236}">
                <a16:creationId xmlns:a16="http://schemas.microsoft.com/office/drawing/2014/main" id="{D69D7785-3922-414C-A8CE-307B5ABC2584}"/>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xin lỗi</a:t>
            </a:r>
          </a:p>
        </p:txBody>
      </p:sp>
      <p:sp>
        <p:nvSpPr>
          <p:cNvPr id="19" name="zh5">
            <a:extLst xmlns:a="http://schemas.openxmlformats.org/drawingml/2006/main">
              <a:ext uri="{FF2B5EF4-FFF2-40B4-BE49-F238E27FC236}">
                <a16:creationId xmlns:a16="http://schemas.microsoft.com/office/drawing/2014/main" id="{F525D75B-C1B1-4FA8-9F69-6339C09A9F39}"/>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收到</a:t>
            </a:r>
          </a:p>
        </p:txBody>
      </p:sp>
      <p:sp>
        <p:nvSpPr>
          <p:cNvPr id="20" name="py5">
            <a:extLst xmlns:a="http://schemas.openxmlformats.org/drawingml/2006/main">
              <a:ext uri="{FF2B5EF4-FFF2-40B4-BE49-F238E27FC236}">
                <a16:creationId xmlns:a16="http://schemas.microsoft.com/office/drawing/2014/main" id="{62F62A7A-E627-47A1-8E75-7BFCE0C975FA}"/>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shōudào</a:t>
            </a:r>
          </a:p>
        </p:txBody>
      </p:sp>
      <p:sp>
        <p:nvSpPr>
          <p:cNvPr id="21" name="vi5">
            <a:extLst xmlns:a="http://schemas.openxmlformats.org/drawingml/2006/main">
              <a:ext uri="{FF2B5EF4-FFF2-40B4-BE49-F238E27FC236}">
                <a16:creationId xmlns:a16="http://schemas.microsoft.com/office/drawing/2014/main" id="{5220AC5A-D80D-4022-9307-DC57C614A931}"/>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nhận được</a:t>
            </a:r>
          </a:p>
        </p:txBody>
      </p:sp>
      <p:sp>
        <p:nvSpPr>
          <p:cNvPr id="22" name="zh6">
            <a:extLst xmlns:a="http://schemas.openxmlformats.org/drawingml/2006/main">
              <a:ext uri="{FF2B5EF4-FFF2-40B4-BE49-F238E27FC236}">
                <a16:creationId xmlns:a16="http://schemas.microsoft.com/office/drawing/2014/main" id="{A706C7AD-9DEA-4AEA-8053-2E9E18516DB7}"/>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回复</a:t>
            </a:r>
          </a:p>
        </p:txBody>
      </p:sp>
      <p:sp>
        <p:nvSpPr>
          <p:cNvPr id="23" name="py6">
            <a:extLst xmlns:a="http://schemas.openxmlformats.org/drawingml/2006/main">
              <a:ext uri="{FF2B5EF4-FFF2-40B4-BE49-F238E27FC236}">
                <a16:creationId xmlns:a16="http://schemas.microsoft.com/office/drawing/2014/main" id="{EB5EE023-CF47-49B2-BFF6-F91C5A92A2FC}"/>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huí fù</a:t>
            </a:r>
          </a:p>
        </p:txBody>
      </p:sp>
      <p:sp>
        <p:nvSpPr>
          <p:cNvPr id="24" name="vi6">
            <a:extLst xmlns:a="http://schemas.openxmlformats.org/drawingml/2006/main">
              <a:ext uri="{FF2B5EF4-FFF2-40B4-BE49-F238E27FC236}">
                <a16:creationId xmlns:a16="http://schemas.microsoft.com/office/drawing/2014/main" id="{F465CE09-454D-49A9-8B0D-99B351FBBD08}"/>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trả lời</a:t>
            </a:r>
          </a:p>
        </p:txBody>
      </p:sp>
      <p:sp>
        <p:nvSpPr>
          <p:cNvPr id="25" name="zh7">
            <a:extLst xmlns:a="http://schemas.openxmlformats.org/drawingml/2006/main">
              <a:ext uri="{FF2B5EF4-FFF2-40B4-BE49-F238E27FC236}">
                <a16:creationId xmlns:a16="http://schemas.microsoft.com/office/drawing/2014/main" id="{9B4AC223-93F1-4FCB-8461-6C14BAE0DBF6}"/>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短信</a:t>
            </a:r>
          </a:p>
        </p:txBody>
      </p:sp>
      <p:sp>
        <p:nvSpPr>
          <p:cNvPr id="26" name="py7">
            <a:extLst xmlns:a="http://schemas.openxmlformats.org/drawingml/2006/main">
              <a:ext uri="{FF2B5EF4-FFF2-40B4-BE49-F238E27FC236}">
                <a16:creationId xmlns:a16="http://schemas.microsoft.com/office/drawing/2014/main" id="{44948F0D-167E-4CF8-8B81-B245B86FA52B}"/>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duǎn xìn</a:t>
            </a:r>
          </a:p>
        </p:txBody>
      </p:sp>
      <p:sp>
        <p:nvSpPr>
          <p:cNvPr id="27" name="vi7">
            <a:extLst xmlns:a="http://schemas.openxmlformats.org/drawingml/2006/main">
              <a:ext uri="{FF2B5EF4-FFF2-40B4-BE49-F238E27FC236}">
                <a16:creationId xmlns:a16="http://schemas.microsoft.com/office/drawing/2014/main" id="{0270A037-638B-45EB-BBED-6A1249044077}"/>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tin nhắn</a:t>
            </a:r>
          </a:p>
        </p:txBody>
      </p:sp>
    </p:spTree>
    <p:extLst>
      <p:ext uri="{BB962C8B-B14F-4D97-AF65-F5344CB8AC3E}">
        <p14:creationId xmlns:p14="http://schemas.microsoft.com/office/powerpoint/2010/main" val="1344417722"/>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DCA379D1-BC62-4B8C-B08D-D94F0F00AC9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C5C17433-CCD8-4B21-A267-F43F598798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F99A627A-3D62-4D9F-A5CD-0201E1FCED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F0984B5-0C27-4B39-A3BD-83E867D6036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班级</a:t>
            </a:r>
          </a:p>
        </p:txBody>
      </p:sp>
      <p:sp>
        <p:nvSpPr>
          <p:cNvPr id="5" name="py0">
            <a:extLst xmlns:a="http://schemas.openxmlformats.org/drawingml/2006/main">
              <a:ext uri="{FF2B5EF4-FFF2-40B4-BE49-F238E27FC236}">
                <a16:creationId xmlns:a16="http://schemas.microsoft.com/office/drawing/2014/main" id="{5A14216A-483A-4EBE-89CF-CB40D8F96C8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bānjí</a:t>
            </a:r>
          </a:p>
        </p:txBody>
      </p:sp>
      <p:sp>
        <p:nvSpPr>
          <p:cNvPr id="6" name="vi0">
            <a:extLst xmlns:a="http://schemas.openxmlformats.org/drawingml/2006/main">
              <a:ext uri="{FF2B5EF4-FFF2-40B4-BE49-F238E27FC236}">
                <a16:creationId xmlns:a16="http://schemas.microsoft.com/office/drawing/2014/main" id="{A24E3374-E914-4AA4-9E74-4EA428BA375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lớp học</a:t>
            </a:r>
          </a:p>
        </p:txBody>
      </p:sp>
      <p:sp>
        <p:nvSpPr>
          <p:cNvPr id="7" name="zh1">
            <a:extLst xmlns:a="http://schemas.openxmlformats.org/drawingml/2006/main">
              <a:ext uri="{FF2B5EF4-FFF2-40B4-BE49-F238E27FC236}">
                <a16:creationId xmlns:a16="http://schemas.microsoft.com/office/drawing/2014/main" id="{AC1B2096-E741-4934-99C4-2110817DC68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东方</a:t>
            </a:r>
          </a:p>
        </p:txBody>
      </p:sp>
      <p:sp>
        <p:nvSpPr>
          <p:cNvPr id="8" name="py1">
            <a:extLst xmlns:a="http://schemas.openxmlformats.org/drawingml/2006/main">
              <a:ext uri="{FF2B5EF4-FFF2-40B4-BE49-F238E27FC236}">
                <a16:creationId xmlns:a16="http://schemas.microsoft.com/office/drawing/2014/main" id="{F61F6EA9-02A9-483D-B29E-25225EC3FC7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dōngfāng</a:t>
            </a:r>
          </a:p>
        </p:txBody>
      </p:sp>
      <p:sp>
        <p:nvSpPr>
          <p:cNvPr id="9" name="vi1">
            <a:extLst xmlns:a="http://schemas.openxmlformats.org/drawingml/2006/main">
              <a:ext uri="{FF2B5EF4-FFF2-40B4-BE49-F238E27FC236}">
                <a16:creationId xmlns:a16="http://schemas.microsoft.com/office/drawing/2014/main" id="{4323F8FE-74D2-40EC-8B48-081E383A74F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phương đông</a:t>
            </a:r>
          </a:p>
        </p:txBody>
      </p:sp>
      <p:sp>
        <p:nvSpPr>
          <p:cNvPr id="10" name="zh2">
            <a:extLst xmlns:a="http://schemas.openxmlformats.org/drawingml/2006/main">
              <a:ext uri="{FF2B5EF4-FFF2-40B4-BE49-F238E27FC236}">
                <a16:creationId xmlns:a16="http://schemas.microsoft.com/office/drawing/2014/main" id="{8EAF3D17-E7BC-441A-B0D0-DEC759D2C61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假期</a:t>
            </a:r>
          </a:p>
        </p:txBody>
      </p:sp>
      <p:sp>
        <p:nvSpPr>
          <p:cNvPr id="11" name="py2">
            <a:extLst xmlns:a="http://schemas.openxmlformats.org/drawingml/2006/main">
              <a:ext uri="{FF2B5EF4-FFF2-40B4-BE49-F238E27FC236}">
                <a16:creationId xmlns:a16="http://schemas.microsoft.com/office/drawing/2014/main" id="{3757BFBD-316F-41AA-8411-453D46CDA5F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jiàqī</a:t>
            </a:r>
          </a:p>
        </p:txBody>
      </p:sp>
      <p:sp>
        <p:nvSpPr>
          <p:cNvPr id="12" name="vi2">
            <a:extLst xmlns:a="http://schemas.openxmlformats.org/drawingml/2006/main">
              <a:ext uri="{FF2B5EF4-FFF2-40B4-BE49-F238E27FC236}">
                <a16:creationId xmlns:a16="http://schemas.microsoft.com/office/drawing/2014/main" id="{9EB7865F-E569-47AE-832E-C88EC1A14F4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kỳ nghỉ</a:t>
            </a:r>
          </a:p>
        </p:txBody>
      </p:sp>
      <p:sp>
        <p:nvSpPr>
          <p:cNvPr id="13" name="zh3">
            <a:extLst xmlns:a="http://schemas.openxmlformats.org/drawingml/2006/main">
              <a:ext uri="{FF2B5EF4-FFF2-40B4-BE49-F238E27FC236}">
                <a16:creationId xmlns:a16="http://schemas.microsoft.com/office/drawing/2014/main" id="{665E0EA7-E1E1-4ACB-B5B1-903884705775}"/>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男生</a:t>
            </a:r>
          </a:p>
        </p:txBody>
      </p:sp>
      <p:sp>
        <p:nvSpPr>
          <p:cNvPr id="14" name="py3">
            <a:extLst xmlns:a="http://schemas.openxmlformats.org/drawingml/2006/main">
              <a:ext uri="{FF2B5EF4-FFF2-40B4-BE49-F238E27FC236}">
                <a16:creationId xmlns:a16="http://schemas.microsoft.com/office/drawing/2014/main" id="{F799BEBF-B2D2-41FD-9056-486400763DDD}"/>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nánshēng</a:t>
            </a:r>
          </a:p>
        </p:txBody>
      </p:sp>
      <p:sp>
        <p:nvSpPr>
          <p:cNvPr id="15" name="vi3">
            <a:extLst xmlns:a="http://schemas.openxmlformats.org/drawingml/2006/main">
              <a:ext uri="{FF2B5EF4-FFF2-40B4-BE49-F238E27FC236}">
                <a16:creationId xmlns:a16="http://schemas.microsoft.com/office/drawing/2014/main" id="{6A5658AF-6685-4670-8A7A-86C36AE27CC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nam sinh</a:t>
            </a:r>
          </a:p>
        </p:txBody>
      </p:sp>
      <p:sp>
        <p:nvSpPr>
          <p:cNvPr id="16" name="zh4">
            <a:extLst xmlns:a="http://schemas.openxmlformats.org/drawingml/2006/main">
              <a:ext uri="{FF2B5EF4-FFF2-40B4-BE49-F238E27FC236}">
                <a16:creationId xmlns:a16="http://schemas.microsoft.com/office/drawing/2014/main" id="{CD7810B7-3D07-4796-9495-E5A057A6710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挺</a:t>
            </a:r>
          </a:p>
        </p:txBody>
      </p:sp>
      <p:sp>
        <p:nvSpPr>
          <p:cNvPr id="17" name="py4">
            <a:extLst xmlns:a="http://schemas.openxmlformats.org/drawingml/2006/main">
              <a:ext uri="{FF2B5EF4-FFF2-40B4-BE49-F238E27FC236}">
                <a16:creationId xmlns:a16="http://schemas.microsoft.com/office/drawing/2014/main" id="{6CF4C7AA-8F1A-48C8-9827-3FFC65581C6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tǐng</a:t>
            </a:r>
          </a:p>
        </p:txBody>
      </p:sp>
      <p:sp>
        <p:nvSpPr>
          <p:cNvPr id="18" name="vi4">
            <a:extLst xmlns:a="http://schemas.openxmlformats.org/drawingml/2006/main">
              <a:ext uri="{FF2B5EF4-FFF2-40B4-BE49-F238E27FC236}">
                <a16:creationId xmlns:a16="http://schemas.microsoft.com/office/drawing/2014/main" id="{B7258F3B-734C-45CD-A8E4-5D794C303A9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a:t>
            </a:r>
          </a:p>
        </p:txBody>
      </p:sp>
      <p:sp>
        <p:nvSpPr>
          <p:cNvPr id="19" name="zh5">
            <a:extLst xmlns:a="http://schemas.openxmlformats.org/drawingml/2006/main">
              <a:ext uri="{FF2B5EF4-FFF2-40B4-BE49-F238E27FC236}">
                <a16:creationId xmlns:a16="http://schemas.microsoft.com/office/drawing/2014/main" id="{29945E3F-D878-4356-9358-414FEFB05AE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有名</a:t>
            </a:r>
          </a:p>
        </p:txBody>
      </p:sp>
      <p:sp>
        <p:nvSpPr>
          <p:cNvPr id="20" name="py5">
            <a:extLst xmlns:a="http://schemas.openxmlformats.org/drawingml/2006/main">
              <a:ext uri="{FF2B5EF4-FFF2-40B4-BE49-F238E27FC236}">
                <a16:creationId xmlns:a16="http://schemas.microsoft.com/office/drawing/2014/main" id="{F3C805EB-3DD1-4AF7-A24D-167A473980C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yǒumíng</a:t>
            </a:r>
          </a:p>
        </p:txBody>
      </p:sp>
      <p:sp>
        <p:nvSpPr>
          <p:cNvPr id="21" name="vi5">
            <a:extLst xmlns:a="http://schemas.openxmlformats.org/drawingml/2006/main">
              <a:ext uri="{FF2B5EF4-FFF2-40B4-BE49-F238E27FC236}">
                <a16:creationId xmlns:a16="http://schemas.microsoft.com/office/drawing/2014/main" id="{8399FB6F-1D13-4F6B-8C29-E377D807079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nổi tiếng</a:t>
            </a:r>
          </a:p>
        </p:txBody>
      </p:sp>
    </p:spTree>
    <p:extLst>
      <p:ext uri="{BB962C8B-B14F-4D97-AF65-F5344CB8AC3E}">
        <p14:creationId xmlns:p14="http://schemas.microsoft.com/office/powerpoint/2010/main" val="1606431892"/>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655009-B722-4E49-8B8D-9D195738318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B7B4A242-1883-49B9-BA1C-035E27C44E2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1CC58E3-D018-48DF-A033-7393533D89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293B0D4-50A5-4536-B676-F3097D8808FD}"/>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因为……只好……</a:t>
            </a:r>
          </a:p>
        </p:txBody>
      </p:sp>
      <p:sp>
        <p:nvSpPr>
          <p:cNvPr id="5" name="rule">
            <a:extLst xmlns:a="http://schemas.openxmlformats.org/drawingml/2006/main">
              <a:ext uri="{FF2B5EF4-FFF2-40B4-BE49-F238E27FC236}">
                <a16:creationId xmlns:a16="http://schemas.microsoft.com/office/drawing/2014/main" id="{1F51FA43-F925-4C37-A614-87A50E381F2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因为有事，我只好改时间。 Vì có việc tôi đành đổi giờ.</a:t>
            </a:r>
          </a:p>
        </p:txBody>
      </p:sp>
    </p:spTree>
    <p:extLst>
      <p:ext uri="{BB962C8B-B14F-4D97-AF65-F5344CB8AC3E}">
        <p14:creationId xmlns:p14="http://schemas.microsoft.com/office/powerpoint/2010/main" val="1140125079"/>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6B28055-B5C3-4F44-AD85-07B496CC31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BCB07DC7-45E6-49DB-B598-35587685E3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BB77811-6D8F-41C1-837A-2479814302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9A98C536-E1F0-40CD-95FE-471583C97285}"/>
              </a:ext>
            </a:extLst>
            <ns0:hlinkClick xmlns:ns0="http://schemas.openxmlformats.org/drawingml/2006/main" xmlns:ns1="http://schemas.openxmlformats.org/officeDocument/2006/relationships" ns1:id="rIdInteractive3">
              <ns0:snd ns1:embed="rIdEmbeddedAudio4" name="HSK3-0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64C7080-7355-4E54-BB15-98CB2648613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7F06A10-2261-4D51-BE03-77717535D9B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60305938"/>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13CC4A5-EA42-4B4D-910F-96BCDF4294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44EE0D59-12C2-49B0-8778-F9642A00D9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7ED7774-CBC7-4F29-95D1-F465375F0D7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C02729D-C707-4655-9E78-1B0FE1F86042}"/>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小安明天下午临时有事，所以联系小林改时间。他们决定周五下午三点见，地点不变</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。小安会发信息确认。</a:t>
            </a:r>
          </a:p>
        </p:txBody>
      </p:sp>
      <p:sp>
        <p:nvSpPr>
          <p:cNvPr id="5" name="q0">
            <a:extLst xmlns:a="http://schemas.openxmlformats.org/drawingml/2006/main">
              <a:ext uri="{FF2B5EF4-FFF2-40B4-BE49-F238E27FC236}">
                <a16:creationId xmlns:a16="http://schemas.microsoft.com/office/drawing/2014/main" id="{0A900286-2BEA-4ED0-99A3-757384B6075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新时间是什么？</a:t>
            </a:r>
          </a:p>
        </p:txBody>
      </p:sp>
      <p:sp>
        <p:nvSpPr>
          <p:cNvPr id="6" name="q1">
            <a:extLst xmlns:a="http://schemas.openxmlformats.org/drawingml/2006/main">
              <a:ext uri="{FF2B5EF4-FFF2-40B4-BE49-F238E27FC236}">
                <a16:creationId xmlns:a16="http://schemas.microsoft.com/office/drawing/2014/main" id="{4CCD312D-1944-4566-B3D9-0F710893468A}"/>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地点变了吗？</a:t>
            </a:r>
          </a:p>
        </p:txBody>
      </p:sp>
    </p:spTree>
    <p:extLst>
      <p:ext uri="{BB962C8B-B14F-4D97-AF65-F5344CB8AC3E}">
        <p14:creationId xmlns:p14="http://schemas.microsoft.com/office/powerpoint/2010/main" val="1844660342"/>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93CA8E4-0336-47F8-86DE-6AB64585E8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997CEE0C-1A4A-416A-A810-A14863A539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0CB1604-9AF8-48ED-8DEB-30B352123B1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47662C2-885B-46DD-BC9E-AB8CD27B77F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地点变了吗？</a:t>
            </a:r>
          </a:p>
        </p:txBody>
      </p:sp>
      <p:sp>
        <p:nvSpPr>
          <p:cNvPr id="5" name="audio_game">
            <a:extLst xmlns:a="http://schemas.openxmlformats.org/drawingml/2006/main">
              <a:ext uri="{FF2B5EF4-FFF2-40B4-BE49-F238E27FC236}">
                <a16:creationId xmlns:a16="http://schemas.microsoft.com/office/drawing/2014/main" id="{6148BC6F-9253-4D4A-899D-F75B953095AB}"/>
              </a:ext>
            </a:extLst>
            <ns0:hlinkClick xmlns:ns0="http://schemas.openxmlformats.org/drawingml/2006/main" xmlns:ns1="http://schemas.openxmlformats.org/officeDocument/2006/relationships" ns1:id="rIdInteractive3">
              <ns0:snd ns1:embed="rIdEmbeddedAudio4" name="HSK3-0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648B9E1-3CE1-408D-BD03-1F877E746A0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AAEB65E0-6BC6-4892-9127-44E323FDE2BF}"/>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没有。</a:t>
            </a:r>
          </a:p>
        </p:txBody>
      </p:sp>
      <p:sp>
        <p:nvSpPr>
          <p:cNvPr id="8" name="choice_2">
            <a:extLst xmlns:a="http://schemas.openxmlformats.org/drawingml/2006/main">
              <a:ext uri="{FF2B5EF4-FFF2-40B4-BE49-F238E27FC236}">
                <a16:creationId xmlns:a16="http://schemas.microsoft.com/office/drawing/2014/main" id="{7365B017-268C-4704-B855-B12F0261E37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周五下午三点。</a:t>
            </a:r>
          </a:p>
        </p:txBody>
      </p:sp>
    </p:spTree>
    <p:extLst>
      <p:ext uri="{BB962C8B-B14F-4D97-AF65-F5344CB8AC3E}">
        <p14:creationId xmlns:p14="http://schemas.microsoft.com/office/powerpoint/2010/main" val="2130091787"/>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EE133ED-1FBA-4BB1-A55A-C99B67FDF3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45D3F9B4-183E-4F9E-A611-E06C8B98D1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A4BD43B-5C19-4ED6-8E18-4B692BD8E3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0E804602-ED18-4F71-BF40-20B8572422E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没有。 Đối chiếu bài đọc để nêu bằng chứng.</a:t>
            </a:r>
          </a:p>
        </p:txBody>
      </p:sp>
      <p:sp>
        <p:nvSpPr>
          <p:cNvPr id="5" name="stretch">
            <a:extLst xmlns:a="http://schemas.openxmlformats.org/drawingml/2006/main">
              <a:ext uri="{FF2B5EF4-FFF2-40B4-BE49-F238E27FC236}">
                <a16:creationId xmlns:a16="http://schemas.microsoft.com/office/drawing/2014/main" id="{8910F9CF-B103-4F4E-BAD4-9DBAA818CCD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BDDAB79-3C83-4ABB-8AC9-9A51508C22D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43698009"/>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FC7A42B-5AE9-4DD2-8121-0EE7C34502F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B9876486-87D8-474C-80CB-5E6ED5EF45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4F400E9-5234-4AA5-AB93-7CA5D111911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2F5C3B3-A713-4455-B172-2A08A65336F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595E328-A7C0-4ADF-A5AE-39A5B829409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81625016"/>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3544981-5E7E-4B1C-AABE-5E84D737CA0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A1C07850-9051-4F55-B091-B48D539C02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55C2FFC-DE47-4FC6-B289-1A8E10358D7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1703B1B-1B31-470F-816F-E2D1FCC0093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người giữ ba khoảng trống khác nhau. Đổi cuộc hẹn,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thích lý do rồi viết tin nhắn xác nhận đầy đủ.</a:t>
            </a:r>
          </a:p>
        </p:txBody>
      </p:sp>
      <p:sp>
        <p:nvSpPr>
          <p:cNvPr id="5" name="taskrule">
            <a:extLst xmlns:a="http://schemas.openxmlformats.org/drawingml/2006/main">
              <a:ext uri="{FF2B5EF4-FFF2-40B4-BE49-F238E27FC236}">
                <a16:creationId xmlns:a16="http://schemas.microsoft.com/office/drawing/2014/main" id="{258E4E37-E848-45D7-9695-3AAE86817F8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67409814"/>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545C0A6-4C92-4A84-906F-AD8BCB29DC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69447E57-A11D-490B-A1DD-F6CF012477B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28264DE-6615-466C-8555-FF9A0CEFB3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约"/>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定"/>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按"/>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时"/>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临"/>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原"/>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43429015"/>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839888-E97B-435E-BF85-48B95AD751C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2DA800E8-86CC-4951-B1A5-E4984EB8B5A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3F375AE9-D36F-4194-B537-6EE8675097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F5044D7-11F8-47A2-A0F0-049A207D628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B01CCCC-2625-4E8A-89B0-4CCD2F2CBA0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30B84924-AEDA-401F-AB8F-14E2CDB74249}"/>
              </a:ext>
            </a:extLst>
            <ns0:hlinkClick xmlns:ns0="http://schemas.openxmlformats.org/drawingml/2006/main" xmlns:ns1="http://schemas.openxmlformats.org/officeDocument/2006/relationships" ns1:id="rIdInteractive3">
              <ns0:snd ns1:embed="rIdEmbeddedAudio4" name="HSK3-0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29405139"/>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307DEF7-FFFA-423C-9B27-0167DA8981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HSK3-05</a:t>
            </a:r>
          </a:p>
        </p:txBody>
      </p:sp>
      <p:sp>
        <p:nvSpPr>
          <p:cNvPr id="2" name="heading">
            <a:extLst xmlns:a="http://schemas.openxmlformats.org/drawingml/2006/main">
              <a:ext uri="{FF2B5EF4-FFF2-40B4-BE49-F238E27FC236}">
                <a16:creationId xmlns:a16="http://schemas.microsoft.com/office/drawing/2014/main" id="{D52C440E-E8F7-4BEB-935F-EA39A591851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B07B4F6-7870-4123-AF24-81715783BE0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0166877-9053-4DC8-AB5C-D352312B2F8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83828FB4-754E-4FB3-8C4F-21AEFFA5481F}"/>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38080117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BD338A7-2ADD-4035-B497-18D1AFF544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3E474E4C-528C-45CE-836A-2189DACE0D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Lịch trình và thay đổi cuộc hẹn</a:t>
            </a:r>
          </a:p>
        </p:txBody>
      </p:sp>
      <p:sp>
        <p:nvSpPr>
          <p:cNvPr id="3" name="page">
            <a:extLst xmlns:a="http://schemas.openxmlformats.org/drawingml/2006/main">
              <a:ext uri="{FF2B5EF4-FFF2-40B4-BE49-F238E27FC236}">
                <a16:creationId xmlns:a16="http://schemas.microsoft.com/office/drawing/2014/main" id="{48E286E8-635F-428F-8026-02CD2D2F4E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4165BE9-7ABC-4781-A203-8E7CA06C74D8}"/>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lịch trình và thay đổi</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cuộc hẹn và viết sản phẩm ngắn.</a:t>
            </a:r>
          </a:p>
        </p:txBody>
      </p:sp>
      <p:sp>
        <p:nvSpPr>
          <p:cNvPr id="5" name="duration">
            <a:extLst xmlns:a="http://schemas.openxmlformats.org/drawingml/2006/main">
              <a:ext uri="{FF2B5EF4-FFF2-40B4-BE49-F238E27FC236}">
                <a16:creationId xmlns:a16="http://schemas.microsoft.com/office/drawing/2014/main" id="{3B580499-3F5E-42FF-8C7E-92B7A21F87F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98684214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5B7E25-694D-4734-830D-22CD6DC214C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E1F2AFA4-A28F-4D53-9FD1-EAE244B540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575357C-6528-475E-8DB4-17BA637D06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3154070-08BF-419E-B8DD-DCFC34BDF2B4}"/>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会议     时间表     改</a:t>
            </a:r>
          </a:p>
        </p:txBody>
      </p:sp>
      <p:sp>
        <p:nvSpPr>
          <p:cNvPr id="5" name="retrieval">
            <a:extLst xmlns:a="http://schemas.openxmlformats.org/drawingml/2006/main">
              <a:ext uri="{FF2B5EF4-FFF2-40B4-BE49-F238E27FC236}">
                <a16:creationId xmlns:a16="http://schemas.microsoft.com/office/drawing/2014/main" id="{C61C2A95-590E-4A6A-B52E-8509D50DFD6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00118818"/>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82D5C587-F2EC-4ECE-A46A-64C43D728D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3DF1395D-3F8E-4CEA-BE05-5C40110E91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5B53A6A-7E3C-4AF6-924C-39A588FF3D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7EEEEBB-86A2-4991-90D5-2A85AAD558E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电子邮件</a:t>
            </a:r>
          </a:p>
        </p:txBody>
      </p:sp>
      <p:sp>
        <p:nvSpPr>
          <p:cNvPr id="5" name="py0">
            <a:extLst xmlns:a="http://schemas.openxmlformats.org/drawingml/2006/main">
              <a:ext uri="{FF2B5EF4-FFF2-40B4-BE49-F238E27FC236}">
                <a16:creationId xmlns:a16="http://schemas.microsoft.com/office/drawing/2014/main" id="{9567E3BE-CF4C-428C-ADCE-CBC0CADF974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diàn zi yóu jiàn</a:t>
            </a:r>
          </a:p>
        </p:txBody>
      </p:sp>
      <p:sp>
        <p:nvSpPr>
          <p:cNvPr id="6" name="vi0">
            <a:extLst xmlns:a="http://schemas.openxmlformats.org/drawingml/2006/main">
              <a:ext uri="{FF2B5EF4-FFF2-40B4-BE49-F238E27FC236}">
                <a16:creationId xmlns:a16="http://schemas.microsoft.com/office/drawing/2014/main" id="{9BE4E951-E1CA-41F3-896C-48DE59ED4FB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email</a:t>
            </a:r>
          </a:p>
        </p:txBody>
      </p:sp>
      <p:sp>
        <p:nvSpPr>
          <p:cNvPr id="7" name="zh1">
            <a:extLst xmlns:a="http://schemas.openxmlformats.org/drawingml/2006/main">
              <a:ext uri="{FF2B5EF4-FFF2-40B4-BE49-F238E27FC236}">
                <a16:creationId xmlns:a16="http://schemas.microsoft.com/office/drawing/2014/main" id="{91052971-BDC5-41BC-87ED-ACD69A0F50A6}"/>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周五</a:t>
            </a:r>
          </a:p>
        </p:txBody>
      </p:sp>
      <p:sp>
        <p:nvSpPr>
          <p:cNvPr id="8" name="py1">
            <a:extLst xmlns:a="http://schemas.openxmlformats.org/drawingml/2006/main">
              <a:ext uri="{FF2B5EF4-FFF2-40B4-BE49-F238E27FC236}">
                <a16:creationId xmlns:a16="http://schemas.microsoft.com/office/drawing/2014/main" id="{8FB7BEB4-0369-4C3D-A723-E5FC74F28A53}"/>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zhōu wǔ</a:t>
            </a:r>
          </a:p>
        </p:txBody>
      </p:sp>
      <p:sp>
        <p:nvSpPr>
          <p:cNvPr id="9" name="vi1">
            <a:extLst xmlns:a="http://schemas.openxmlformats.org/drawingml/2006/main">
              <a:ext uri="{FF2B5EF4-FFF2-40B4-BE49-F238E27FC236}">
                <a16:creationId xmlns:a16="http://schemas.microsoft.com/office/drawing/2014/main" id="{C743625E-1C0D-4A7D-A7B8-56C01776150B}"/>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thứ sáu</a:t>
            </a:r>
          </a:p>
        </p:txBody>
      </p:sp>
      <p:sp>
        <p:nvSpPr>
          <p:cNvPr id="10" name="zh2">
            <a:extLst xmlns:a="http://schemas.openxmlformats.org/drawingml/2006/main">
              <a:ext uri="{FF2B5EF4-FFF2-40B4-BE49-F238E27FC236}">
                <a16:creationId xmlns:a16="http://schemas.microsoft.com/office/drawing/2014/main" id="{B22F1214-2631-4BC7-B1A8-B432F507F547}"/>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下午茶</a:t>
            </a:r>
          </a:p>
        </p:txBody>
      </p:sp>
      <p:sp>
        <p:nvSpPr>
          <p:cNvPr id="11" name="py2">
            <a:extLst xmlns:a="http://schemas.openxmlformats.org/drawingml/2006/main">
              <a:ext uri="{FF2B5EF4-FFF2-40B4-BE49-F238E27FC236}">
                <a16:creationId xmlns:a16="http://schemas.microsoft.com/office/drawing/2014/main" id="{7A50A163-825F-4BB7-A878-FBF97627304B}"/>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xià wǔ chá</a:t>
            </a:r>
          </a:p>
        </p:txBody>
      </p:sp>
      <p:sp>
        <p:nvSpPr>
          <p:cNvPr id="12" name="vi2">
            <a:extLst xmlns:a="http://schemas.openxmlformats.org/drawingml/2006/main">
              <a:ext uri="{FF2B5EF4-FFF2-40B4-BE49-F238E27FC236}">
                <a16:creationId xmlns:a16="http://schemas.microsoft.com/office/drawing/2014/main" id="{FF1A0F9D-3DA1-4268-A106-5750DFB3558F}"/>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trà chiều</a:t>
            </a:r>
          </a:p>
        </p:txBody>
      </p:sp>
      <p:sp>
        <p:nvSpPr>
          <p:cNvPr id="13" name="zh3">
            <a:extLst xmlns:a="http://schemas.openxmlformats.org/drawingml/2006/main">
              <a:ext uri="{FF2B5EF4-FFF2-40B4-BE49-F238E27FC236}">
                <a16:creationId xmlns:a16="http://schemas.microsoft.com/office/drawing/2014/main" id="{C0D165A9-19CC-44BD-BE2D-C3683E4A6E22}"/>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重新</a:t>
            </a:r>
          </a:p>
        </p:txBody>
      </p:sp>
      <p:sp>
        <p:nvSpPr>
          <p:cNvPr id="14" name="py3">
            <a:extLst xmlns:a="http://schemas.openxmlformats.org/drawingml/2006/main">
              <a:ext uri="{FF2B5EF4-FFF2-40B4-BE49-F238E27FC236}">
                <a16:creationId xmlns:a16="http://schemas.microsoft.com/office/drawing/2014/main" id="{217D0CE2-2F9F-4468-9D08-CD2864AC7C83}"/>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chóng xīn</a:t>
            </a:r>
          </a:p>
        </p:txBody>
      </p:sp>
      <p:sp>
        <p:nvSpPr>
          <p:cNvPr id="15" name="vi3">
            <a:extLst xmlns:a="http://schemas.openxmlformats.org/drawingml/2006/main">
              <a:ext uri="{FF2B5EF4-FFF2-40B4-BE49-F238E27FC236}">
                <a16:creationId xmlns:a16="http://schemas.microsoft.com/office/drawing/2014/main" id="{1A47C812-7817-4AFD-BD9F-B838A1445EBD}"/>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lại mới</a:t>
            </a:r>
          </a:p>
        </p:txBody>
      </p:sp>
      <p:sp>
        <p:nvSpPr>
          <p:cNvPr id="16" name="zh4">
            <a:extLst xmlns:a="http://schemas.openxmlformats.org/drawingml/2006/main">
              <a:ext uri="{FF2B5EF4-FFF2-40B4-BE49-F238E27FC236}">
                <a16:creationId xmlns:a16="http://schemas.microsoft.com/office/drawing/2014/main" id="{4D91AD9C-8747-4D6D-AB44-6A07F3ACE276}"/>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取消</a:t>
            </a:r>
          </a:p>
        </p:txBody>
      </p:sp>
      <p:sp>
        <p:nvSpPr>
          <p:cNvPr id="17" name="py4">
            <a:extLst xmlns:a="http://schemas.openxmlformats.org/drawingml/2006/main">
              <a:ext uri="{FF2B5EF4-FFF2-40B4-BE49-F238E27FC236}">
                <a16:creationId xmlns:a16="http://schemas.microsoft.com/office/drawing/2014/main" id="{A71930FF-ABBA-42C4-BA00-6273059618BD}"/>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qǔ xiāo</a:t>
            </a:r>
          </a:p>
        </p:txBody>
      </p:sp>
      <p:sp>
        <p:nvSpPr>
          <p:cNvPr id="18" name="vi4">
            <a:extLst xmlns:a="http://schemas.openxmlformats.org/drawingml/2006/main">
              <a:ext uri="{FF2B5EF4-FFF2-40B4-BE49-F238E27FC236}">
                <a16:creationId xmlns:a16="http://schemas.microsoft.com/office/drawing/2014/main" id="{34BE5FD8-8A40-4683-8047-54B7A8CC08A6}"/>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hủy</a:t>
            </a:r>
          </a:p>
        </p:txBody>
      </p:sp>
      <p:sp>
        <p:nvSpPr>
          <p:cNvPr id="19" name="zh5">
            <a:extLst xmlns:a="http://schemas.openxmlformats.org/drawingml/2006/main">
              <a:ext uri="{FF2B5EF4-FFF2-40B4-BE49-F238E27FC236}">
                <a16:creationId xmlns:a16="http://schemas.microsoft.com/office/drawing/2014/main" id="{460318B5-3F07-4220-A269-83D2FDFAB27F}"/>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合适的</a:t>
            </a:r>
          </a:p>
        </p:txBody>
      </p:sp>
      <p:sp>
        <p:nvSpPr>
          <p:cNvPr id="20" name="py5">
            <a:extLst xmlns:a="http://schemas.openxmlformats.org/drawingml/2006/main">
              <a:ext uri="{FF2B5EF4-FFF2-40B4-BE49-F238E27FC236}">
                <a16:creationId xmlns:a16="http://schemas.microsoft.com/office/drawing/2014/main" id="{086800C6-11E4-4AC1-8912-428DF42FF11C}"/>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shì de</a:t>
            </a:r>
          </a:p>
        </p:txBody>
      </p:sp>
      <p:sp>
        <p:nvSpPr>
          <p:cNvPr id="21" name="vi5">
            <a:extLst xmlns:a="http://schemas.openxmlformats.org/drawingml/2006/main">
              <a:ext uri="{FF2B5EF4-FFF2-40B4-BE49-F238E27FC236}">
                <a16:creationId xmlns:a16="http://schemas.microsoft.com/office/drawing/2014/main" id="{5E6DE79B-D139-4937-A8B9-6A2C581895CC}"/>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phù hợp</a:t>
            </a:r>
          </a:p>
        </p:txBody>
      </p:sp>
      <p:sp>
        <p:nvSpPr>
          <p:cNvPr id="22" name="zh6">
            <a:extLst xmlns:a="http://schemas.openxmlformats.org/drawingml/2006/main">
              <a:ext uri="{FF2B5EF4-FFF2-40B4-BE49-F238E27FC236}">
                <a16:creationId xmlns:a16="http://schemas.microsoft.com/office/drawing/2014/main" id="{4EA6D1AE-8ADF-4E8A-8547-BD0F591268F7}"/>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商量</a:t>
            </a:r>
          </a:p>
        </p:txBody>
      </p:sp>
      <p:sp>
        <p:nvSpPr>
          <p:cNvPr id="23" name="py6">
            <a:extLst xmlns:a="http://schemas.openxmlformats.org/drawingml/2006/main">
              <a:ext uri="{FF2B5EF4-FFF2-40B4-BE49-F238E27FC236}">
                <a16:creationId xmlns:a16="http://schemas.microsoft.com/office/drawing/2014/main" id="{CBDBACE6-A198-4ED6-AA6B-13A1B956E0A6}"/>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shāng liáng</a:t>
            </a:r>
          </a:p>
        </p:txBody>
      </p:sp>
      <p:sp>
        <p:nvSpPr>
          <p:cNvPr id="24" name="vi6">
            <a:extLst xmlns:a="http://schemas.openxmlformats.org/drawingml/2006/main">
              <a:ext uri="{FF2B5EF4-FFF2-40B4-BE49-F238E27FC236}">
                <a16:creationId xmlns:a16="http://schemas.microsoft.com/office/drawing/2014/main" id="{1000B3AE-8082-4B17-B83B-5049A7DBC5F0}"/>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bàn bạc</a:t>
            </a:r>
          </a:p>
        </p:txBody>
      </p:sp>
      <p:sp>
        <p:nvSpPr>
          <p:cNvPr id="25" name="zh7">
            <a:extLst xmlns:a="http://schemas.openxmlformats.org/drawingml/2006/main">
              <a:ext uri="{FF2B5EF4-FFF2-40B4-BE49-F238E27FC236}">
                <a16:creationId xmlns:a16="http://schemas.microsoft.com/office/drawing/2014/main" id="{6AA9D3C7-08EA-4DA2-A993-505BC1B5075D}"/>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结果</a:t>
            </a:r>
          </a:p>
        </p:txBody>
      </p:sp>
      <p:sp>
        <p:nvSpPr>
          <p:cNvPr id="26" name="py7">
            <a:extLst xmlns:a="http://schemas.openxmlformats.org/drawingml/2006/main">
              <a:ext uri="{FF2B5EF4-FFF2-40B4-BE49-F238E27FC236}">
                <a16:creationId xmlns:a16="http://schemas.microsoft.com/office/drawing/2014/main" id="{4E805A9D-87F4-4902-B558-C12A486DB52B}"/>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 guǒ</a:t>
            </a:r>
          </a:p>
        </p:txBody>
      </p:sp>
      <p:sp>
        <p:nvSpPr>
          <p:cNvPr id="27" name="vi7">
            <a:extLst xmlns:a="http://schemas.openxmlformats.org/drawingml/2006/main">
              <a:ext uri="{FF2B5EF4-FFF2-40B4-BE49-F238E27FC236}">
                <a16:creationId xmlns:a16="http://schemas.microsoft.com/office/drawing/2014/main" id="{510D4BF2-EEC8-4ED1-B9D2-CB037550E6B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kết quả</a:t>
            </a:r>
          </a:p>
        </p:txBody>
      </p:sp>
    </p:spTree>
    <p:extLst>
      <p:ext uri="{BB962C8B-B14F-4D97-AF65-F5344CB8AC3E}">
        <p14:creationId xmlns:p14="http://schemas.microsoft.com/office/powerpoint/2010/main" val="2082425982"/>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2DD5D201-0A3B-49D5-82E6-6D73F07E4F2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2504D93C-8A15-4A60-93AC-86005C7C41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07FCFCE-7BE4-4773-AE51-E2BC0F8FD3A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19149CD-9819-43C0-AD05-A5EA3052353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办</a:t>
            </a:r>
          </a:p>
        </p:txBody>
      </p:sp>
      <p:sp>
        <p:nvSpPr>
          <p:cNvPr id="5" name="py0">
            <a:extLst xmlns:a="http://schemas.openxmlformats.org/drawingml/2006/main">
              <a:ext uri="{FF2B5EF4-FFF2-40B4-BE49-F238E27FC236}">
                <a16:creationId xmlns:a16="http://schemas.microsoft.com/office/drawing/2014/main" id="{42853BCF-5035-40AC-9ABA-2DE1401D375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bàn</a:t>
            </a:r>
          </a:p>
        </p:txBody>
      </p:sp>
      <p:sp>
        <p:nvSpPr>
          <p:cNvPr id="6" name="vi0">
            <a:extLst xmlns:a="http://schemas.openxmlformats.org/drawingml/2006/main">
              <a:ext uri="{FF2B5EF4-FFF2-40B4-BE49-F238E27FC236}">
                <a16:creationId xmlns:a16="http://schemas.microsoft.com/office/drawing/2014/main" id="{31C540A5-2668-41A4-9E01-65C1A31A731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làm xử lý tổ chức</a:t>
            </a:r>
          </a:p>
        </p:txBody>
      </p:sp>
      <p:sp>
        <p:nvSpPr>
          <p:cNvPr id="7" name="zh1">
            <a:extLst xmlns:a="http://schemas.openxmlformats.org/drawingml/2006/main">
              <a:ext uri="{FF2B5EF4-FFF2-40B4-BE49-F238E27FC236}">
                <a16:creationId xmlns:a16="http://schemas.microsoft.com/office/drawing/2014/main" id="{B1750EB9-828B-4FA6-8CF8-13B6364DC49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东南</a:t>
            </a:r>
          </a:p>
        </p:txBody>
      </p:sp>
      <p:sp>
        <p:nvSpPr>
          <p:cNvPr id="8" name="py1">
            <a:extLst xmlns:a="http://schemas.openxmlformats.org/drawingml/2006/main">
              <a:ext uri="{FF2B5EF4-FFF2-40B4-BE49-F238E27FC236}">
                <a16:creationId xmlns:a16="http://schemas.microsoft.com/office/drawing/2014/main" id="{5B5F042A-F80F-4EC1-A1F7-5E43EE538E4E}"/>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dōngnán</a:t>
            </a:r>
          </a:p>
        </p:txBody>
      </p:sp>
      <p:sp>
        <p:nvSpPr>
          <p:cNvPr id="9" name="vi1">
            <a:extLst xmlns:a="http://schemas.openxmlformats.org/drawingml/2006/main">
              <a:ext uri="{FF2B5EF4-FFF2-40B4-BE49-F238E27FC236}">
                <a16:creationId xmlns:a16="http://schemas.microsoft.com/office/drawing/2014/main" id="{1FCF6D46-4096-4A9F-9DA7-3A3137CF8BC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đông nam</a:t>
            </a:r>
          </a:p>
        </p:txBody>
      </p:sp>
      <p:sp>
        <p:nvSpPr>
          <p:cNvPr id="10" name="zh2">
            <a:extLst xmlns:a="http://schemas.openxmlformats.org/drawingml/2006/main">
              <a:ext uri="{FF2B5EF4-FFF2-40B4-BE49-F238E27FC236}">
                <a16:creationId xmlns:a16="http://schemas.microsoft.com/office/drawing/2014/main" id="{9488D1F5-4326-44CF-B465-D06E60175028}"/>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简单</a:t>
            </a:r>
          </a:p>
        </p:txBody>
      </p:sp>
      <p:sp>
        <p:nvSpPr>
          <p:cNvPr id="11" name="py2">
            <a:extLst xmlns:a="http://schemas.openxmlformats.org/drawingml/2006/main">
              <a:ext uri="{FF2B5EF4-FFF2-40B4-BE49-F238E27FC236}">
                <a16:creationId xmlns:a16="http://schemas.microsoft.com/office/drawing/2014/main" id="{06408D1D-9F0C-4BF4-8F38-EC122B8B910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jiǎndān</a:t>
            </a:r>
          </a:p>
        </p:txBody>
      </p:sp>
      <p:sp>
        <p:nvSpPr>
          <p:cNvPr id="12" name="vi2">
            <a:extLst xmlns:a="http://schemas.openxmlformats.org/drawingml/2006/main">
              <a:ext uri="{FF2B5EF4-FFF2-40B4-BE49-F238E27FC236}">
                <a16:creationId xmlns:a16="http://schemas.microsoft.com/office/drawing/2014/main" id="{ECCD71EC-9937-4C1C-BF3A-E555FEE4A87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đơn giản</a:t>
            </a:r>
          </a:p>
        </p:txBody>
      </p:sp>
      <p:sp>
        <p:nvSpPr>
          <p:cNvPr id="13" name="zh3">
            <a:extLst xmlns:a="http://schemas.openxmlformats.org/drawingml/2006/main">
              <a:ext uri="{FF2B5EF4-FFF2-40B4-BE49-F238E27FC236}">
                <a16:creationId xmlns:a16="http://schemas.microsoft.com/office/drawing/2014/main" id="{9EBF0A3B-0522-4ADE-89D2-ECA691E00DA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难题</a:t>
            </a:r>
          </a:p>
        </p:txBody>
      </p:sp>
      <p:sp>
        <p:nvSpPr>
          <p:cNvPr id="14" name="py3">
            <a:extLst xmlns:a="http://schemas.openxmlformats.org/drawingml/2006/main">
              <a:ext uri="{FF2B5EF4-FFF2-40B4-BE49-F238E27FC236}">
                <a16:creationId xmlns:a16="http://schemas.microsoft.com/office/drawing/2014/main" id="{0DA8426B-C336-496F-A3DC-6C3CD969C9D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nántí</a:t>
            </a:r>
          </a:p>
        </p:txBody>
      </p:sp>
      <p:sp>
        <p:nvSpPr>
          <p:cNvPr id="15" name="vi3">
            <a:extLst xmlns:a="http://schemas.openxmlformats.org/drawingml/2006/main">
              <a:ext uri="{FF2B5EF4-FFF2-40B4-BE49-F238E27FC236}">
                <a16:creationId xmlns:a16="http://schemas.microsoft.com/office/drawing/2014/main" id="{899FCEF2-A6EF-4D07-AC37-0D30C5D0CD91}"/>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câu hỏi khó</a:t>
            </a:r>
          </a:p>
        </p:txBody>
      </p:sp>
      <p:sp>
        <p:nvSpPr>
          <p:cNvPr id="16" name="zh4">
            <a:extLst xmlns:a="http://schemas.openxmlformats.org/drawingml/2006/main">
              <a:ext uri="{FF2B5EF4-FFF2-40B4-BE49-F238E27FC236}">
                <a16:creationId xmlns:a16="http://schemas.microsoft.com/office/drawing/2014/main" id="{A4124B03-C3C7-4FCF-934D-519D22CDC8E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头发</a:t>
            </a:r>
          </a:p>
        </p:txBody>
      </p:sp>
      <p:sp>
        <p:nvSpPr>
          <p:cNvPr id="17" name="py4">
            <a:extLst xmlns:a="http://schemas.openxmlformats.org/drawingml/2006/main">
              <a:ext uri="{FF2B5EF4-FFF2-40B4-BE49-F238E27FC236}">
                <a16:creationId xmlns:a16="http://schemas.microsoft.com/office/drawing/2014/main" id="{E62152D6-13AF-45F1-A311-C0AA1AFE0BD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tóufa</a:t>
            </a:r>
          </a:p>
        </p:txBody>
      </p:sp>
      <p:sp>
        <p:nvSpPr>
          <p:cNvPr id="18" name="vi4">
            <a:extLst xmlns:a="http://schemas.openxmlformats.org/drawingml/2006/main">
              <a:ext uri="{FF2B5EF4-FFF2-40B4-BE49-F238E27FC236}">
                <a16:creationId xmlns:a16="http://schemas.microsoft.com/office/drawing/2014/main" id="{7A4E0BCB-A0DE-4461-A1A9-AC7A0BDDA63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tóc</a:t>
            </a:r>
          </a:p>
        </p:txBody>
      </p:sp>
      <p:sp>
        <p:nvSpPr>
          <p:cNvPr id="19" name="zh5">
            <a:extLst xmlns:a="http://schemas.openxmlformats.org/drawingml/2006/main">
              <a:ext uri="{FF2B5EF4-FFF2-40B4-BE49-F238E27FC236}">
                <a16:creationId xmlns:a16="http://schemas.microsoft.com/office/drawing/2014/main" id="{6DAA23D6-9539-48DB-9BC2-AF1A3090176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有用</a:t>
            </a:r>
          </a:p>
        </p:txBody>
      </p:sp>
      <p:sp>
        <p:nvSpPr>
          <p:cNvPr id="20" name="py5">
            <a:extLst xmlns:a="http://schemas.openxmlformats.org/drawingml/2006/main">
              <a:ext uri="{FF2B5EF4-FFF2-40B4-BE49-F238E27FC236}">
                <a16:creationId xmlns:a16="http://schemas.microsoft.com/office/drawing/2014/main" id="{4B975219-D61C-4748-835B-5CD816E5271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yǒuyòng</a:t>
            </a:r>
          </a:p>
        </p:txBody>
      </p:sp>
      <p:sp>
        <p:nvSpPr>
          <p:cNvPr id="21" name="vi5">
            <a:extLst xmlns:a="http://schemas.openxmlformats.org/drawingml/2006/main">
              <a:ext uri="{FF2B5EF4-FFF2-40B4-BE49-F238E27FC236}">
                <a16:creationId xmlns:a16="http://schemas.microsoft.com/office/drawing/2014/main" id="{D2DD4E32-7B84-427A-8D43-28D8991E838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ích</a:t>
            </a:r>
          </a:p>
        </p:txBody>
      </p:sp>
    </p:spTree>
    <p:extLst>
      <p:ext uri="{BB962C8B-B14F-4D97-AF65-F5344CB8AC3E}">
        <p14:creationId xmlns:p14="http://schemas.microsoft.com/office/powerpoint/2010/main" val="674020034"/>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ED7A08B-9174-4593-83E7-72AB73C7D4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970A5072-5433-47DB-86F3-7549A1F29A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FE5F56E1-B9DD-4EAC-819C-501BD22AA1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BF77842-506D-4505-944E-536B982E19B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把 加 tân ngữ 加 改到</a:t>
            </a:r>
          </a:p>
        </p:txBody>
      </p:sp>
      <p:sp>
        <p:nvSpPr>
          <p:cNvPr id="5" name="rule">
            <a:extLst xmlns:a="http://schemas.openxmlformats.org/drawingml/2006/main">
              <a:ext uri="{FF2B5EF4-FFF2-40B4-BE49-F238E27FC236}">
                <a16:creationId xmlns:a16="http://schemas.microsoft.com/office/drawing/2014/main" id="{7898AB22-FC4A-4BEC-95A8-B43E28F3922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请把会议改到三点。 Hãy chuyển cuộc họp sang ba giờ.</a:t>
            </a:r>
          </a:p>
        </p:txBody>
      </p:sp>
    </p:spTree>
    <p:extLst>
      <p:ext uri="{BB962C8B-B14F-4D97-AF65-F5344CB8AC3E}">
        <p14:creationId xmlns:p14="http://schemas.microsoft.com/office/powerpoint/2010/main" val="966537690"/>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93199C2-C70A-42DC-ACA1-5C3C36F9E5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5E88BDF9-507A-48D7-A279-1447FD37D6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83B2562-5EB9-4137-88B1-448B2D3DF64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2DD53BD-6A94-4102-A7AF-943D3C32E70B}"/>
              </a:ext>
            </a:extLst>
            <ns0:hlinkClick xmlns:ns0="http://schemas.openxmlformats.org/drawingml/2006/main" xmlns:ns1="http://schemas.openxmlformats.org/officeDocument/2006/relationships" ns1:id="rIdInteractive3">
              <ns0:snd ns1:embed="rIdEmbeddedAudio4" name="HSK3-0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769FEE72-34A6-44EF-AB2A-87E86B20073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8562B36-5433-49FE-BA81-43C1C25F4B90}"/>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97421385"/>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2291645-7407-4C5E-81F0-31904BF7582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754DB14D-8893-470D-84DF-85D8769A79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A423A5F-9DA1-4BCD-A8BD-51DFF98251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6655E2CB-78DD-4915-BB27-A9CCFB5D502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小安明天下午临时有事，所以联系小林改时间。他们决定周五下午三点见，地点不变</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。小安会发信息确认。</a:t>
            </a:r>
          </a:p>
        </p:txBody>
      </p:sp>
      <p:sp>
        <p:nvSpPr>
          <p:cNvPr id="5" name="q0">
            <a:extLst xmlns:a="http://schemas.openxmlformats.org/drawingml/2006/main">
              <a:ext uri="{FF2B5EF4-FFF2-40B4-BE49-F238E27FC236}">
                <a16:creationId xmlns:a16="http://schemas.microsoft.com/office/drawing/2014/main" id="{278D4359-1F02-45D3-8C30-458B71DF6A6F}"/>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新时间是什么？</a:t>
            </a:r>
          </a:p>
        </p:txBody>
      </p:sp>
      <p:sp>
        <p:nvSpPr>
          <p:cNvPr id="6" name="q1">
            <a:extLst xmlns:a="http://schemas.openxmlformats.org/drawingml/2006/main">
              <a:ext uri="{FF2B5EF4-FFF2-40B4-BE49-F238E27FC236}">
                <a16:creationId xmlns:a16="http://schemas.microsoft.com/office/drawing/2014/main" id="{F15C8278-22D4-4F17-B183-3152681C7794}"/>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地点变了吗？</a:t>
            </a:r>
          </a:p>
        </p:txBody>
      </p:sp>
    </p:spTree>
    <p:extLst>
      <p:ext uri="{BB962C8B-B14F-4D97-AF65-F5344CB8AC3E}">
        <p14:creationId xmlns:p14="http://schemas.microsoft.com/office/powerpoint/2010/main" val="1862840518"/>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3C729D8-DA9A-4032-BCCB-EC50A37CFE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4AA1F234-419F-4374-95CE-F74C5A19CB0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32DB1B2-5468-4E91-95DA-6C97D1E2832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D724468C-22BA-4043-AEED-5E6C1590DA6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5FB64A95-F128-46B1-989A-B1789F68CBF4}"/>
              </a:ext>
            </a:extLst>
            <ns0:hlinkClick xmlns:ns0="http://schemas.openxmlformats.org/drawingml/2006/main" xmlns:ns1="http://schemas.openxmlformats.org/officeDocument/2006/relationships" ns1:id="rIdInteractive3">
              <ns0:snd ns1:embed="rIdEmbeddedAudio4" name="HSK3-0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2DE045A-6AE0-45CB-8AAA-6F33D3A0895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周五</a:t>
            </a:r>
          </a:p>
        </p:txBody>
      </p:sp>
      <p:sp>
        <p:nvSpPr>
          <p:cNvPr id="7" name="choice_1">
            <a:extLst xmlns:a="http://schemas.openxmlformats.org/drawingml/2006/main">
              <a:ext uri="{FF2B5EF4-FFF2-40B4-BE49-F238E27FC236}">
                <a16:creationId xmlns:a16="http://schemas.microsoft.com/office/drawing/2014/main" id="{06B7BC64-B2D8-4976-BE9B-1BE25FBCF944}"/>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下午茶</a:t>
            </a:r>
          </a:p>
        </p:txBody>
      </p:sp>
      <p:sp>
        <p:nvSpPr>
          <p:cNvPr id="8" name="choice_2">
            <a:extLst xmlns:a="http://schemas.openxmlformats.org/drawingml/2006/main">
              <a:ext uri="{FF2B5EF4-FFF2-40B4-BE49-F238E27FC236}">
                <a16:creationId xmlns:a16="http://schemas.microsoft.com/office/drawing/2014/main" id="{C8D93EFB-D73B-40A4-8831-75FF694CEBA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电子邮件</a:t>
            </a:r>
          </a:p>
        </p:txBody>
      </p:sp>
    </p:spTree>
    <p:extLst>
      <p:ext uri="{BB962C8B-B14F-4D97-AF65-F5344CB8AC3E}">
        <p14:creationId xmlns:p14="http://schemas.microsoft.com/office/powerpoint/2010/main" val="93489276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2ABF532-2094-4E78-87BA-77D8846398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4B6C26C0-8E20-41CE-B1B3-54053155F7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19DF53F-F31C-428C-909B-44A89407F7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F977116-A02A-4008-95C7-40D6DB0CB93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电子邮件 (diàn zi yóu jiàn).</a:t>
            </a:r>
          </a:p>
        </p:txBody>
      </p:sp>
      <p:sp>
        <p:nvSpPr>
          <p:cNvPr id="5" name="stretch">
            <a:extLst xmlns:a="http://schemas.openxmlformats.org/drawingml/2006/main">
              <a:ext uri="{FF2B5EF4-FFF2-40B4-BE49-F238E27FC236}">
                <a16:creationId xmlns:a16="http://schemas.microsoft.com/office/drawing/2014/main" id="{01A4C52E-FFC8-40C1-80E7-FAF9824340C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AEDAB78-FD4C-4593-A836-AB66FEDB90A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934420189"/>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A3B9CC-DBA6-4362-A0B3-E11AC28EF0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493AD02E-FD8B-4606-BDCA-EBC57C44C1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5B878A5-205C-459B-8FC7-A57BABE825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A06E1FE-4031-4621-A576-A8AAB65C6D8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CD1C407-F86F-4E21-B98A-5E34EEC0C29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540681536"/>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A95BAA0-351F-4CE2-9B6D-1B8B70E4C19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E6E03123-D818-4C9A-8D53-82DF94057D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3F70188-53BF-4EC8-92D1-716B2BFD953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635FBA2-AA24-4A3C-8559-27C86D87660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người giữ ba khoảng trống khác nhau. Đổi cuộc hẹn,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thích lý do rồi viết tin nhắn xác nhận đầy đủ.</a:t>
            </a:r>
          </a:p>
        </p:txBody>
      </p:sp>
      <p:sp>
        <p:nvSpPr>
          <p:cNvPr id="5" name="taskrule">
            <a:extLst xmlns:a="http://schemas.openxmlformats.org/drawingml/2006/main">
              <a:ext uri="{FF2B5EF4-FFF2-40B4-BE49-F238E27FC236}">
                <a16:creationId xmlns:a16="http://schemas.microsoft.com/office/drawing/2014/main" id="{1C5D2D09-0EC1-43F6-8A28-0F27631A077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36539835"/>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2EAB2A0-F350-4780-8AC0-D61931680E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B9904425-57D1-4BF7-8307-AB03D1E061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E3D61996-5CBE-4856-93D6-2FA52044D3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电"/>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邮"/>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件"/>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周"/>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五"/>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425478113"/>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43FF366-0C77-4FBC-9D35-B4D782D2AB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07C59D53-FA74-40FE-A62F-1A4A69E645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A66DD32-58E2-4E85-8E38-FE2796766B0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B342FAD-98BF-4313-9F42-B823BE9A985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F0001E3-651E-4D76-BBDB-EC88532C61A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682ECDF-72B6-4C88-B732-96AE27EAF4D2}"/>
              </a:ext>
            </a:extLst>
            <ns0:hlinkClick xmlns:ns0="http://schemas.openxmlformats.org/drawingml/2006/main" xmlns:ns1="http://schemas.openxmlformats.org/officeDocument/2006/relationships" ns1:id="rIdInteractive3">
              <ns0:snd ns1:embed="rIdEmbeddedAudio4" name="HSK3-0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549619992"/>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FE55B88-2096-46E0-A762-A795FCE8C93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HSK3-06</a:t>
            </a:r>
          </a:p>
        </p:txBody>
      </p:sp>
      <p:sp>
        <p:nvSpPr>
          <p:cNvPr id="2" name="heading">
            <a:extLst xmlns:a="http://schemas.openxmlformats.org/drawingml/2006/main">
              <a:ext uri="{FF2B5EF4-FFF2-40B4-BE49-F238E27FC236}">
                <a16:creationId xmlns:a16="http://schemas.microsoft.com/office/drawing/2014/main" id="{76D9ED2A-70D9-4898-9EA5-C16A78C096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CBC6459B-5037-4AFD-935D-1C9C46CCFD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DA83BE4-9AA0-49C0-9F16-876CC8F7888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03D019FA-91AB-4C2C-846B-C0650B71E5C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4160233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2026-10-18T07:28:07.7940000Z</dcterms:created>
  <dcterms:modified xsi:type="dcterms:W3CDTF">2026-10-18T07:28:07.7940000Z</dcterms:modified>
</coreProperties>
</file>