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2e2c3682e5e846d5" /><Relationship Type="http://schemas.openxmlformats.org/officeDocument/2006/relationships/extended-properties" Target="/docProps/app.xml" Id="Rf856e53cbb3b4c05" /><Relationship Type="http://schemas.openxmlformats.org/officeDocument/2006/relationships/officeDocument" Target="/ppt/presentation.xml" Id="Rc7783677abcf49ab" /></Relationships>
</file>

<file path=ppt/presentation.xml><?xml version="1.0" encoding="utf-8"?>
<p:presentation xmlns:p="http://schemas.openxmlformats.org/presentationml/2006/main">
  <p:sldMasterIdLst>
    <p:sldMasterId xmlns:r="http://schemas.openxmlformats.org/officeDocument/2006/relationships" id="2147483648" r:id="Ree6449c7089f49fc"/>
  </p:sldMasterIdLst>
  <p:notesMasterIdLst>
    <p:notesMasterId xmlns:r="http://schemas.openxmlformats.org/officeDocument/2006/relationships" r:id="Rc5a9007f8b9e4ab1"/>
  </p:notesMasterIdLst>
  <p:sldIdLst>
    <p:sldId xmlns:r="http://schemas.openxmlformats.org/officeDocument/2006/relationships" id="256" r:id="Reabcb233d94f4a07"/>
    <p:sldId xmlns:r="http://schemas.openxmlformats.org/officeDocument/2006/relationships" id="257" r:id="R8ef4e78e465441f9"/>
    <p:sldId xmlns:r="http://schemas.openxmlformats.org/officeDocument/2006/relationships" id="258" r:id="R978d56e66cc94657"/>
    <p:sldId xmlns:r="http://schemas.openxmlformats.org/officeDocument/2006/relationships" id="259" r:id="Rd42119a7a7254d7e"/>
    <p:sldId xmlns:r="http://schemas.openxmlformats.org/officeDocument/2006/relationships" id="260" r:id="R4c7bcdc5b79c427f"/>
    <p:sldId xmlns:r="http://schemas.openxmlformats.org/officeDocument/2006/relationships" id="261" r:id="R21d3e20cfd0545a9"/>
    <p:sldId xmlns:r="http://schemas.openxmlformats.org/officeDocument/2006/relationships" id="262" r:id="R4334dd567edf4cc5"/>
    <p:sldId xmlns:r="http://schemas.openxmlformats.org/officeDocument/2006/relationships" id="263" r:id="R34a4b93b4b4c4557"/>
    <p:sldId xmlns:r="http://schemas.openxmlformats.org/officeDocument/2006/relationships" id="264" r:id="R511836f430ec42d3"/>
    <p:sldId xmlns:r="http://schemas.openxmlformats.org/officeDocument/2006/relationships" id="265" r:id="Rae3400ef654f42e8"/>
    <p:sldId xmlns:r="http://schemas.openxmlformats.org/officeDocument/2006/relationships" id="266" r:id="R7253e98c62fb4fcf"/>
    <p:sldId xmlns:r="http://schemas.openxmlformats.org/officeDocument/2006/relationships" id="267" r:id="R440ce00814754505"/>
    <p:sldId xmlns:r="http://schemas.openxmlformats.org/officeDocument/2006/relationships" id="268" r:id="Ra6ca599b44ad46ef"/>
    <p:sldId xmlns:r="http://schemas.openxmlformats.org/officeDocument/2006/relationships" id="269" r:id="R4f9a2c7a98c14add"/>
    <p:sldId xmlns:r="http://schemas.openxmlformats.org/officeDocument/2006/relationships" id="270" r:id="Rd9f0be985e5c4d52"/>
    <p:sldId xmlns:r="http://schemas.openxmlformats.org/officeDocument/2006/relationships" id="271" r:id="R01a84792dd6142d0"/>
    <p:sldId xmlns:r="http://schemas.openxmlformats.org/officeDocument/2006/relationships" id="272" r:id="Ra6fa003ae3604fd7"/>
    <p:sldId xmlns:r="http://schemas.openxmlformats.org/officeDocument/2006/relationships" id="273" r:id="R55dc695309e74e71"/>
    <p:sldId xmlns:r="http://schemas.openxmlformats.org/officeDocument/2006/relationships" id="274" r:id="R024600f55af44b02"/>
    <p:sldId xmlns:r="http://schemas.openxmlformats.org/officeDocument/2006/relationships" id="275" r:id="R421602262ee44291"/>
    <p:sldId xmlns:r="http://schemas.openxmlformats.org/officeDocument/2006/relationships" id="276" r:id="Rc056d7e530d540b8"/>
    <p:sldId xmlns:r="http://schemas.openxmlformats.org/officeDocument/2006/relationships" id="277" r:id="R36d51e17592f410c"/>
    <p:sldId xmlns:r="http://schemas.openxmlformats.org/officeDocument/2006/relationships" id="278" r:id="R27df99abdecb4642"/>
    <p:sldId xmlns:r="http://schemas.openxmlformats.org/officeDocument/2006/relationships" id="279" r:id="R07664094fdc342cc"/>
    <p:sldId xmlns:r="http://schemas.openxmlformats.org/officeDocument/2006/relationships" id="280" r:id="R9364a6baa9d247a4"/>
    <p:sldId xmlns:r="http://schemas.openxmlformats.org/officeDocument/2006/relationships" id="281" r:id="Ree4df8bab3c84971"/>
    <p:sldId xmlns:r="http://schemas.openxmlformats.org/officeDocument/2006/relationships" id="282" r:id="R6ba57f417aa6450a"/>
    <p:sldId xmlns:r="http://schemas.openxmlformats.org/officeDocument/2006/relationships" id="283" r:id="R0f15e8f601e04f0c"/>
    <p:sldId xmlns:r="http://schemas.openxmlformats.org/officeDocument/2006/relationships" id="284" r:id="R92abd20d39624de7"/>
    <p:sldId xmlns:r="http://schemas.openxmlformats.org/officeDocument/2006/relationships" id="285" r:id="R8d91ec6a3ebd49b3"/>
    <p:sldId xmlns:r="http://schemas.openxmlformats.org/officeDocument/2006/relationships" id="286" r:id="R12c37f05538b43e0"/>
    <p:sldId xmlns:r="http://schemas.openxmlformats.org/officeDocument/2006/relationships" id="287" r:id="R402909deca614a64"/>
    <p:sldId xmlns:r="http://schemas.openxmlformats.org/officeDocument/2006/relationships" id="288" r:id="R8b491f47fef94e01"/>
    <p:sldId xmlns:r="http://schemas.openxmlformats.org/officeDocument/2006/relationships" id="289" r:id="Rf82563ec86834301"/>
    <p:sldId xmlns:r="http://schemas.openxmlformats.org/officeDocument/2006/relationships" id="290" r:id="R53d6ddb7bf8346f2"/>
    <p:sldId xmlns:r="http://schemas.openxmlformats.org/officeDocument/2006/relationships" id="291" r:id="R2130900208914236"/>
    <p:sldId xmlns:r="http://schemas.openxmlformats.org/officeDocument/2006/relationships" id="292" r:id="R4d0f028b6e0b439b"/>
    <p:sldId xmlns:r="http://schemas.openxmlformats.org/officeDocument/2006/relationships" id="293" r:id="R6749686da47d4072"/>
    <p:sldId xmlns:r="http://schemas.openxmlformats.org/officeDocument/2006/relationships" id="294" r:id="Rc19c578bd7e547e7"/>
    <p:sldId xmlns:r="http://schemas.openxmlformats.org/officeDocument/2006/relationships" id="295" r:id="Rb2c3cdf2b2c543c5"/>
    <p:sldId xmlns:r="http://schemas.openxmlformats.org/officeDocument/2006/relationships" id="296" r:id="R9a43834e3002462b"/>
    <p:sldId xmlns:r="http://schemas.openxmlformats.org/officeDocument/2006/relationships" id="297" r:id="R2ed2d2016f1844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94bf62d8b144299" /><Relationship Type="http://schemas.openxmlformats.org/officeDocument/2006/relationships/slideMaster" Target="/ppt/slideMasters/slideMaster1.xml" Id="Ree6449c7089f49fc" /><Relationship Type="http://schemas.openxmlformats.org/officeDocument/2006/relationships/notesMaster" Target="/ppt/notesMasters/notesMaster1.xml" Id="Rc5a9007f8b9e4ab1" /><Relationship Type="http://schemas.openxmlformats.org/officeDocument/2006/relationships/presProps" Target="/ppt/presProps.xml" Id="R620383f6956c40b5" /><Relationship Type="http://schemas.openxmlformats.org/officeDocument/2006/relationships/tableStyles" Target="/ppt/tableStyles.xml" Id="Rf0d8f8c951fb4478" /><Relationship Type="http://schemas.openxmlformats.org/officeDocument/2006/relationships/slide" Target="/ppt/slides/slide1.xml" Id="Reabcb233d94f4a07" /><Relationship Type="http://schemas.openxmlformats.org/officeDocument/2006/relationships/slide" Target="/ppt/slides/slide2.xml" Id="R8ef4e78e465441f9" /><Relationship Type="http://schemas.openxmlformats.org/officeDocument/2006/relationships/slide" Target="/ppt/slides/slide3.xml" Id="R978d56e66cc94657" /><Relationship Type="http://schemas.openxmlformats.org/officeDocument/2006/relationships/slide" Target="/ppt/slides/slide4.xml" Id="Rd42119a7a7254d7e" /><Relationship Type="http://schemas.openxmlformats.org/officeDocument/2006/relationships/slide" Target="/ppt/slides/slide5.xml" Id="R4c7bcdc5b79c427f" /><Relationship Type="http://schemas.openxmlformats.org/officeDocument/2006/relationships/slide" Target="/ppt/slides/slide6.xml" Id="R21d3e20cfd0545a9" /><Relationship Type="http://schemas.openxmlformats.org/officeDocument/2006/relationships/slide" Target="/ppt/slides/slide7.xml" Id="R4334dd567edf4cc5" /><Relationship Type="http://schemas.openxmlformats.org/officeDocument/2006/relationships/slide" Target="/ppt/slides/slide8.xml" Id="R34a4b93b4b4c4557" /><Relationship Type="http://schemas.openxmlformats.org/officeDocument/2006/relationships/slide" Target="/ppt/slides/slide9.xml" Id="R511836f430ec42d3" /><Relationship Type="http://schemas.openxmlformats.org/officeDocument/2006/relationships/slide" Target="/ppt/slides/slide10.xml" Id="Rae3400ef654f42e8" /><Relationship Type="http://schemas.openxmlformats.org/officeDocument/2006/relationships/slide" Target="/ppt/slides/slide11.xml" Id="R7253e98c62fb4fcf" /><Relationship Type="http://schemas.openxmlformats.org/officeDocument/2006/relationships/slide" Target="/ppt/slides/slide12.xml" Id="R440ce00814754505" /><Relationship Type="http://schemas.openxmlformats.org/officeDocument/2006/relationships/slide" Target="/ppt/slides/slide13.xml" Id="Ra6ca599b44ad46ef" /><Relationship Type="http://schemas.openxmlformats.org/officeDocument/2006/relationships/slide" Target="/ppt/slides/slide14.xml" Id="R4f9a2c7a98c14add" /><Relationship Type="http://schemas.openxmlformats.org/officeDocument/2006/relationships/slide" Target="/ppt/slides/slide15.xml" Id="Rd9f0be985e5c4d52" /><Relationship Type="http://schemas.openxmlformats.org/officeDocument/2006/relationships/slide" Target="/ppt/slides/slide16.xml" Id="R01a84792dd6142d0" /><Relationship Type="http://schemas.openxmlformats.org/officeDocument/2006/relationships/slide" Target="/ppt/slides/slide17.xml" Id="Ra6fa003ae3604fd7" /><Relationship Type="http://schemas.openxmlformats.org/officeDocument/2006/relationships/slide" Target="/ppt/slides/slide18.xml" Id="R55dc695309e74e71" /><Relationship Type="http://schemas.openxmlformats.org/officeDocument/2006/relationships/slide" Target="/ppt/slides/slide19.xml" Id="R024600f55af44b02" /><Relationship Type="http://schemas.openxmlformats.org/officeDocument/2006/relationships/slide" Target="/ppt/slides/slide20.xml" Id="R421602262ee44291" /><Relationship Type="http://schemas.openxmlformats.org/officeDocument/2006/relationships/slide" Target="/ppt/slides/slide21.xml" Id="Rc056d7e530d540b8" /><Relationship Type="http://schemas.openxmlformats.org/officeDocument/2006/relationships/slide" Target="/ppt/slides/slide22.xml" Id="R36d51e17592f410c" /><Relationship Type="http://schemas.openxmlformats.org/officeDocument/2006/relationships/slide" Target="/ppt/slides/slide23.xml" Id="R27df99abdecb4642" /><Relationship Type="http://schemas.openxmlformats.org/officeDocument/2006/relationships/slide" Target="/ppt/slides/slide24.xml" Id="R07664094fdc342cc" /><Relationship Type="http://schemas.openxmlformats.org/officeDocument/2006/relationships/slide" Target="/ppt/slides/slide25.xml" Id="R9364a6baa9d247a4" /><Relationship Type="http://schemas.openxmlformats.org/officeDocument/2006/relationships/slide" Target="/ppt/slides/slide26.xml" Id="Ree4df8bab3c84971" /><Relationship Type="http://schemas.openxmlformats.org/officeDocument/2006/relationships/slide" Target="/ppt/slides/slide27.xml" Id="R6ba57f417aa6450a" /><Relationship Type="http://schemas.openxmlformats.org/officeDocument/2006/relationships/slide" Target="/ppt/slides/slide28.xml" Id="R0f15e8f601e04f0c" /><Relationship Type="http://schemas.openxmlformats.org/officeDocument/2006/relationships/slide" Target="/ppt/slides/slide29.xml" Id="R92abd20d39624de7" /><Relationship Type="http://schemas.openxmlformats.org/officeDocument/2006/relationships/slide" Target="/ppt/slides/slide30.xml" Id="R8d91ec6a3ebd49b3" /><Relationship Type="http://schemas.openxmlformats.org/officeDocument/2006/relationships/slide" Target="/ppt/slides/slide31.xml" Id="R12c37f05538b43e0" /><Relationship Type="http://schemas.openxmlformats.org/officeDocument/2006/relationships/slide" Target="/ppt/slides/slide32.xml" Id="R402909deca614a64" /><Relationship Type="http://schemas.openxmlformats.org/officeDocument/2006/relationships/slide" Target="/ppt/slides/slide33.xml" Id="R8b491f47fef94e01" /><Relationship Type="http://schemas.openxmlformats.org/officeDocument/2006/relationships/slide" Target="/ppt/slides/slide34.xml" Id="Rf82563ec86834301" /><Relationship Type="http://schemas.openxmlformats.org/officeDocument/2006/relationships/slide" Target="/ppt/slides/slide35.xml" Id="R53d6ddb7bf8346f2" /><Relationship Type="http://schemas.openxmlformats.org/officeDocument/2006/relationships/slide" Target="/ppt/slides/slide36.xml" Id="R2130900208914236" /><Relationship Type="http://schemas.openxmlformats.org/officeDocument/2006/relationships/slide" Target="/ppt/slides/slide37.xml" Id="R4d0f028b6e0b439b" /><Relationship Type="http://schemas.openxmlformats.org/officeDocument/2006/relationships/slide" Target="/ppt/slides/slide38.xml" Id="R6749686da47d4072" /><Relationship Type="http://schemas.openxmlformats.org/officeDocument/2006/relationships/slide" Target="/ppt/slides/slide39.xml" Id="Rc19c578bd7e547e7" /><Relationship Type="http://schemas.openxmlformats.org/officeDocument/2006/relationships/slide" Target="/ppt/slides/slide40.xml" Id="Rb2c3cdf2b2c543c5" /><Relationship Type="http://schemas.openxmlformats.org/officeDocument/2006/relationships/slide" Target="/ppt/slides/slide41.xml" Id="R9a43834e3002462b" /><Relationship Type="http://schemas.openxmlformats.org/officeDocument/2006/relationships/slide" Target="/ppt/slides/slide42.xml" Id="R2ed2d2016f1844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a2d490f46f4a2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c194f632422441f" /><Relationship Type="http://schemas.openxmlformats.org/officeDocument/2006/relationships/notesMaster" Target="/ppt/notesMasters/notesMaster1.xml" Id="Rfd3113003f1d40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3f27a4b14340d9" /><Relationship Type="http://schemas.openxmlformats.org/officeDocument/2006/relationships/notesMaster" Target="/ppt/notesMasters/notesMaster1.xml" Id="R7c27fb9f514f49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7a5054a9b144a2" /><Relationship Type="http://schemas.openxmlformats.org/officeDocument/2006/relationships/notesMaster" Target="/ppt/notesMasters/notesMaster1.xml" Id="Rd4d67ecf03164bc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89f3a1dc7264f80" /><Relationship Type="http://schemas.openxmlformats.org/officeDocument/2006/relationships/notesMaster" Target="/ppt/notesMasters/notesMaster1.xml" Id="Ref880f1532ad48b2" /></Relationships>
</file>

<file path=ppt/notesSlides/_rels/notesSlide5.xml.rels>&#65279;<?xml version="1.0" encoding="utf-8"?><Relationships xmlns="http://schemas.openxmlformats.org/package/2006/relationships"><Relationship Type="http://schemas.openxmlformats.org/officeDocument/2006/relationships/slide" Target="/ppt/slides/slide5.xml" Id="R0a556f0a014240ba" /><Relationship Type="http://schemas.openxmlformats.org/officeDocument/2006/relationships/notesMaster" Target="/ppt/notesMasters/notesMaster1.xml" Id="R90f18673f9dc49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5604586dd6b4b76" /><Relationship Type="http://schemas.openxmlformats.org/officeDocument/2006/relationships/notesMaster" Target="/ppt/notesMasters/notesMaster1.xml" Id="R6528ef731cdb49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e99e2465afb4183" /><Relationship Type="http://schemas.openxmlformats.org/officeDocument/2006/relationships/notesMaster" Target="/ppt/notesMasters/notesMaster1.xml" Id="Rbe0ae14622be44ba"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b7e92987ae4102" /><Relationship Type="http://schemas.openxmlformats.org/officeDocument/2006/relationships/notesMaster" Target="/ppt/notesMasters/notesMaster1.xml" Id="Ra47cfb1adadd4199" /></Relationships>
</file>

<file path=ppt/notesSlides/_rels/notesSlide9.xml.rels>&#65279;<?xml version="1.0" encoding="utf-8"?><Relationships xmlns="http://schemas.openxmlformats.org/package/2006/relationships"><Relationship Type="http://schemas.openxmlformats.org/officeDocument/2006/relationships/slide" Target="/ppt/slides/slide9.xml" Id="Rde13d51c8861498f" /><Relationship Type="http://schemas.openxmlformats.org/officeDocument/2006/relationships/notesMaster" Target="/ppt/notesMasters/notesMaster1.xml" Id="R309b7a53aebb4e5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88cfe806fe64652" /><Relationship Type="http://schemas.openxmlformats.org/officeDocument/2006/relationships/notesMaster" Target="/ppt/notesMasters/notesMaster1.xml" Id="Rbe63a033c4424c1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9cb2cc602c246e5" /><Relationship Type="http://schemas.openxmlformats.org/officeDocument/2006/relationships/notesMaster" Target="/ppt/notesMasters/notesMaster1.xml" Id="Rafe32317298c429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a822157b2242d5" /><Relationship Type="http://schemas.openxmlformats.org/officeDocument/2006/relationships/notesMaster" Target="/ppt/notesMasters/notesMaster1.xml" Id="R4fc8f40481fc40a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06ed121f3b1458a" /><Relationship Type="http://schemas.openxmlformats.org/officeDocument/2006/relationships/notesMaster" Target="/ppt/notesMasters/notesMaster1.xml" Id="R63496a3cd0d040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f1ba1c8657471c" /><Relationship Type="http://schemas.openxmlformats.org/officeDocument/2006/relationships/notesMaster" Target="/ppt/notesMasters/notesMaster1.xml" Id="R7e8eca36b1f043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044350d3c0e477f" /><Relationship Type="http://schemas.openxmlformats.org/officeDocument/2006/relationships/notesMaster" Target="/ppt/notesMasters/notesMaster1.xml" Id="R3d8b0e293966499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6c72da7e4c04c72" /><Relationship Type="http://schemas.openxmlformats.org/officeDocument/2006/relationships/notesMaster" Target="/ppt/notesMasters/notesMaster1.xml" Id="R5f27d946d3fa40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a5e25052e854f6e" /><Relationship Type="http://schemas.openxmlformats.org/officeDocument/2006/relationships/notesMaster" Target="/ppt/notesMasters/notesMaster1.xml" Id="Re5be44bca3e840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e268520a92a475b" /><Relationship Type="http://schemas.openxmlformats.org/officeDocument/2006/relationships/notesMaster" Target="/ppt/notesMasters/notesMaster1.xml" Id="R5421c7ec6f72419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76934a178a34cf8" /><Relationship Type="http://schemas.openxmlformats.org/officeDocument/2006/relationships/notesMaster" Target="/ppt/notesMasters/notesMaster1.xml" Id="Rc97bc9938f084c1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fcd4a66b2e84e3d" /><Relationship Type="http://schemas.openxmlformats.org/officeDocument/2006/relationships/notesMaster" Target="/ppt/notesMasters/notesMaster1.xml" Id="R0291eff5d2b94fb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2fce4db27624f07" /><Relationship Type="http://schemas.openxmlformats.org/officeDocument/2006/relationships/notesMaster" Target="/ppt/notesMasters/notesMaster1.xml" Id="Rc56f93dad5654ca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6653781abb4745" /><Relationship Type="http://schemas.openxmlformats.org/officeDocument/2006/relationships/notesMaster" Target="/ppt/notesMasters/notesMaster1.xml" Id="Rd14ce4b3da3b435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51fbd8975e0445f" /><Relationship Type="http://schemas.openxmlformats.org/officeDocument/2006/relationships/notesMaster" Target="/ppt/notesMasters/notesMaster1.xml" Id="Rf517cd5a6e474f9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69fb67ea4f14cda" /><Relationship Type="http://schemas.openxmlformats.org/officeDocument/2006/relationships/notesMaster" Target="/ppt/notesMasters/notesMaster1.xml" Id="Rc7c87228db2b415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637f874e3d54157" /><Relationship Type="http://schemas.openxmlformats.org/officeDocument/2006/relationships/notesMaster" Target="/ppt/notesMasters/notesMaster1.xml" Id="Rb67cfe78f9664b6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3bff0cc657a449d" /><Relationship Type="http://schemas.openxmlformats.org/officeDocument/2006/relationships/notesMaster" Target="/ppt/notesMasters/notesMaster1.xml" Id="R909533401e97403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5d26d34042d44ca" /><Relationship Type="http://schemas.openxmlformats.org/officeDocument/2006/relationships/notesMaster" Target="/ppt/notesMasters/notesMaster1.xml" Id="R54cd4fa6a3234d5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c9001d805154800" /><Relationship Type="http://schemas.openxmlformats.org/officeDocument/2006/relationships/notesMaster" Target="/ppt/notesMasters/notesMaster1.xml" Id="R5b44533eb8d9412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2e40552fba04e6d" /><Relationship Type="http://schemas.openxmlformats.org/officeDocument/2006/relationships/notesMaster" Target="/ppt/notesMasters/notesMaster1.xml" Id="Rb20382c320d4481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d0ed5ceebb4438e" /><Relationship Type="http://schemas.openxmlformats.org/officeDocument/2006/relationships/notesMaster" Target="/ppt/notesMasters/notesMaster1.xml" Id="Reda7a0ba04a1461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4baae5db9e0433e" /><Relationship Type="http://schemas.openxmlformats.org/officeDocument/2006/relationships/notesMaster" Target="/ppt/notesMasters/notesMaster1.xml" Id="R572fc2a8ab7a4a0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a304435884f4e10" /><Relationship Type="http://schemas.openxmlformats.org/officeDocument/2006/relationships/notesMaster" Target="/ppt/notesMasters/notesMaster1.xml" Id="R4338cc0c1513465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59243d0278c41f3" /><Relationship Type="http://schemas.openxmlformats.org/officeDocument/2006/relationships/notesMaster" Target="/ppt/notesMasters/notesMaster1.xml" Id="Rc0c87aba715e4ca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95c0dd4f4774227" /><Relationship Type="http://schemas.openxmlformats.org/officeDocument/2006/relationships/notesMaster" Target="/ppt/notesMasters/notesMaster1.xml" Id="R36ae589133b442e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21a102689354e38" /><Relationship Type="http://schemas.openxmlformats.org/officeDocument/2006/relationships/notesMaster" Target="/ppt/notesMasters/notesMaster1.xml" Id="R767d140273aa46f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d4c0adef79d4ed3" /><Relationship Type="http://schemas.openxmlformats.org/officeDocument/2006/relationships/notesMaster" Target="/ppt/notesMasters/notesMaster1.xml" Id="R43bfebfdab21430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2548385a2c74e5e" /><Relationship Type="http://schemas.openxmlformats.org/officeDocument/2006/relationships/notesMaster" Target="/ppt/notesMasters/notesMaster1.xml" Id="R17d76d2903804a5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b2b5ef7202b4c6b" /><Relationship Type="http://schemas.openxmlformats.org/officeDocument/2006/relationships/notesMaster" Target="/ppt/notesMasters/notesMaster1.xml" Id="R1da606148ec743e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d6180f2773445df" /><Relationship Type="http://schemas.openxmlformats.org/officeDocument/2006/relationships/notesMaster" Target="/ppt/notesMasters/notesMaster1.xml" Id="R911b5fc7201f47c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226ca5343aa4d3f" /><Relationship Type="http://schemas.openxmlformats.org/officeDocument/2006/relationships/notesMaster" Target="/ppt/notesMasters/notesMaster1.xml" Id="R4e0f2c4149a84fe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7d22082514d4e33" /><Relationship Type="http://schemas.openxmlformats.org/officeDocument/2006/relationships/notesMaster" Target="/ppt/notesMasters/notesMaster1.xml" Id="Ra92cb176a4fa48c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3515fd1ea2946df" /><Relationship Type="http://schemas.openxmlformats.org/officeDocument/2006/relationships/notesMaster" Target="/ppt/notesMasters/notesMaster1.xml" Id="R27457e59984c4f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../Audio/HSK3-07_MODEL.mp3. Sau khi tải, giữ thư mục Audio cạnh thư mục Slides. Script: 租。租金。房东。合同。押金。环境。安静。吵。这套房子的租金是多少？。每个月三千元，离地铁站很近。。附近安静吗？。白天有点儿吵，晚上很安静。。房间里有家具吗？。有，你可以先看看再决定。.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每月三千元。 / 没有，先看房。.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租 (zū) = thuê. Chọn đáp án bằng chuột trong trình chiếu. Chế độ đội: 20 giây trao đổi, 10 giây giải thích. Nhóm đúng và giải thích được nhận hai điểm. Script GAME: 租</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HSK3-07: Nhà ở và quyết định thuê nhà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../Audio/HSK3-08_MODEL.mp3. Sau khi tải, giữ thư mục Audio cạnh thư mục Slides. Script: 交通。附近。超市。电梯。楼层。面积。平方米。条件。这套房每月租金三千元，靠近地铁站，也有家具。白天有点儿吵，晚上比较安静。小林想看过房以后再决定。.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每月三千元。 / 没有，先看房。.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没有，先看房。 Đối chiếu bài đọc để nêu bằng chứng. Chọn đáp án bằng chuột trong trình chiếu. Chế độ đội: 20 giây trao đổi, 10 giây giải thích. Nhóm đúng và giải thích được nhận hai điểm. Script GAME: 交通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HSK3-08: Nhà ở và quyết định thuê nhà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../Audio/HSK3-09_MODEL.mp3. Sau khi tải, giữ thư mục Audio cạnh thư mục Slides. Script: 家具。合租。搬家。考虑。比较。选择。合适的房子。费用。这套房每月租金三千元，靠近地铁站，也有家具。白天有点儿吵，晚上比较安静。小林想看过房以后再决定。。租金多少？。小林马上决定租吗？.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每月三千元。 / 没有，先看房。.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家具 (jiā jù). Chọn đáp án bằng chuột trong trình chiếu. Chế độ đội: 20 giây trao đổi, 10 giây giải thích. Nhóm đúng và giải thích được nhận hai điểm. Script GAME: 家具</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HSK3-09: Nhà ở và quyết định thuê nhà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9acff78b11a46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25e0d4405054ad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e1c3ccb0f7f467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4d2c99a7c3491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fa32815800d487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fb6460bbd34464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19F696F-E6F8-4AA1-8C20-D97F9A0B61B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7FE38B-B9EA-45A9-8B52-690A69291E4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CD55A0C-6D46-439F-AA1A-1C4540E5783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1068DAA-8197-4B1E-A076-889C36D826D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09C0356-2ADD-478E-987B-28199153E06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633EDF9-7B44-4ABA-8F92-324E6B41702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6FCAA3F-8D21-40F9-804F-83A5E1ACDF8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9737634-DC45-4F84-9809-667525DC527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F4C1562-1E46-4ED8-B461-9C1BD8E27C7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C50C61F-1DD2-4CE9-8038-B1A52104878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6d36a2ad144c50" /><Relationship Type="http://schemas.openxmlformats.org/officeDocument/2006/relationships/slideLayout" Target="/ppt/slideLayouts/slideLayout1.xml" Id="R6edc7091cba04acb" /><Relationship Type="http://schemas.openxmlformats.org/officeDocument/2006/relationships/slideLayout" Target="/ppt/slideLayouts/slideLayout2.xml" Id="Rbaee3d74ed024304" /><Relationship Type="http://schemas.openxmlformats.org/officeDocument/2006/relationships/slideLayout" Target="/ppt/slideLayouts/slideLayout3.xml" Id="Re21546d217ae41c9" /><Relationship Type="http://schemas.openxmlformats.org/officeDocument/2006/relationships/slideLayout" Target="/ppt/slideLayouts/slideLayout4.xml" Id="Ra729f50c65674c45" /><Relationship Type="http://schemas.openxmlformats.org/officeDocument/2006/relationships/slideLayout" Target="/ppt/slideLayouts/slideLayout5.xml" Id="Rea1161677dc142cf" /><Relationship Type="http://schemas.openxmlformats.org/officeDocument/2006/relationships/slideLayout" Target="/ppt/slideLayouts/slideLayout6.xml" Id="Ra78989a6c90243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dc7091cba04acb"/>
    <p:sldLayoutId xmlns:r="http://schemas.openxmlformats.org/officeDocument/2006/relationships" id="2147483650" r:id="Rbaee3d74ed024304"/>
    <p:sldLayoutId xmlns:r="http://schemas.openxmlformats.org/officeDocument/2006/relationships" id="2147483651" r:id="Re21546d217ae41c9"/>
    <p:sldLayoutId xmlns:r="http://schemas.openxmlformats.org/officeDocument/2006/relationships" id="2147483652" r:id="Ra729f50c65674c45"/>
    <p:sldLayoutId xmlns:r="http://schemas.openxmlformats.org/officeDocument/2006/relationships" id="2147483653" r:id="Rea1161677dc142cf"/>
    <p:sldLayoutId xmlns:r="http://schemas.openxmlformats.org/officeDocument/2006/relationships" id="2147483654" r:id="Ra78989a6c90243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a1e5f79b95048c0" /><Relationship Type="http://schemas.openxmlformats.org/officeDocument/2006/relationships/notesSlide" Target="/ppt/notesSlides/notesSlide1.xml" Id="R31c507a52b7241a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464a6ee3d874665" /><Relationship Type="http://schemas.openxmlformats.org/officeDocument/2006/relationships/notesSlide" Target="/ppt/notesSlides/notesSlide2.xml" Id="R8c22c155fbac4d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c69c848229f4c98" /><Relationship Type="http://schemas.openxmlformats.org/officeDocument/2006/relationships/notesSlide" Target="/ppt/notesSlides/notesSlide3.xml" Id="Ra50e49586e904fc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57b748325074b4a" /><Relationship Type="http://schemas.openxmlformats.org/officeDocument/2006/relationships/notesSlide" Target="/ppt/notesSlides/notesSlide4.xml" Id="R56237d7765f44b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668a0c69ea14fb9" /><Relationship Type="http://schemas.openxmlformats.org/officeDocument/2006/relationships/notesSlide" Target="/ppt/notesSlides/notesSlide5.xml" Id="Rd3ec1644548d47bb"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1861bc808b774598"/><Relationship Type="http://schemas.openxmlformats.org/officeDocument/2006/relationships/notesSlide" Target="/ppt/notesSlides/notesSlide6.xml" Id="R58ca27d7a4d74c8a"/><Relationship Id="rIdInteractive3" Type="http://schemas.openxmlformats.org/officeDocument/2006/relationships/hyperlink" Target="../Audio/HSK3-07_MODEL.mp3" TargetMode="External"/><Relationship Id="rIdEmbeddedAudio4" Type="http://schemas.openxmlformats.org/officeDocument/2006/relationships/audio" Target="../media/HSK3-07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5072540b6774919" /><Relationship Type="http://schemas.openxmlformats.org/officeDocument/2006/relationships/notesSlide" Target="/ppt/notesSlides/notesSlide7.xml" Id="Rae2de4ca45304abe"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7da8a3dbb8f14d3b"/><Relationship Type="http://schemas.openxmlformats.org/officeDocument/2006/relationships/notesSlide" Target="/ppt/notesSlides/notesSlide8.xml" Id="Rd90e62473e844e35"/><Relationship Id="rIdInteractive3" Type="http://schemas.openxmlformats.org/officeDocument/2006/relationships/hyperlink" Target="../Audio/HSK3-07_GAME.mp3" TargetMode="External"/><Relationship Id="rIdEmbeddedAudio4" Type="http://schemas.openxmlformats.org/officeDocument/2006/relationships/audio" Target="../media/HSK3-07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b233545e025d4463"/><Relationship Type="http://schemas.openxmlformats.org/officeDocument/2006/relationships/notesSlide" Target="/ppt/notesSlides/notesSlide9.xml" Id="Rb3832e3a487a4907"/><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2edf857c302547f6"/><Relationship Type="http://schemas.openxmlformats.org/officeDocument/2006/relationships/notesSlide" Target="/ppt/notesSlides/notesSlide10.xml" Id="R270b1ca12bdd4b4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1ed7c0540774beb" /><Relationship Type="http://schemas.openxmlformats.org/officeDocument/2006/relationships/notesSlide" Target="/ppt/notesSlides/notesSlide11.xml" Id="R222b99179a2b4d99"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2e073fbe07614c4a"/><Relationship Type="http://schemas.openxmlformats.org/officeDocument/2006/relationships/notesSlide" Target="/ppt/notesSlides/notesSlide12.xml" Id="R839d3339b179412a"/><Relationship Id="rIdGif3" Type="http://schemas.openxmlformats.org/officeDocument/2006/relationships/image" Target="../media/stroke_31199.gif"/><Relationship Id="rIdGif4" Type="http://schemas.openxmlformats.org/officeDocument/2006/relationships/image" Target="../media/stroke_37329.gif"/><Relationship Id="rIdGif5" Type="http://schemas.openxmlformats.org/officeDocument/2006/relationships/image" Target="../media/stroke_25151.gif"/><Relationship Id="rIdGif6" Type="http://schemas.openxmlformats.org/officeDocument/2006/relationships/image" Target="../media/stroke_19996.gif"/><Relationship Id="rIdGif7" Type="http://schemas.openxmlformats.org/officeDocument/2006/relationships/image" Target="../media/stroke_21512.gif"/><Relationship Id="rIdGif8" Type="http://schemas.openxmlformats.org/officeDocument/2006/relationships/image" Target="../media/stroke_2151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afff989b0604a03"/><Relationship Type="http://schemas.openxmlformats.org/officeDocument/2006/relationships/notesSlide" Target="/ppt/notesSlides/notesSlide13.xml" Id="Ra666eed526014870"/><Relationship Id="rIdInteractive3" Type="http://schemas.openxmlformats.org/officeDocument/2006/relationships/hyperlink" Target="../Audio/HSK3-07_MODEL.mp3" TargetMode="External"/><Relationship Id="rIdEmbeddedAudio4" Type="http://schemas.openxmlformats.org/officeDocument/2006/relationships/audio" Target="../media/HSK3-07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46da3bb7435465b" /><Relationship Type="http://schemas.openxmlformats.org/officeDocument/2006/relationships/notesSlide" Target="/ppt/notesSlides/notesSlide14.xml" Id="Rc945ea906a6a40d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e565cc6fd08445f" /><Relationship Type="http://schemas.openxmlformats.org/officeDocument/2006/relationships/notesSlide" Target="/ppt/notesSlides/notesSlide15.xml" Id="R8ca25866ec4c471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e125dbdf10b242eb" /><Relationship Type="http://schemas.openxmlformats.org/officeDocument/2006/relationships/notesSlide" Target="/ppt/notesSlides/notesSlide16.xml" Id="R7f961e7147cf4a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e46c6f1c3fb4b83" /><Relationship Type="http://schemas.openxmlformats.org/officeDocument/2006/relationships/notesSlide" Target="/ppt/notesSlides/notesSlide17.xml" Id="R6f738e3318c84dd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59597c2be184465" /><Relationship Type="http://schemas.openxmlformats.org/officeDocument/2006/relationships/notesSlide" Target="/ppt/notesSlides/notesSlide18.xml" Id="R2f592e70623a48b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2d6e70cd2ca4c9e" /><Relationship Type="http://schemas.openxmlformats.org/officeDocument/2006/relationships/notesSlide" Target="/ppt/notesSlides/notesSlide19.xml" Id="R422cbfa2fcf94d76"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316b947d4bc94705"/><Relationship Type="http://schemas.openxmlformats.org/officeDocument/2006/relationships/notesSlide" Target="/ppt/notesSlides/notesSlide20.xml" Id="R58162247a57b4541"/><Relationship Id="rIdInteractive3" Type="http://schemas.openxmlformats.org/officeDocument/2006/relationships/hyperlink" Target="../Audio/HSK3-08_MODEL.mp3" TargetMode="External"/><Relationship Id="rIdEmbeddedAudio4" Type="http://schemas.openxmlformats.org/officeDocument/2006/relationships/audio" Target="../media/HSK3-08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7be26231d8b454a" /><Relationship Type="http://schemas.openxmlformats.org/officeDocument/2006/relationships/notesSlide" Target="/ppt/notesSlides/notesSlide21.xml" Id="R07716e1b52d44e76"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d1e3e6758fea4280"/><Relationship Type="http://schemas.openxmlformats.org/officeDocument/2006/relationships/notesSlide" Target="/ppt/notesSlides/notesSlide22.xml" Id="R5238e52385fc4f61"/><Relationship Id="rIdInteractive3" Type="http://schemas.openxmlformats.org/officeDocument/2006/relationships/hyperlink" Target="../Audio/HSK3-08_GAME.mp3" TargetMode="External"/><Relationship Id="rIdEmbeddedAudio4" Type="http://schemas.openxmlformats.org/officeDocument/2006/relationships/audio" Target="../media/HSK3-08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16e79710f7a44cc7"/><Relationship Type="http://schemas.openxmlformats.org/officeDocument/2006/relationships/notesSlide" Target="/ppt/notesSlides/notesSlide23.xml" Id="R7d54ba8a9d264a83"/><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fc842effa2994e15"/><Relationship Type="http://schemas.openxmlformats.org/officeDocument/2006/relationships/notesSlide" Target="/ppt/notesSlides/notesSlide24.xml" Id="R88ee9f29946b4a60"/><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1df6642e7e8343cc" /><Relationship Type="http://schemas.openxmlformats.org/officeDocument/2006/relationships/notesSlide" Target="/ppt/notesSlides/notesSlide25.xml" Id="R9983c3afc11349e4"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6c42e6403c954a43"/><Relationship Type="http://schemas.openxmlformats.org/officeDocument/2006/relationships/notesSlide" Target="/ppt/notesSlides/notesSlide26.xml" Id="Rf7752ef7a4f54f95"/><Relationship Id="rIdGif3" Type="http://schemas.openxmlformats.org/officeDocument/2006/relationships/image" Target="../media/stroke_20132.gif"/><Relationship Id="rIdGif4" Type="http://schemas.openxmlformats.org/officeDocument/2006/relationships/image" Target="../media/stroke_36890.gif"/><Relationship Id="rIdGif5" Type="http://schemas.openxmlformats.org/officeDocument/2006/relationships/image" Target="../media/stroke_38468.gif"/><Relationship Id="rIdGif6" Type="http://schemas.openxmlformats.org/officeDocument/2006/relationships/image" Target="../media/stroke_36817.gif"/><Relationship Id="rIdGif7" Type="http://schemas.openxmlformats.org/officeDocument/2006/relationships/image" Target="../media/stroke_36229.gif"/><Relationship Id="rIdGif8" Type="http://schemas.openxmlformats.org/officeDocument/2006/relationships/image" Target="../media/stroke_24066.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b431dca1ea8f4474"/><Relationship Type="http://schemas.openxmlformats.org/officeDocument/2006/relationships/notesSlide" Target="/ppt/notesSlides/notesSlide27.xml" Id="Rf96fd9cee62146b0"/><Relationship Id="rIdInteractive3" Type="http://schemas.openxmlformats.org/officeDocument/2006/relationships/hyperlink" Target="../Audio/HSK3-08_MODEL.mp3" TargetMode="External"/><Relationship Id="rIdEmbeddedAudio4" Type="http://schemas.openxmlformats.org/officeDocument/2006/relationships/audio" Target="../media/HSK3-08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4b92e6753ed4ef4" /><Relationship Type="http://schemas.openxmlformats.org/officeDocument/2006/relationships/notesSlide" Target="/ppt/notesSlides/notesSlide28.xml" Id="R5ad8deb123fe4b5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00b32c4b2c0046e5" /><Relationship Type="http://schemas.openxmlformats.org/officeDocument/2006/relationships/notesSlide" Target="/ppt/notesSlides/notesSlide29.xml" Id="Rf121f2de699b450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a9e5896fe93646c4" /><Relationship Type="http://schemas.openxmlformats.org/officeDocument/2006/relationships/notesSlide" Target="/ppt/notesSlides/notesSlide30.xml" Id="R66687b0f915c402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6377d2444de48cf" /><Relationship Type="http://schemas.openxmlformats.org/officeDocument/2006/relationships/notesSlide" Target="/ppt/notesSlides/notesSlide31.xml" Id="R9b256158d0f545d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86dc54a26127432a" /><Relationship Type="http://schemas.openxmlformats.org/officeDocument/2006/relationships/notesSlide" Target="/ppt/notesSlides/notesSlide32.xml" Id="R35d17e4aa5c944f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622df6bea25c49c4" /><Relationship Type="http://schemas.openxmlformats.org/officeDocument/2006/relationships/notesSlide" Target="/ppt/notesSlides/notesSlide33.xml" Id="R423ce1a6091b4a58"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d4a14bed2ab04683"/><Relationship Type="http://schemas.openxmlformats.org/officeDocument/2006/relationships/notesSlide" Target="/ppt/notesSlides/notesSlide34.xml" Id="R1bfc01c5b8264e18"/><Relationship Id="rIdInteractive3" Type="http://schemas.openxmlformats.org/officeDocument/2006/relationships/hyperlink" Target="../Audio/HSK3-09_MODEL.mp3" TargetMode="External"/><Relationship Id="rIdEmbeddedAudio4" Type="http://schemas.openxmlformats.org/officeDocument/2006/relationships/audio" Target="../media/HSK3-09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11f695a0dd084efb" /><Relationship Type="http://schemas.openxmlformats.org/officeDocument/2006/relationships/notesSlide" Target="/ppt/notesSlides/notesSlide35.xml" Id="R15e3c9872fb04f98"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6867c6a93dcf49e3"/><Relationship Type="http://schemas.openxmlformats.org/officeDocument/2006/relationships/notesSlide" Target="/ppt/notesSlides/notesSlide36.xml" Id="R4e3e600b9a1d4b4c"/><Relationship Id="rIdInteractive3" Type="http://schemas.openxmlformats.org/officeDocument/2006/relationships/hyperlink" Target="../Audio/HSK3-09_GAME.mp3" TargetMode="External"/><Relationship Id="rIdEmbeddedAudio4" Type="http://schemas.openxmlformats.org/officeDocument/2006/relationships/audio" Target="../media/HSK3-09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8f71bedc0ccb4fe2"/><Relationship Type="http://schemas.openxmlformats.org/officeDocument/2006/relationships/notesSlide" Target="/ppt/notesSlides/notesSlide37.xml" Id="R55073d1980624ced"/><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559ce9ccf1ff4633"/><Relationship Type="http://schemas.openxmlformats.org/officeDocument/2006/relationships/notesSlide" Target="/ppt/notesSlides/notesSlide38.xml" Id="R793d239501534faa"/><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7663d4ec1ff14003" /><Relationship Type="http://schemas.openxmlformats.org/officeDocument/2006/relationships/notesSlide" Target="/ppt/notesSlides/notesSlide39.xml" Id="R50ab40a016d24251"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1c2b08c758764310"/><Relationship Type="http://schemas.openxmlformats.org/officeDocument/2006/relationships/notesSlide" Target="/ppt/notesSlides/notesSlide40.xml" Id="R4469f6d33316423d"/><Relationship Id="rIdGif3" Type="http://schemas.openxmlformats.org/officeDocument/2006/relationships/image" Target="../media/stroke_23478.gif"/><Relationship Id="rIdGif4" Type="http://schemas.openxmlformats.org/officeDocument/2006/relationships/image" Target="../media/stroke_20855.gif"/><Relationship Id="rIdGif5" Type="http://schemas.openxmlformats.org/officeDocument/2006/relationships/image" Target="../media/stroke_21512.gif"/><Relationship Id="rIdGif6" Type="http://schemas.openxmlformats.org/officeDocument/2006/relationships/image" Target="../media/stroke_31199.gif"/><Relationship Id="rIdGif7" Type="http://schemas.openxmlformats.org/officeDocument/2006/relationships/image" Target="../media/stroke_25644.gif"/><Relationship Id="rIdGif8" Type="http://schemas.openxmlformats.org/officeDocument/2006/relationships/image" Target="../media/stroke_3277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9d18186848d44042"/><Relationship Type="http://schemas.openxmlformats.org/officeDocument/2006/relationships/notesSlide" Target="/ppt/notesSlides/notesSlide41.xml" Id="R22598bcc5ea94893"/><Relationship Id="rIdInteractive3" Type="http://schemas.openxmlformats.org/officeDocument/2006/relationships/hyperlink" Target="../Audio/HSK3-09_MODEL.mp3" TargetMode="External"/><Relationship Id="rIdEmbeddedAudio4" Type="http://schemas.openxmlformats.org/officeDocument/2006/relationships/audio" Target="../media/HSK3-09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34f7c7de6ce4245" /><Relationship Type="http://schemas.openxmlformats.org/officeDocument/2006/relationships/notesSlide" Target="/ppt/notesSlides/notesSlide42.xml" Id="R990f110b188f40b0"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9437AEE-488E-46D2-B74D-F5439BF0C6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43116B0A-1FA0-4ECB-8379-2C8C95FB7C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Nhà ở và quyết định thuê nhà</a:t>
            </a:r>
          </a:p>
        </p:txBody>
      </p:sp>
      <p:sp>
        <p:nvSpPr>
          <p:cNvPr id="3" name="page">
            <a:extLst xmlns:a="http://schemas.openxmlformats.org/drawingml/2006/main">
              <a:ext uri="{FF2B5EF4-FFF2-40B4-BE49-F238E27FC236}">
                <a16:creationId xmlns:a16="http://schemas.microsoft.com/office/drawing/2014/main" id="{E965CA26-0689-46C1-9CA0-34D4B61C5B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88D32204-E185-451C-90F2-8B59522D35D5}"/>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nhà ở và quyết định thuê nhà;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30AECC85-2806-4334-A02F-4020941DCE6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70979376"/>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9683594-32E2-4067-A80A-6B7FE3BCA2C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38F2C260-703E-4586-8994-B5E0ACA9AB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99A171E-2CB0-4EDB-85DC-6B2C639B1BF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4879E8C5-1823-478B-BF2E-8B66A19F33F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约定     按时     临时</a:t>
            </a:r>
          </a:p>
        </p:txBody>
      </p:sp>
      <p:sp>
        <p:nvSpPr>
          <p:cNvPr id="5" name="retrieval">
            <a:extLst xmlns:a="http://schemas.openxmlformats.org/drawingml/2006/main">
              <a:ext uri="{FF2B5EF4-FFF2-40B4-BE49-F238E27FC236}">
                <a16:creationId xmlns:a16="http://schemas.microsoft.com/office/drawing/2014/main" id="{B0B61E92-6C38-4B6E-9EEE-B05DE3759E1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25432294"/>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BCF190C1-AEE5-4E9A-B207-BB54A5A50F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683A0C12-D45B-41C1-ACE9-074CFFDF91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97C0502-A4C2-4574-866E-4329867569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5967945-AFB6-4394-8942-FE5C0967FCE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租</a:t>
            </a:r>
          </a:p>
        </p:txBody>
      </p:sp>
      <p:sp>
        <p:nvSpPr>
          <p:cNvPr id="5" name="py0">
            <a:extLst xmlns:a="http://schemas.openxmlformats.org/drawingml/2006/main">
              <a:ext uri="{FF2B5EF4-FFF2-40B4-BE49-F238E27FC236}">
                <a16:creationId xmlns:a16="http://schemas.microsoft.com/office/drawing/2014/main" id="{F6700885-B7B3-4058-A131-FE3DF17A06E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zū</a:t>
            </a:r>
          </a:p>
        </p:txBody>
      </p:sp>
      <p:sp>
        <p:nvSpPr>
          <p:cNvPr id="6" name="vi0">
            <a:extLst xmlns:a="http://schemas.openxmlformats.org/drawingml/2006/main">
              <a:ext uri="{FF2B5EF4-FFF2-40B4-BE49-F238E27FC236}">
                <a16:creationId xmlns:a16="http://schemas.microsoft.com/office/drawing/2014/main" id="{5F359EAD-44EC-468C-9EC7-321A166981E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thuê</a:t>
            </a:r>
          </a:p>
        </p:txBody>
      </p:sp>
      <p:sp>
        <p:nvSpPr>
          <p:cNvPr id="7" name="zh1">
            <a:extLst xmlns:a="http://schemas.openxmlformats.org/drawingml/2006/main">
              <a:ext uri="{FF2B5EF4-FFF2-40B4-BE49-F238E27FC236}">
                <a16:creationId xmlns:a16="http://schemas.microsoft.com/office/drawing/2014/main" id="{6D5007CC-2115-4198-806D-D88246508B83}"/>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租金</a:t>
            </a:r>
          </a:p>
        </p:txBody>
      </p:sp>
      <p:sp>
        <p:nvSpPr>
          <p:cNvPr id="8" name="py1">
            <a:extLst xmlns:a="http://schemas.openxmlformats.org/drawingml/2006/main">
              <a:ext uri="{FF2B5EF4-FFF2-40B4-BE49-F238E27FC236}">
                <a16:creationId xmlns:a16="http://schemas.microsoft.com/office/drawing/2014/main" id="{7455D80B-0AB3-445B-A499-5FDAE414CB67}"/>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zū jīn</a:t>
            </a:r>
          </a:p>
        </p:txBody>
      </p:sp>
      <p:sp>
        <p:nvSpPr>
          <p:cNvPr id="9" name="vi1">
            <a:extLst xmlns:a="http://schemas.openxmlformats.org/drawingml/2006/main">
              <a:ext uri="{FF2B5EF4-FFF2-40B4-BE49-F238E27FC236}">
                <a16:creationId xmlns:a16="http://schemas.microsoft.com/office/drawing/2014/main" id="{B13CFC15-BBF9-4A8E-9895-9BDD56734DC3}"/>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tiền thuê</a:t>
            </a:r>
          </a:p>
        </p:txBody>
      </p:sp>
      <p:sp>
        <p:nvSpPr>
          <p:cNvPr id="10" name="zh2">
            <a:extLst xmlns:a="http://schemas.openxmlformats.org/drawingml/2006/main">
              <a:ext uri="{FF2B5EF4-FFF2-40B4-BE49-F238E27FC236}">
                <a16:creationId xmlns:a16="http://schemas.microsoft.com/office/drawing/2014/main" id="{9D8A99FA-BAB4-4A88-AB63-58AC60B7CF4F}"/>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房东</a:t>
            </a:r>
          </a:p>
        </p:txBody>
      </p:sp>
      <p:sp>
        <p:nvSpPr>
          <p:cNvPr id="11" name="py2">
            <a:extLst xmlns:a="http://schemas.openxmlformats.org/drawingml/2006/main">
              <a:ext uri="{FF2B5EF4-FFF2-40B4-BE49-F238E27FC236}">
                <a16:creationId xmlns:a16="http://schemas.microsoft.com/office/drawing/2014/main" id="{A40A7990-9249-465D-90D4-AD219863B4C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fáng dōng</a:t>
            </a:r>
          </a:p>
        </p:txBody>
      </p:sp>
      <p:sp>
        <p:nvSpPr>
          <p:cNvPr id="12" name="vi2">
            <a:extLst xmlns:a="http://schemas.openxmlformats.org/drawingml/2006/main">
              <a:ext uri="{FF2B5EF4-FFF2-40B4-BE49-F238E27FC236}">
                <a16:creationId xmlns:a16="http://schemas.microsoft.com/office/drawing/2014/main" id="{5DF70D10-4947-4BAF-B949-F7B6A66EB8B8}"/>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chủ nhà</a:t>
            </a:r>
          </a:p>
        </p:txBody>
      </p:sp>
      <p:sp>
        <p:nvSpPr>
          <p:cNvPr id="13" name="zh3">
            <a:extLst xmlns:a="http://schemas.openxmlformats.org/drawingml/2006/main">
              <a:ext uri="{FF2B5EF4-FFF2-40B4-BE49-F238E27FC236}">
                <a16:creationId xmlns:a16="http://schemas.microsoft.com/office/drawing/2014/main" id="{C37986E2-2127-4E5B-ACBC-2E59AB2FE31D}"/>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合同</a:t>
            </a:r>
          </a:p>
        </p:txBody>
      </p:sp>
      <p:sp>
        <p:nvSpPr>
          <p:cNvPr id="14" name="py3">
            <a:extLst xmlns:a="http://schemas.openxmlformats.org/drawingml/2006/main">
              <a:ext uri="{FF2B5EF4-FFF2-40B4-BE49-F238E27FC236}">
                <a16:creationId xmlns:a16="http://schemas.microsoft.com/office/drawing/2014/main" id="{C956C72D-A7B4-4FCB-A110-C1FEC2EEBC0D}"/>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tóng</a:t>
            </a:r>
          </a:p>
        </p:txBody>
      </p:sp>
      <p:sp>
        <p:nvSpPr>
          <p:cNvPr id="15" name="vi3">
            <a:extLst xmlns:a="http://schemas.openxmlformats.org/drawingml/2006/main">
              <a:ext uri="{FF2B5EF4-FFF2-40B4-BE49-F238E27FC236}">
                <a16:creationId xmlns:a16="http://schemas.microsoft.com/office/drawing/2014/main" id="{B025DC63-4784-4AC2-824D-20D6B4E036B3}"/>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hợp đồng</a:t>
            </a:r>
          </a:p>
        </p:txBody>
      </p:sp>
      <p:sp>
        <p:nvSpPr>
          <p:cNvPr id="16" name="zh4">
            <a:extLst xmlns:a="http://schemas.openxmlformats.org/drawingml/2006/main">
              <a:ext uri="{FF2B5EF4-FFF2-40B4-BE49-F238E27FC236}">
                <a16:creationId xmlns:a16="http://schemas.microsoft.com/office/drawing/2014/main" id="{70AA62C3-65E6-46E9-9F11-8F20E90E80F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押金</a:t>
            </a:r>
          </a:p>
        </p:txBody>
      </p:sp>
      <p:sp>
        <p:nvSpPr>
          <p:cNvPr id="17" name="py4">
            <a:extLst xmlns:a="http://schemas.openxmlformats.org/drawingml/2006/main">
              <a:ext uri="{FF2B5EF4-FFF2-40B4-BE49-F238E27FC236}">
                <a16:creationId xmlns:a16="http://schemas.microsoft.com/office/drawing/2014/main" id="{41DB816A-8753-4A28-A525-BA2B1F50DA79}"/>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yā jīn</a:t>
            </a:r>
          </a:p>
        </p:txBody>
      </p:sp>
      <p:sp>
        <p:nvSpPr>
          <p:cNvPr id="18" name="vi4">
            <a:extLst xmlns:a="http://schemas.openxmlformats.org/drawingml/2006/main">
              <a:ext uri="{FF2B5EF4-FFF2-40B4-BE49-F238E27FC236}">
                <a16:creationId xmlns:a16="http://schemas.microsoft.com/office/drawing/2014/main" id="{E653A671-249C-4632-A79C-0047EAEA0A78}"/>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tiền cọc</a:t>
            </a:r>
          </a:p>
        </p:txBody>
      </p:sp>
      <p:sp>
        <p:nvSpPr>
          <p:cNvPr id="19" name="zh5">
            <a:extLst xmlns:a="http://schemas.openxmlformats.org/drawingml/2006/main">
              <a:ext uri="{FF2B5EF4-FFF2-40B4-BE49-F238E27FC236}">
                <a16:creationId xmlns:a16="http://schemas.microsoft.com/office/drawing/2014/main" id="{2F3D91C5-93C2-4BF4-B9A0-4CDEFC3CE4FE}"/>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环境</a:t>
            </a:r>
          </a:p>
        </p:txBody>
      </p:sp>
      <p:sp>
        <p:nvSpPr>
          <p:cNvPr id="20" name="py5">
            <a:extLst xmlns:a="http://schemas.openxmlformats.org/drawingml/2006/main">
              <a:ext uri="{FF2B5EF4-FFF2-40B4-BE49-F238E27FC236}">
                <a16:creationId xmlns:a16="http://schemas.microsoft.com/office/drawing/2014/main" id="{0DA07C6D-A149-4523-BF1A-F7183E68BD1A}"/>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huánjìng</a:t>
            </a:r>
          </a:p>
        </p:txBody>
      </p:sp>
      <p:sp>
        <p:nvSpPr>
          <p:cNvPr id="21" name="vi5">
            <a:extLst xmlns:a="http://schemas.openxmlformats.org/drawingml/2006/main">
              <a:ext uri="{FF2B5EF4-FFF2-40B4-BE49-F238E27FC236}">
                <a16:creationId xmlns:a16="http://schemas.microsoft.com/office/drawing/2014/main" id="{1552B848-F967-4CBB-8F53-14C46C5D32D7}"/>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môi trường</a:t>
            </a:r>
          </a:p>
        </p:txBody>
      </p:sp>
      <p:sp>
        <p:nvSpPr>
          <p:cNvPr id="22" name="zh6">
            <a:extLst xmlns:a="http://schemas.openxmlformats.org/drawingml/2006/main">
              <a:ext uri="{FF2B5EF4-FFF2-40B4-BE49-F238E27FC236}">
                <a16:creationId xmlns:a16="http://schemas.microsoft.com/office/drawing/2014/main" id="{B76E4603-0C16-4BF1-808F-924D77F44FB6}"/>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安静</a:t>
            </a:r>
          </a:p>
        </p:txBody>
      </p:sp>
      <p:sp>
        <p:nvSpPr>
          <p:cNvPr id="23" name="py6">
            <a:extLst xmlns:a="http://schemas.openxmlformats.org/drawingml/2006/main">
              <a:ext uri="{FF2B5EF4-FFF2-40B4-BE49-F238E27FC236}">
                <a16:creationId xmlns:a16="http://schemas.microsoft.com/office/drawing/2014/main" id="{915A6040-9A1D-4210-9835-6A361BACFC57}"/>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ānjìng</a:t>
            </a:r>
          </a:p>
        </p:txBody>
      </p:sp>
      <p:sp>
        <p:nvSpPr>
          <p:cNvPr id="24" name="vi6">
            <a:extLst xmlns:a="http://schemas.openxmlformats.org/drawingml/2006/main">
              <a:ext uri="{FF2B5EF4-FFF2-40B4-BE49-F238E27FC236}">
                <a16:creationId xmlns:a16="http://schemas.microsoft.com/office/drawing/2014/main" id="{6D2B29AF-A0ED-4B51-BE12-546C20C3E529}"/>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yên tĩnh</a:t>
            </a:r>
          </a:p>
        </p:txBody>
      </p:sp>
      <p:sp>
        <p:nvSpPr>
          <p:cNvPr id="25" name="zh7">
            <a:extLst xmlns:a="http://schemas.openxmlformats.org/drawingml/2006/main">
              <a:ext uri="{FF2B5EF4-FFF2-40B4-BE49-F238E27FC236}">
                <a16:creationId xmlns:a16="http://schemas.microsoft.com/office/drawing/2014/main" id="{2B3CF552-82F3-4CF6-8103-11DAD9B8C783}"/>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吵</a:t>
            </a:r>
          </a:p>
        </p:txBody>
      </p:sp>
      <p:sp>
        <p:nvSpPr>
          <p:cNvPr id="26" name="py7">
            <a:extLst xmlns:a="http://schemas.openxmlformats.org/drawingml/2006/main">
              <a:ext uri="{FF2B5EF4-FFF2-40B4-BE49-F238E27FC236}">
                <a16:creationId xmlns:a16="http://schemas.microsoft.com/office/drawing/2014/main" id="{392D1A17-B028-456A-ADDD-C08885B29819}"/>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chǎo</a:t>
            </a:r>
          </a:p>
        </p:txBody>
      </p:sp>
      <p:sp>
        <p:nvSpPr>
          <p:cNvPr id="27" name="vi7">
            <a:extLst xmlns:a="http://schemas.openxmlformats.org/drawingml/2006/main">
              <a:ext uri="{FF2B5EF4-FFF2-40B4-BE49-F238E27FC236}">
                <a16:creationId xmlns:a16="http://schemas.microsoft.com/office/drawing/2014/main" id="{BB696ABF-35FB-40E2-986A-1F78445A190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ồn</a:t>
            </a:r>
          </a:p>
        </p:txBody>
      </p:sp>
    </p:spTree>
    <p:extLst>
      <p:ext uri="{BB962C8B-B14F-4D97-AF65-F5344CB8AC3E}">
        <p14:creationId xmlns:p14="http://schemas.microsoft.com/office/powerpoint/2010/main" val="2035335099"/>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1E055A8-A066-4595-9358-1B01F103D60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0D6F67A3-A5D0-4442-8336-797C03F92D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2CA5312-0EB9-4607-86FB-4944AAB9CEE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CD0011F-4781-4C6E-96D3-8B7B24C1ABD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半天</a:t>
            </a:r>
          </a:p>
        </p:txBody>
      </p:sp>
      <p:sp>
        <p:nvSpPr>
          <p:cNvPr id="5" name="py0">
            <a:extLst xmlns:a="http://schemas.openxmlformats.org/drawingml/2006/main">
              <a:ext uri="{FF2B5EF4-FFF2-40B4-BE49-F238E27FC236}">
                <a16:creationId xmlns:a16="http://schemas.microsoft.com/office/drawing/2014/main" id="{B02F747C-7034-46F1-B7B2-2C4157E4A3C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bàntiān</a:t>
            </a:r>
          </a:p>
        </p:txBody>
      </p:sp>
      <p:sp>
        <p:nvSpPr>
          <p:cNvPr id="6" name="vi0">
            <a:extLst xmlns:a="http://schemas.openxmlformats.org/drawingml/2006/main">
              <a:ext uri="{FF2B5EF4-FFF2-40B4-BE49-F238E27FC236}">
                <a16:creationId xmlns:a16="http://schemas.microsoft.com/office/drawing/2014/main" id="{AAA95A2E-C9DC-44B9-86F9-3D206188E87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nửa ngày</a:t>
            </a:r>
          </a:p>
        </p:txBody>
      </p:sp>
      <p:sp>
        <p:nvSpPr>
          <p:cNvPr id="7" name="zh1">
            <a:extLst xmlns:a="http://schemas.openxmlformats.org/drawingml/2006/main">
              <a:ext uri="{FF2B5EF4-FFF2-40B4-BE49-F238E27FC236}">
                <a16:creationId xmlns:a16="http://schemas.microsoft.com/office/drawing/2014/main" id="{8E1C1272-E32C-475D-B484-5AADB4E5C1EF}"/>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冬天</a:t>
            </a:r>
          </a:p>
        </p:txBody>
      </p:sp>
      <p:sp>
        <p:nvSpPr>
          <p:cNvPr id="8" name="py1">
            <a:extLst xmlns:a="http://schemas.openxmlformats.org/drawingml/2006/main">
              <a:ext uri="{FF2B5EF4-FFF2-40B4-BE49-F238E27FC236}">
                <a16:creationId xmlns:a16="http://schemas.microsoft.com/office/drawing/2014/main" id="{3EDF7D56-C2B9-42AD-ADEC-6BF99E4C6E6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dōngtiān</a:t>
            </a:r>
          </a:p>
        </p:txBody>
      </p:sp>
      <p:sp>
        <p:nvSpPr>
          <p:cNvPr id="9" name="vi1">
            <a:extLst xmlns:a="http://schemas.openxmlformats.org/drawingml/2006/main">
              <a:ext uri="{FF2B5EF4-FFF2-40B4-BE49-F238E27FC236}">
                <a16:creationId xmlns:a16="http://schemas.microsoft.com/office/drawing/2014/main" id="{1ABCEA7F-B48A-4A54-867C-4F6CBB9AF03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mùa đông</a:t>
            </a:r>
          </a:p>
        </p:txBody>
      </p:sp>
      <p:sp>
        <p:nvSpPr>
          <p:cNvPr id="10" name="zh2">
            <a:extLst xmlns:a="http://schemas.openxmlformats.org/drawingml/2006/main">
              <a:ext uri="{FF2B5EF4-FFF2-40B4-BE49-F238E27FC236}">
                <a16:creationId xmlns:a16="http://schemas.microsoft.com/office/drawing/2014/main" id="{444B5FA9-2F35-4D63-863E-F606E93D5F8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检票</a:t>
            </a:r>
          </a:p>
        </p:txBody>
      </p:sp>
      <p:sp>
        <p:nvSpPr>
          <p:cNvPr id="11" name="py2">
            <a:extLst xmlns:a="http://schemas.openxmlformats.org/drawingml/2006/main">
              <a:ext uri="{FF2B5EF4-FFF2-40B4-BE49-F238E27FC236}">
                <a16:creationId xmlns:a16="http://schemas.microsoft.com/office/drawing/2014/main" id="{9682B62F-A1AC-4B87-9C64-673E1E9F964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jiǎnpiào</a:t>
            </a:r>
          </a:p>
        </p:txBody>
      </p:sp>
      <p:sp>
        <p:nvSpPr>
          <p:cNvPr id="12" name="vi2">
            <a:extLst xmlns:a="http://schemas.openxmlformats.org/drawingml/2006/main">
              <a:ext uri="{FF2B5EF4-FFF2-40B4-BE49-F238E27FC236}">
                <a16:creationId xmlns:a16="http://schemas.microsoft.com/office/drawing/2014/main" id="{00E4C2F8-8A20-4749-B76F-3AA5181FDC9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kiểm tra vé</a:t>
            </a:r>
          </a:p>
        </p:txBody>
      </p:sp>
      <p:sp>
        <p:nvSpPr>
          <p:cNvPr id="13" name="zh3">
            <a:extLst xmlns:a="http://schemas.openxmlformats.org/drawingml/2006/main">
              <a:ext uri="{FF2B5EF4-FFF2-40B4-BE49-F238E27FC236}">
                <a16:creationId xmlns:a16="http://schemas.microsoft.com/office/drawing/2014/main" id="{25E3FDD0-580F-40BB-981C-B6E63ABEF09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难听</a:t>
            </a:r>
          </a:p>
        </p:txBody>
      </p:sp>
      <p:sp>
        <p:nvSpPr>
          <p:cNvPr id="14" name="py3">
            <a:extLst xmlns:a="http://schemas.openxmlformats.org/drawingml/2006/main">
              <a:ext uri="{FF2B5EF4-FFF2-40B4-BE49-F238E27FC236}">
                <a16:creationId xmlns:a16="http://schemas.microsoft.com/office/drawing/2014/main" id="{6F2B11F1-E73E-4BD8-9BD4-1498DD9E7B1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nántīng</a:t>
            </a:r>
          </a:p>
        </p:txBody>
      </p:sp>
      <p:sp>
        <p:nvSpPr>
          <p:cNvPr id="15" name="vi3">
            <a:extLst xmlns:a="http://schemas.openxmlformats.org/drawingml/2006/main">
              <a:ext uri="{FF2B5EF4-FFF2-40B4-BE49-F238E27FC236}">
                <a16:creationId xmlns:a16="http://schemas.microsoft.com/office/drawing/2014/main" id="{4254F4A4-9045-40E9-9411-6238BAF5B22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khó nghe</a:t>
            </a:r>
          </a:p>
        </p:txBody>
      </p:sp>
      <p:sp>
        <p:nvSpPr>
          <p:cNvPr id="16" name="zh4">
            <a:extLst xmlns:a="http://schemas.openxmlformats.org/drawingml/2006/main">
              <a:ext uri="{FF2B5EF4-FFF2-40B4-BE49-F238E27FC236}">
                <a16:creationId xmlns:a16="http://schemas.microsoft.com/office/drawing/2014/main" id="{A33A4E3E-BC4F-4B30-9F90-7E6EE6DAE40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图书馆</a:t>
            </a:r>
          </a:p>
        </p:txBody>
      </p:sp>
      <p:sp>
        <p:nvSpPr>
          <p:cNvPr id="17" name="py4">
            <a:extLst xmlns:a="http://schemas.openxmlformats.org/drawingml/2006/main">
              <a:ext uri="{FF2B5EF4-FFF2-40B4-BE49-F238E27FC236}">
                <a16:creationId xmlns:a16="http://schemas.microsoft.com/office/drawing/2014/main" id="{60FF76E6-81D5-44B1-BC4F-86FB9CE3E39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túshūguǎn</a:t>
            </a:r>
          </a:p>
        </p:txBody>
      </p:sp>
      <p:sp>
        <p:nvSpPr>
          <p:cNvPr id="18" name="vi4">
            <a:extLst xmlns:a="http://schemas.openxmlformats.org/drawingml/2006/main">
              <a:ext uri="{FF2B5EF4-FFF2-40B4-BE49-F238E27FC236}">
                <a16:creationId xmlns:a16="http://schemas.microsoft.com/office/drawing/2014/main" id="{81761536-37D1-4848-A1B2-F772C711DA1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 viện</a:t>
            </a:r>
          </a:p>
        </p:txBody>
      </p:sp>
      <p:sp>
        <p:nvSpPr>
          <p:cNvPr id="19" name="zh5">
            <a:extLst xmlns:a="http://schemas.openxmlformats.org/drawingml/2006/main">
              <a:ext uri="{FF2B5EF4-FFF2-40B4-BE49-F238E27FC236}">
                <a16:creationId xmlns:a16="http://schemas.microsoft.com/office/drawing/2014/main" id="{26B27314-9BD3-422E-9205-FD673D637AEF}"/>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又</a:t>
            </a:r>
          </a:p>
        </p:txBody>
      </p:sp>
      <p:sp>
        <p:nvSpPr>
          <p:cNvPr id="20" name="py5">
            <a:extLst xmlns:a="http://schemas.openxmlformats.org/drawingml/2006/main">
              <a:ext uri="{FF2B5EF4-FFF2-40B4-BE49-F238E27FC236}">
                <a16:creationId xmlns:a16="http://schemas.microsoft.com/office/drawing/2014/main" id="{D05CA034-52EE-44F5-8D4E-0B71FABCD5DB}"/>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yòu</a:t>
            </a:r>
          </a:p>
        </p:txBody>
      </p:sp>
      <p:sp>
        <p:nvSpPr>
          <p:cNvPr id="21" name="vi5">
            <a:extLst xmlns:a="http://schemas.openxmlformats.org/drawingml/2006/main">
              <a:ext uri="{FF2B5EF4-FFF2-40B4-BE49-F238E27FC236}">
                <a16:creationId xmlns:a16="http://schemas.microsoft.com/office/drawing/2014/main" id="{9C96F9E9-9168-4FC9-BE49-76F06E77E5B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lại</a:t>
            </a:r>
          </a:p>
        </p:txBody>
      </p:sp>
    </p:spTree>
    <p:extLst>
      <p:ext uri="{BB962C8B-B14F-4D97-AF65-F5344CB8AC3E}">
        <p14:creationId xmlns:p14="http://schemas.microsoft.com/office/powerpoint/2010/main" val="28396230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A63A359-41DA-47E3-AC59-34086B6B35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5BFAF7BE-1F64-4240-9CDE-5003289D2F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61C5A56-89F4-4889-99FA-119B55B918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6DDDAF9-500D-4767-93CE-DA226928600F}"/>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不但……而且……</a:t>
            </a:r>
          </a:p>
        </p:txBody>
      </p:sp>
      <p:sp>
        <p:nvSpPr>
          <p:cNvPr id="5" name="rule">
            <a:extLst xmlns:a="http://schemas.openxmlformats.org/drawingml/2006/main">
              <a:ext uri="{FF2B5EF4-FFF2-40B4-BE49-F238E27FC236}">
                <a16:creationId xmlns:a16="http://schemas.microsoft.com/office/drawing/2014/main" id="{2BE95B25-BBAF-42E7-9A23-098AFB5960A6}"/>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这里不但安静，而且交通方便。 Ở đây vừa yên tĩnh vừa đi lại thuận</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tiện.</a:t>
            </a:r>
          </a:p>
        </p:txBody>
      </p:sp>
    </p:spTree>
    <p:extLst>
      <p:ext uri="{BB962C8B-B14F-4D97-AF65-F5344CB8AC3E}">
        <p14:creationId xmlns:p14="http://schemas.microsoft.com/office/powerpoint/2010/main" val="1587045741"/>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295CF4D-908F-4C1E-BB6F-2F091853348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51AA4BC7-3BAF-4A4A-8468-174A4175E0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F42FA1D-CDDC-40DD-A6C2-9BD33D2CEA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5A72810-3D6B-4F1E-82D0-7F26FE118640}"/>
              </a:ext>
            </a:extLst>
            <ns0:hlinkClick xmlns:ns0="http://schemas.openxmlformats.org/drawingml/2006/main" xmlns:ns1="http://schemas.openxmlformats.org/officeDocument/2006/relationships" ns1:id="rIdInteractive3">
              <ns0:snd ns1:embed="rIdEmbeddedAudio4" name="HSK3-0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55ABDB2-738D-422D-B14D-869294B4460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A3E7902-8FDC-4660-B2F2-D2C3705B27B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32650119"/>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F79AC7C-7AA2-40DE-9B1E-E28A2A2E50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3E768AA5-0DDB-4F83-897D-0A804F1FA7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F044CBD-7AEB-47E5-953D-C8D1AFD56D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D21A74C-4A32-4209-84A7-8DC8B0CDA11D}"/>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这套房每月租金三千元，靠近地铁站，也有家具。白天有点儿吵，晚上比较安静。小</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林想看过房以后再决定。</a:t>
            </a:r>
          </a:p>
        </p:txBody>
      </p:sp>
      <p:sp>
        <p:nvSpPr>
          <p:cNvPr id="5" name="q0">
            <a:extLst xmlns:a="http://schemas.openxmlformats.org/drawingml/2006/main">
              <a:ext uri="{FF2B5EF4-FFF2-40B4-BE49-F238E27FC236}">
                <a16:creationId xmlns:a16="http://schemas.microsoft.com/office/drawing/2014/main" id="{E2DB9D69-6F60-4AE2-B0A2-F9459974AFA3}"/>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租金多少？</a:t>
            </a:r>
          </a:p>
        </p:txBody>
      </p:sp>
      <p:sp>
        <p:nvSpPr>
          <p:cNvPr id="6" name="q1">
            <a:extLst xmlns:a="http://schemas.openxmlformats.org/drawingml/2006/main">
              <a:ext uri="{FF2B5EF4-FFF2-40B4-BE49-F238E27FC236}">
                <a16:creationId xmlns:a16="http://schemas.microsoft.com/office/drawing/2014/main" id="{CCD600E4-2D94-4208-9D20-8027600DA6CE}"/>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小林马上决定租吗？</a:t>
            </a:r>
          </a:p>
        </p:txBody>
      </p:sp>
    </p:spTree>
    <p:extLst>
      <p:ext uri="{BB962C8B-B14F-4D97-AF65-F5344CB8AC3E}">
        <p14:creationId xmlns:p14="http://schemas.microsoft.com/office/powerpoint/2010/main" val="1598974999"/>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D2B3A41-5F97-4BF9-95D0-FBB500C171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18967CFA-5C58-43B3-AA6D-75F11AEC542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9C50E43-E365-4A53-A9F5-D9FC3BF9A4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A2AD9FC-3C50-439F-B82E-C828099496F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“thuê”?</a:t>
            </a:r>
          </a:p>
        </p:txBody>
      </p:sp>
      <p:sp>
        <p:nvSpPr>
          <p:cNvPr id="5" name="audio_game">
            <a:extLst xmlns:a="http://schemas.openxmlformats.org/drawingml/2006/main">
              <a:ext uri="{FF2B5EF4-FFF2-40B4-BE49-F238E27FC236}">
                <a16:creationId xmlns:a16="http://schemas.microsoft.com/office/drawing/2014/main" id="{A7484577-D57B-47D1-B208-F10A93AA4749}"/>
              </a:ext>
            </a:extLst>
            <ns0:hlinkClick xmlns:ns0="http://schemas.openxmlformats.org/drawingml/2006/main" xmlns:ns1="http://schemas.openxmlformats.org/officeDocument/2006/relationships" ns1:id="rIdInteractive3">
              <ns0:snd ns1:embed="rIdEmbeddedAudio4" name="HSK3-0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21C0D29-92FC-4BA5-A3A5-56F381F42848}"/>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租</a:t>
            </a:r>
          </a:p>
        </p:txBody>
      </p:sp>
      <p:sp>
        <p:nvSpPr>
          <p:cNvPr id="7" name="choice_1">
            <a:extLst xmlns:a="http://schemas.openxmlformats.org/drawingml/2006/main">
              <a:ext uri="{FF2B5EF4-FFF2-40B4-BE49-F238E27FC236}">
                <a16:creationId xmlns:a16="http://schemas.microsoft.com/office/drawing/2014/main" id="{C6B0A178-BA26-404C-9637-2632ED06A14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租金</a:t>
            </a:r>
          </a:p>
        </p:txBody>
      </p:sp>
      <p:sp>
        <p:nvSpPr>
          <p:cNvPr id="8" name="choice_2">
            <a:extLst xmlns:a="http://schemas.openxmlformats.org/drawingml/2006/main">
              <a:ext uri="{FF2B5EF4-FFF2-40B4-BE49-F238E27FC236}">
                <a16:creationId xmlns:a16="http://schemas.microsoft.com/office/drawing/2014/main" id="{4B912B96-A414-4745-8291-65C0B372CFD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房东</a:t>
            </a:r>
          </a:p>
        </p:txBody>
      </p:sp>
    </p:spTree>
    <p:extLst>
      <p:ext uri="{BB962C8B-B14F-4D97-AF65-F5344CB8AC3E}">
        <p14:creationId xmlns:p14="http://schemas.microsoft.com/office/powerpoint/2010/main" val="132299269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49B806F-2781-4F01-8AB1-0C6A5D8870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69C8E6BE-4956-4305-824E-80B2C12C59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0FC7272-0C3E-492B-9727-49CD92F5AA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AF90A4A-9BE8-4F28-BBF0-0260FDFAC7E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租 (zū) = thuê.</a:t>
            </a:r>
          </a:p>
        </p:txBody>
      </p:sp>
      <p:sp>
        <p:nvSpPr>
          <p:cNvPr id="5" name="stretch">
            <a:extLst xmlns:a="http://schemas.openxmlformats.org/drawingml/2006/main">
              <a:ext uri="{FF2B5EF4-FFF2-40B4-BE49-F238E27FC236}">
                <a16:creationId xmlns:a16="http://schemas.microsoft.com/office/drawing/2014/main" id="{24A0F626-E765-49A6-9E72-036590647B3B}"/>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367FDE63-6CC4-4B97-9FE7-DD24DFA76E1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1579692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FB9B4B1-6564-4ACD-B53F-C8B74EBAA28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586F0F79-51EC-4160-B53F-865AE16E83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AE397CF-3552-48A8-8226-97E45B3426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E9D5495-F79D-4027-9511-0F432280D09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5567463-2774-46AB-8344-67A10CF63B1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5701721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E25753C-387D-44A8-8CF7-8CA6D92FCC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5AF33ECF-DEAC-4F99-AEB6-9220713B2D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166F1142-5CEA-4956-BAC9-01680F4061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32862164-B585-437A-87E7-90AB865B32E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một trong ba căn hộ theo ngân sách và nhu cầu.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thêm điều còn thiếu, trình bày lựa chọn và một đánh đổi.</a:t>
            </a:r>
          </a:p>
        </p:txBody>
      </p:sp>
      <p:sp>
        <p:nvSpPr>
          <p:cNvPr id="5" name="taskrule">
            <a:extLst xmlns:a="http://schemas.openxmlformats.org/drawingml/2006/main">
              <a:ext uri="{FF2B5EF4-FFF2-40B4-BE49-F238E27FC236}">
                <a16:creationId xmlns:a16="http://schemas.microsoft.com/office/drawing/2014/main" id="{1140222C-7166-4061-8EC1-7EDA7EE4F15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87383879"/>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F93399-AB3B-42BC-A60B-301DD190B5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D701F715-39BA-4B0E-8A2D-FBAEC6B287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D291EF0-D02E-433A-BB15-EA5C6C1998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租"/>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金"/>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东"/>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合"/>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同"/>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45990601"/>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057E633-DE8B-451A-903E-87750B1564E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C1977F27-C5E8-431E-81D8-B8F31F9164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0C9B837-022A-4ED2-9C70-9F6FCED803A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FA13EB9-D4E0-46B4-A3B1-8BFCD8E4812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926931F-9A88-4F70-8986-FF330576AD9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B5655B67-937C-4AFE-A864-9718C10C0F1A}"/>
              </a:ext>
            </a:extLst>
            <ns0:hlinkClick xmlns:ns0="http://schemas.openxmlformats.org/drawingml/2006/main" xmlns:ns1="http://schemas.openxmlformats.org/officeDocument/2006/relationships" ns1:id="rIdInteractive3">
              <ns0:snd ns1:embed="rIdEmbeddedAudio4" name="HSK3-0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0651145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EE990F-4A15-498B-8E6E-F964710F9B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HSK3-07</a:t>
            </a:r>
          </a:p>
        </p:txBody>
      </p:sp>
      <p:sp>
        <p:nvSpPr>
          <p:cNvPr id="2" name="heading">
            <a:extLst xmlns:a="http://schemas.openxmlformats.org/drawingml/2006/main">
              <a:ext uri="{FF2B5EF4-FFF2-40B4-BE49-F238E27FC236}">
                <a16:creationId xmlns:a16="http://schemas.microsoft.com/office/drawing/2014/main" id="{D4AF4BB3-15E0-428A-9082-82ABEFB053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0118406-294D-42D8-A170-400CAB3EF5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F90E3C16-DFA8-441F-AAC9-DA0AB2C7D38B}"/>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9AB6169-651E-4F9F-9842-52CD510876E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8374739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C49C4F4-FB23-4A3E-8BF1-3111C9B563D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DFC255A2-3C04-4550-8122-71689AC0F6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Nhà ở và quyết định thuê nhà</a:t>
            </a:r>
          </a:p>
        </p:txBody>
      </p:sp>
      <p:sp>
        <p:nvSpPr>
          <p:cNvPr id="3" name="page">
            <a:extLst xmlns:a="http://schemas.openxmlformats.org/drawingml/2006/main">
              <a:ext uri="{FF2B5EF4-FFF2-40B4-BE49-F238E27FC236}">
                <a16:creationId xmlns:a16="http://schemas.microsoft.com/office/drawing/2014/main" id="{1C6C1912-702B-4236-ADBA-BC16CE1649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4C198794-901F-464A-A726-350E88C4687D}"/>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没有……那么…… và đọc tìm chi tiết.</a:t>
            </a:r>
          </a:p>
        </p:txBody>
      </p:sp>
      <p:sp>
        <p:nvSpPr>
          <p:cNvPr id="5" name="duration">
            <a:extLst xmlns:a="http://schemas.openxmlformats.org/drawingml/2006/main">
              <a:ext uri="{FF2B5EF4-FFF2-40B4-BE49-F238E27FC236}">
                <a16:creationId xmlns:a16="http://schemas.microsoft.com/office/drawing/2014/main" id="{0766F819-BB0C-4E59-91B7-45FAFB107A8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06919175"/>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E0D9101-12CA-4E70-983E-B40AA2DBAE0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5E4B826F-952C-4972-890B-9E1492A852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A5914CC-D2CB-437D-8352-48622CB567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BFC314C-9883-45D9-892A-A7F7B770F95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电子邮件     周五     下午茶</a:t>
            </a:r>
          </a:p>
        </p:txBody>
      </p:sp>
      <p:sp>
        <p:nvSpPr>
          <p:cNvPr id="5" name="retrieval">
            <a:extLst xmlns:a="http://schemas.openxmlformats.org/drawingml/2006/main">
              <a:ext uri="{FF2B5EF4-FFF2-40B4-BE49-F238E27FC236}">
                <a16:creationId xmlns:a16="http://schemas.microsoft.com/office/drawing/2014/main" id="{C78A2EFD-6311-4626-8EB2-5DA5FF01E0D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0415637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EA1830CB-3532-4105-B480-029B4AFA93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70B6EB9F-273D-44B2-9193-D2FDA396BF5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C9F94E5-E36F-4614-AFB6-06DFA5BA49B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EC1CEC5-EC02-4E92-A2EB-57BFB77AE8E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交通</a:t>
            </a:r>
          </a:p>
        </p:txBody>
      </p:sp>
      <p:sp>
        <p:nvSpPr>
          <p:cNvPr id="5" name="py0">
            <a:extLst xmlns:a="http://schemas.openxmlformats.org/drawingml/2006/main">
              <a:ext uri="{FF2B5EF4-FFF2-40B4-BE49-F238E27FC236}">
                <a16:creationId xmlns:a16="http://schemas.microsoft.com/office/drawing/2014/main" id="{3BA4BCF0-1BEA-4D5B-A87B-07DD80A8EDE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jiāo tōng</a:t>
            </a:r>
          </a:p>
        </p:txBody>
      </p:sp>
      <p:sp>
        <p:nvSpPr>
          <p:cNvPr id="6" name="vi0">
            <a:extLst xmlns:a="http://schemas.openxmlformats.org/drawingml/2006/main">
              <a:ext uri="{FF2B5EF4-FFF2-40B4-BE49-F238E27FC236}">
                <a16:creationId xmlns:a16="http://schemas.microsoft.com/office/drawing/2014/main" id="{6A598788-AB3B-4BEE-B58D-903C2D261FB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giao thông</a:t>
            </a:r>
          </a:p>
        </p:txBody>
      </p:sp>
      <p:sp>
        <p:nvSpPr>
          <p:cNvPr id="7" name="zh1">
            <a:extLst xmlns:a="http://schemas.openxmlformats.org/drawingml/2006/main">
              <a:ext uri="{FF2B5EF4-FFF2-40B4-BE49-F238E27FC236}">
                <a16:creationId xmlns:a16="http://schemas.microsoft.com/office/drawing/2014/main" id="{1C0584BC-44D2-4F6C-B389-B443456BCD4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附近</a:t>
            </a:r>
          </a:p>
        </p:txBody>
      </p:sp>
      <p:sp>
        <p:nvSpPr>
          <p:cNvPr id="8" name="py1">
            <a:extLst xmlns:a="http://schemas.openxmlformats.org/drawingml/2006/main">
              <a:ext uri="{FF2B5EF4-FFF2-40B4-BE49-F238E27FC236}">
                <a16:creationId xmlns:a16="http://schemas.microsoft.com/office/drawing/2014/main" id="{69C8FD56-F473-4F6A-A9EB-A04A8AC9F22C}"/>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fùjìn</a:t>
            </a:r>
          </a:p>
        </p:txBody>
      </p:sp>
      <p:sp>
        <p:nvSpPr>
          <p:cNvPr id="9" name="vi1">
            <a:extLst xmlns:a="http://schemas.openxmlformats.org/drawingml/2006/main">
              <a:ext uri="{FF2B5EF4-FFF2-40B4-BE49-F238E27FC236}">
                <a16:creationId xmlns:a16="http://schemas.microsoft.com/office/drawing/2014/main" id="{4229EB86-8280-4F09-89EB-072CE06CA006}"/>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gần đây</a:t>
            </a:r>
          </a:p>
        </p:txBody>
      </p:sp>
      <p:sp>
        <p:nvSpPr>
          <p:cNvPr id="10" name="zh2">
            <a:extLst xmlns:a="http://schemas.openxmlformats.org/drawingml/2006/main">
              <a:ext uri="{FF2B5EF4-FFF2-40B4-BE49-F238E27FC236}">
                <a16:creationId xmlns:a16="http://schemas.microsoft.com/office/drawing/2014/main" id="{0B598CE5-8D56-4908-82A4-2208DBC8E66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超市</a:t>
            </a:r>
          </a:p>
        </p:txBody>
      </p:sp>
      <p:sp>
        <p:nvSpPr>
          <p:cNvPr id="11" name="py2">
            <a:extLst xmlns:a="http://schemas.openxmlformats.org/drawingml/2006/main">
              <a:ext uri="{FF2B5EF4-FFF2-40B4-BE49-F238E27FC236}">
                <a16:creationId xmlns:a16="http://schemas.microsoft.com/office/drawing/2014/main" id="{257D5049-18E7-41A4-86DA-A3E5B7D76244}"/>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chāoshì</a:t>
            </a:r>
          </a:p>
        </p:txBody>
      </p:sp>
      <p:sp>
        <p:nvSpPr>
          <p:cNvPr id="12" name="vi2">
            <a:extLst xmlns:a="http://schemas.openxmlformats.org/drawingml/2006/main">
              <a:ext uri="{FF2B5EF4-FFF2-40B4-BE49-F238E27FC236}">
                <a16:creationId xmlns:a16="http://schemas.microsoft.com/office/drawing/2014/main" id="{E3011FC4-7E86-4A8F-8F03-E84B25CEA880}"/>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siêu thị</a:t>
            </a:r>
          </a:p>
        </p:txBody>
      </p:sp>
      <p:sp>
        <p:nvSpPr>
          <p:cNvPr id="13" name="zh3">
            <a:extLst xmlns:a="http://schemas.openxmlformats.org/drawingml/2006/main">
              <a:ext uri="{FF2B5EF4-FFF2-40B4-BE49-F238E27FC236}">
                <a16:creationId xmlns:a16="http://schemas.microsoft.com/office/drawing/2014/main" id="{5ADCA930-5BE6-4269-920D-AF89B259435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电梯</a:t>
            </a:r>
          </a:p>
        </p:txBody>
      </p:sp>
      <p:sp>
        <p:nvSpPr>
          <p:cNvPr id="14" name="py3">
            <a:extLst xmlns:a="http://schemas.openxmlformats.org/drawingml/2006/main">
              <a:ext uri="{FF2B5EF4-FFF2-40B4-BE49-F238E27FC236}">
                <a16:creationId xmlns:a16="http://schemas.microsoft.com/office/drawing/2014/main" id="{35549C51-FD8B-4C91-995C-AADE85989F39}"/>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diàntī</a:t>
            </a:r>
          </a:p>
        </p:txBody>
      </p:sp>
      <p:sp>
        <p:nvSpPr>
          <p:cNvPr id="15" name="vi3">
            <a:extLst xmlns:a="http://schemas.openxmlformats.org/drawingml/2006/main">
              <a:ext uri="{FF2B5EF4-FFF2-40B4-BE49-F238E27FC236}">
                <a16:creationId xmlns:a16="http://schemas.microsoft.com/office/drawing/2014/main" id="{840708A3-DC5D-472D-8703-4F03EA72B44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thang máy</a:t>
            </a:r>
          </a:p>
        </p:txBody>
      </p:sp>
      <p:sp>
        <p:nvSpPr>
          <p:cNvPr id="16" name="zh4">
            <a:extLst xmlns:a="http://schemas.openxmlformats.org/drawingml/2006/main">
              <a:ext uri="{FF2B5EF4-FFF2-40B4-BE49-F238E27FC236}">
                <a16:creationId xmlns:a16="http://schemas.microsoft.com/office/drawing/2014/main" id="{E729EA2A-C3D5-40C0-9993-491352681A8A}"/>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楼层</a:t>
            </a:r>
          </a:p>
        </p:txBody>
      </p:sp>
      <p:sp>
        <p:nvSpPr>
          <p:cNvPr id="17" name="py4">
            <a:extLst xmlns:a="http://schemas.openxmlformats.org/drawingml/2006/main">
              <a:ext uri="{FF2B5EF4-FFF2-40B4-BE49-F238E27FC236}">
                <a16:creationId xmlns:a16="http://schemas.microsoft.com/office/drawing/2014/main" id="{1F017F4E-9054-4119-B6E9-E7E11B5FE7BE}"/>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lóu céng</a:t>
            </a:r>
          </a:p>
        </p:txBody>
      </p:sp>
      <p:sp>
        <p:nvSpPr>
          <p:cNvPr id="18" name="vi4">
            <a:extLst xmlns:a="http://schemas.openxmlformats.org/drawingml/2006/main">
              <a:ext uri="{FF2B5EF4-FFF2-40B4-BE49-F238E27FC236}">
                <a16:creationId xmlns:a16="http://schemas.microsoft.com/office/drawing/2014/main" id="{95AE82CB-F2D5-492F-B6B8-EF0162736829}"/>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tầng</a:t>
            </a:r>
          </a:p>
        </p:txBody>
      </p:sp>
      <p:sp>
        <p:nvSpPr>
          <p:cNvPr id="19" name="zh5">
            <a:extLst xmlns:a="http://schemas.openxmlformats.org/drawingml/2006/main">
              <a:ext uri="{FF2B5EF4-FFF2-40B4-BE49-F238E27FC236}">
                <a16:creationId xmlns:a16="http://schemas.microsoft.com/office/drawing/2014/main" id="{1B6BDA91-5ABA-4536-BCD0-9767063647C6}"/>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面积</a:t>
            </a:r>
          </a:p>
        </p:txBody>
      </p:sp>
      <p:sp>
        <p:nvSpPr>
          <p:cNvPr id="20" name="py5">
            <a:extLst xmlns:a="http://schemas.openxmlformats.org/drawingml/2006/main">
              <a:ext uri="{FF2B5EF4-FFF2-40B4-BE49-F238E27FC236}">
                <a16:creationId xmlns:a16="http://schemas.microsoft.com/office/drawing/2014/main" id="{EC26E061-028C-45E9-8D14-1589E174198C}"/>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miàn jī</a:t>
            </a:r>
          </a:p>
        </p:txBody>
      </p:sp>
      <p:sp>
        <p:nvSpPr>
          <p:cNvPr id="21" name="vi5">
            <a:extLst xmlns:a="http://schemas.openxmlformats.org/drawingml/2006/main">
              <a:ext uri="{FF2B5EF4-FFF2-40B4-BE49-F238E27FC236}">
                <a16:creationId xmlns:a16="http://schemas.microsoft.com/office/drawing/2014/main" id="{54BFA3F2-262A-4B82-881C-297F17CCCE56}"/>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diện tích</a:t>
            </a:r>
          </a:p>
        </p:txBody>
      </p:sp>
      <p:sp>
        <p:nvSpPr>
          <p:cNvPr id="22" name="zh6">
            <a:extLst xmlns:a="http://schemas.openxmlformats.org/drawingml/2006/main">
              <a:ext uri="{FF2B5EF4-FFF2-40B4-BE49-F238E27FC236}">
                <a16:creationId xmlns:a16="http://schemas.microsoft.com/office/drawing/2014/main" id="{92C02C72-D18B-453B-B8AC-5A3C7FF980E3}"/>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平方米</a:t>
            </a:r>
          </a:p>
        </p:txBody>
      </p:sp>
      <p:sp>
        <p:nvSpPr>
          <p:cNvPr id="23" name="py6">
            <a:extLst xmlns:a="http://schemas.openxmlformats.org/drawingml/2006/main">
              <a:ext uri="{FF2B5EF4-FFF2-40B4-BE49-F238E27FC236}">
                <a16:creationId xmlns:a16="http://schemas.microsoft.com/office/drawing/2014/main" id="{C27656E5-DC76-42C4-B21C-608F6DEA84E9}"/>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píng fāng mǐ</a:t>
            </a:r>
          </a:p>
        </p:txBody>
      </p:sp>
      <p:sp>
        <p:nvSpPr>
          <p:cNvPr id="24" name="vi6">
            <a:extLst xmlns:a="http://schemas.openxmlformats.org/drawingml/2006/main">
              <a:ext uri="{FF2B5EF4-FFF2-40B4-BE49-F238E27FC236}">
                <a16:creationId xmlns:a16="http://schemas.microsoft.com/office/drawing/2014/main" id="{9B225798-80AF-40BB-8720-4151067A383D}"/>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mét vuông</a:t>
            </a:r>
          </a:p>
        </p:txBody>
      </p:sp>
      <p:sp>
        <p:nvSpPr>
          <p:cNvPr id="25" name="zh7">
            <a:extLst xmlns:a="http://schemas.openxmlformats.org/drawingml/2006/main">
              <a:ext uri="{FF2B5EF4-FFF2-40B4-BE49-F238E27FC236}">
                <a16:creationId xmlns:a16="http://schemas.microsoft.com/office/drawing/2014/main" id="{827F93A9-5935-43C7-A8AF-7656792EBB7B}"/>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条件</a:t>
            </a:r>
          </a:p>
        </p:txBody>
      </p:sp>
      <p:sp>
        <p:nvSpPr>
          <p:cNvPr id="26" name="py7">
            <a:extLst xmlns:a="http://schemas.openxmlformats.org/drawingml/2006/main">
              <a:ext uri="{FF2B5EF4-FFF2-40B4-BE49-F238E27FC236}">
                <a16:creationId xmlns:a16="http://schemas.microsoft.com/office/drawing/2014/main" id="{BD3D41A9-4287-462B-AB31-77A637E3FE04}"/>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tiáo jiàn</a:t>
            </a:r>
          </a:p>
        </p:txBody>
      </p:sp>
      <p:sp>
        <p:nvSpPr>
          <p:cNvPr id="27" name="vi7">
            <a:extLst xmlns:a="http://schemas.openxmlformats.org/drawingml/2006/main">
              <a:ext uri="{FF2B5EF4-FFF2-40B4-BE49-F238E27FC236}">
                <a16:creationId xmlns:a16="http://schemas.microsoft.com/office/drawing/2014/main" id="{1D4DC09C-A2DF-4BBB-B9D0-CB4501E7E9C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điều kiện</a:t>
            </a:r>
          </a:p>
        </p:txBody>
      </p:sp>
    </p:spTree>
    <p:extLst>
      <p:ext uri="{BB962C8B-B14F-4D97-AF65-F5344CB8AC3E}">
        <p14:creationId xmlns:p14="http://schemas.microsoft.com/office/powerpoint/2010/main" val="1746906803"/>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D546ED3C-09EA-465A-989B-C32FE42F28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7D847387-8A79-4C0E-87B5-8AFEF2FE31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4A95CA0-554D-4725-8137-BA92174BCB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6C5D877-31F6-416C-A4F5-96C5F1C9384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报纸</a:t>
            </a:r>
          </a:p>
        </p:txBody>
      </p:sp>
      <p:sp>
        <p:nvSpPr>
          <p:cNvPr id="5" name="py0">
            <a:extLst xmlns:a="http://schemas.openxmlformats.org/drawingml/2006/main">
              <a:ext uri="{FF2B5EF4-FFF2-40B4-BE49-F238E27FC236}">
                <a16:creationId xmlns:a16="http://schemas.microsoft.com/office/drawing/2014/main" id="{F367B458-314B-4B95-A14B-C621742CEF4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bàozhǐ</a:t>
            </a:r>
          </a:p>
        </p:txBody>
      </p:sp>
      <p:sp>
        <p:nvSpPr>
          <p:cNvPr id="6" name="vi0">
            <a:extLst xmlns:a="http://schemas.openxmlformats.org/drawingml/2006/main">
              <a:ext uri="{FF2B5EF4-FFF2-40B4-BE49-F238E27FC236}">
                <a16:creationId xmlns:a16="http://schemas.microsoft.com/office/drawing/2014/main" id="{6EF11582-FAF3-47A1-9F03-41E7EF210E6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báo</a:t>
            </a:r>
          </a:p>
        </p:txBody>
      </p:sp>
      <p:sp>
        <p:nvSpPr>
          <p:cNvPr id="7" name="zh1">
            <a:extLst xmlns:a="http://schemas.openxmlformats.org/drawingml/2006/main">
              <a:ext uri="{FF2B5EF4-FFF2-40B4-BE49-F238E27FC236}">
                <a16:creationId xmlns:a16="http://schemas.microsoft.com/office/drawing/2014/main" id="{A630E601-8587-4E72-8B33-4BBA5B0E1A6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懂得</a:t>
            </a:r>
          </a:p>
        </p:txBody>
      </p:sp>
      <p:sp>
        <p:nvSpPr>
          <p:cNvPr id="8" name="py1">
            <a:extLst xmlns:a="http://schemas.openxmlformats.org/drawingml/2006/main">
              <a:ext uri="{FF2B5EF4-FFF2-40B4-BE49-F238E27FC236}">
                <a16:creationId xmlns:a16="http://schemas.microsoft.com/office/drawing/2014/main" id="{D38ACCBC-B843-4C2F-BB5B-55BD2C84F18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dǒngde</a:t>
            </a:r>
          </a:p>
        </p:txBody>
      </p:sp>
      <p:sp>
        <p:nvSpPr>
          <p:cNvPr id="9" name="vi1">
            <a:extLst xmlns:a="http://schemas.openxmlformats.org/drawingml/2006/main">
              <a:ext uri="{FF2B5EF4-FFF2-40B4-BE49-F238E27FC236}">
                <a16:creationId xmlns:a16="http://schemas.microsoft.com/office/drawing/2014/main" id="{F2F88129-66C2-4AD8-8D0A-85D23333FBC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hiểu biết</a:t>
            </a:r>
          </a:p>
        </p:txBody>
      </p:sp>
      <p:sp>
        <p:nvSpPr>
          <p:cNvPr id="10" name="zh2">
            <a:extLst xmlns:a="http://schemas.openxmlformats.org/drawingml/2006/main">
              <a:ext uri="{FF2B5EF4-FFF2-40B4-BE49-F238E27FC236}">
                <a16:creationId xmlns:a16="http://schemas.microsoft.com/office/drawing/2014/main" id="{CDB87FEC-C0A2-4B3E-B9C1-A09E641E6B6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健康</a:t>
            </a:r>
          </a:p>
        </p:txBody>
      </p:sp>
      <p:sp>
        <p:nvSpPr>
          <p:cNvPr id="11" name="py2">
            <a:extLst xmlns:a="http://schemas.openxmlformats.org/drawingml/2006/main">
              <a:ext uri="{FF2B5EF4-FFF2-40B4-BE49-F238E27FC236}">
                <a16:creationId xmlns:a16="http://schemas.microsoft.com/office/drawing/2014/main" id="{1D7025B4-6EA5-44AB-9F65-809563C0FF7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jiànkāng</a:t>
            </a:r>
          </a:p>
        </p:txBody>
      </p:sp>
      <p:sp>
        <p:nvSpPr>
          <p:cNvPr id="12" name="vi2">
            <a:extLst xmlns:a="http://schemas.openxmlformats.org/drawingml/2006/main">
              <a:ext uri="{FF2B5EF4-FFF2-40B4-BE49-F238E27FC236}">
                <a16:creationId xmlns:a16="http://schemas.microsoft.com/office/drawing/2014/main" id="{59A840C1-8ACC-4ADE-9B15-6CA21C54C86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sức khỏe khỏe mạnh</a:t>
            </a:r>
          </a:p>
        </p:txBody>
      </p:sp>
      <p:sp>
        <p:nvSpPr>
          <p:cNvPr id="13" name="zh3">
            <a:extLst xmlns:a="http://schemas.openxmlformats.org/drawingml/2006/main">
              <a:ext uri="{FF2B5EF4-FFF2-40B4-BE49-F238E27FC236}">
                <a16:creationId xmlns:a16="http://schemas.microsoft.com/office/drawing/2014/main" id="{08AE2DB1-A0F1-4E18-B886-0E211D28D439}"/>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年级</a:t>
            </a:r>
          </a:p>
        </p:txBody>
      </p:sp>
      <p:sp>
        <p:nvSpPr>
          <p:cNvPr id="14" name="py3">
            <a:extLst xmlns:a="http://schemas.openxmlformats.org/drawingml/2006/main">
              <a:ext uri="{FF2B5EF4-FFF2-40B4-BE49-F238E27FC236}">
                <a16:creationId xmlns:a16="http://schemas.microsoft.com/office/drawing/2014/main" id="{EB5FC431-0F57-4183-B400-39E0854F27F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niánjí</a:t>
            </a:r>
          </a:p>
        </p:txBody>
      </p:sp>
      <p:sp>
        <p:nvSpPr>
          <p:cNvPr id="15" name="vi3">
            <a:extLst xmlns:a="http://schemas.openxmlformats.org/drawingml/2006/main">
              <a:ext uri="{FF2B5EF4-FFF2-40B4-BE49-F238E27FC236}">
                <a16:creationId xmlns:a16="http://schemas.microsoft.com/office/drawing/2014/main" id="{5187B060-3D5B-4026-A261-7CFB76D478D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khối lớp</a:t>
            </a:r>
          </a:p>
        </p:txBody>
      </p:sp>
      <p:sp>
        <p:nvSpPr>
          <p:cNvPr id="16" name="zh4">
            <a:extLst xmlns:a="http://schemas.openxmlformats.org/drawingml/2006/main">
              <a:ext uri="{FF2B5EF4-FFF2-40B4-BE49-F238E27FC236}">
                <a16:creationId xmlns:a16="http://schemas.microsoft.com/office/drawing/2014/main" id="{7EED7235-F614-476A-A48E-6E3F8C2081B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腿</a:t>
            </a:r>
          </a:p>
        </p:txBody>
      </p:sp>
      <p:sp>
        <p:nvSpPr>
          <p:cNvPr id="17" name="py4">
            <a:extLst xmlns:a="http://schemas.openxmlformats.org/drawingml/2006/main">
              <a:ext uri="{FF2B5EF4-FFF2-40B4-BE49-F238E27FC236}">
                <a16:creationId xmlns:a16="http://schemas.microsoft.com/office/drawing/2014/main" id="{2701CECB-0C13-471C-B8E2-48F43963026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tuǐ</a:t>
            </a:r>
          </a:p>
        </p:txBody>
      </p:sp>
      <p:sp>
        <p:nvSpPr>
          <p:cNvPr id="18" name="vi4">
            <a:extLst xmlns:a="http://schemas.openxmlformats.org/drawingml/2006/main">
              <a:ext uri="{FF2B5EF4-FFF2-40B4-BE49-F238E27FC236}">
                <a16:creationId xmlns:a16="http://schemas.microsoft.com/office/drawing/2014/main" id="{198CF586-61BF-4CC1-AD1D-F612265CCB4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chân</a:t>
            </a:r>
          </a:p>
        </p:txBody>
      </p:sp>
      <p:sp>
        <p:nvSpPr>
          <p:cNvPr id="19" name="zh5">
            <a:extLst xmlns:a="http://schemas.openxmlformats.org/drawingml/2006/main">
              <a:ext uri="{FF2B5EF4-FFF2-40B4-BE49-F238E27FC236}">
                <a16:creationId xmlns:a16="http://schemas.microsoft.com/office/drawing/2014/main" id="{3624D363-464F-4A5A-87AC-23DFAE202E0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羽毛球</a:t>
            </a:r>
          </a:p>
        </p:txBody>
      </p:sp>
      <p:sp>
        <p:nvSpPr>
          <p:cNvPr id="20" name="py5">
            <a:extLst xmlns:a="http://schemas.openxmlformats.org/drawingml/2006/main">
              <a:ext uri="{FF2B5EF4-FFF2-40B4-BE49-F238E27FC236}">
                <a16:creationId xmlns:a16="http://schemas.microsoft.com/office/drawing/2014/main" id="{8BEF8ED9-9F57-421B-9E67-1EE5DBCA650C}"/>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yǔmáoqiú</a:t>
            </a:r>
          </a:p>
        </p:txBody>
      </p:sp>
      <p:sp>
        <p:nvSpPr>
          <p:cNvPr id="21" name="vi5">
            <a:extLst xmlns:a="http://schemas.openxmlformats.org/drawingml/2006/main">
              <a:ext uri="{FF2B5EF4-FFF2-40B4-BE49-F238E27FC236}">
                <a16:creationId xmlns:a16="http://schemas.microsoft.com/office/drawing/2014/main" id="{EF99907C-22E3-4E17-A120-F764B3DDDAD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cầu lông</a:t>
            </a:r>
          </a:p>
        </p:txBody>
      </p:sp>
    </p:spTree>
    <p:extLst>
      <p:ext uri="{BB962C8B-B14F-4D97-AF65-F5344CB8AC3E}">
        <p14:creationId xmlns:p14="http://schemas.microsoft.com/office/powerpoint/2010/main" val="175254772"/>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95CD6A0-D050-4B37-8C63-06AF088A27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534DB7A1-E88D-4BDE-9AF3-E51FE1418F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82971BC-933E-4AAF-A48D-F5027FCFA91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8753141-DB95-43AA-80F7-94E35A9421C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没有……那么……</a:t>
            </a:r>
          </a:p>
        </p:txBody>
      </p:sp>
      <p:sp>
        <p:nvSpPr>
          <p:cNvPr id="5" name="rule">
            <a:extLst xmlns:a="http://schemas.openxmlformats.org/drawingml/2006/main">
              <a:ext uri="{FF2B5EF4-FFF2-40B4-BE49-F238E27FC236}">
                <a16:creationId xmlns:a16="http://schemas.microsoft.com/office/drawing/2014/main" id="{C9C3FDCC-11CC-4408-9715-8F4C0B1E5785}"/>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这间没有那间那么大。 Phòng này không lớn bằng phòng kia.</a:t>
            </a:r>
          </a:p>
        </p:txBody>
      </p:sp>
    </p:spTree>
    <p:extLst>
      <p:ext uri="{BB962C8B-B14F-4D97-AF65-F5344CB8AC3E}">
        <p14:creationId xmlns:p14="http://schemas.microsoft.com/office/powerpoint/2010/main" val="1932557601"/>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1FB1369-9425-4B65-B918-6BDF566B47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516B9870-0AE3-4AAC-9E70-5F0381F2E9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7339E76-99E4-4FFE-A410-B868CFB079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B4E32AD-5791-47BA-B675-DA588761B68F}"/>
              </a:ext>
            </a:extLst>
            <ns0:hlinkClick xmlns:ns0="http://schemas.openxmlformats.org/drawingml/2006/main" xmlns:ns1="http://schemas.openxmlformats.org/officeDocument/2006/relationships" ns1:id="rIdInteractive3">
              <ns0:snd ns1:embed="rIdEmbeddedAudio4" name="HSK3-0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EC10592-2BAC-444C-980B-20729D08546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77E5701-6115-4FBD-B568-7BA02E30AFE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220466"/>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4F11C3D-4B37-4683-BC09-C67244C2E77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50CD27D4-61F6-4D82-A4ED-9C74E8A4B8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C40DC25-22C5-413A-ACC7-B253598224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57AA882F-E7E8-4BBF-9CD8-A3DEEEF537CA}"/>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这套房每月租金三千元，靠近地铁站，也有家具。白天有点儿吵，晚上比较安静。小</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林想看过房以后再决定。</a:t>
            </a:r>
          </a:p>
        </p:txBody>
      </p:sp>
      <p:sp>
        <p:nvSpPr>
          <p:cNvPr id="5" name="q0">
            <a:extLst xmlns:a="http://schemas.openxmlformats.org/drawingml/2006/main">
              <a:ext uri="{FF2B5EF4-FFF2-40B4-BE49-F238E27FC236}">
                <a16:creationId xmlns:a16="http://schemas.microsoft.com/office/drawing/2014/main" id="{AB9080EF-FF05-4C36-9250-0F4E1201E75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租金多少？</a:t>
            </a:r>
          </a:p>
        </p:txBody>
      </p:sp>
      <p:sp>
        <p:nvSpPr>
          <p:cNvPr id="6" name="q1">
            <a:extLst xmlns:a="http://schemas.openxmlformats.org/drawingml/2006/main">
              <a:ext uri="{FF2B5EF4-FFF2-40B4-BE49-F238E27FC236}">
                <a16:creationId xmlns:a16="http://schemas.microsoft.com/office/drawing/2014/main" id="{ECCF184B-1978-49D9-B682-2C3BC43AAF33}"/>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小林马上决定租吗？</a:t>
            </a:r>
          </a:p>
        </p:txBody>
      </p:sp>
    </p:spTree>
    <p:extLst>
      <p:ext uri="{BB962C8B-B14F-4D97-AF65-F5344CB8AC3E}">
        <p14:creationId xmlns:p14="http://schemas.microsoft.com/office/powerpoint/2010/main" val="528824280"/>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C4EC0D7-63B7-499B-AE21-70C601153C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7EA30E83-C537-478E-92E3-BD12FD4E7B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2CBF3F7-5127-46AD-8680-5521748061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0185E55-A846-4767-8A7C-DC2C5C082CD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小林马上决定租吗？</a:t>
            </a:r>
          </a:p>
        </p:txBody>
      </p:sp>
      <p:sp>
        <p:nvSpPr>
          <p:cNvPr id="5" name="audio_game">
            <a:extLst xmlns:a="http://schemas.openxmlformats.org/drawingml/2006/main">
              <a:ext uri="{FF2B5EF4-FFF2-40B4-BE49-F238E27FC236}">
                <a16:creationId xmlns:a16="http://schemas.microsoft.com/office/drawing/2014/main" id="{133B4A7E-5CCD-4A54-B125-FB3532806934}"/>
              </a:ext>
            </a:extLst>
            <ns0:hlinkClick xmlns:ns0="http://schemas.openxmlformats.org/drawingml/2006/main" xmlns:ns1="http://schemas.openxmlformats.org/officeDocument/2006/relationships" ns1:id="rIdInteractive3">
              <ns0:snd ns1:embed="rIdEmbeddedAudio4" name="HSK3-0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D83DCFF-E07D-45C7-9888-55A69013E0CE}"/>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B8A96D50-864A-44E4-BD57-F610E94C0F2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没有，先看房。</a:t>
            </a:r>
          </a:p>
        </p:txBody>
      </p:sp>
      <p:sp>
        <p:nvSpPr>
          <p:cNvPr id="8" name="choice_2">
            <a:extLst xmlns:a="http://schemas.openxmlformats.org/drawingml/2006/main">
              <a:ext uri="{FF2B5EF4-FFF2-40B4-BE49-F238E27FC236}">
                <a16:creationId xmlns:a16="http://schemas.microsoft.com/office/drawing/2014/main" id="{CBF66232-34F6-474F-9B22-DBABB46C4F9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每月三千元。</a:t>
            </a:r>
          </a:p>
        </p:txBody>
      </p:sp>
    </p:spTree>
    <p:extLst>
      <p:ext uri="{BB962C8B-B14F-4D97-AF65-F5344CB8AC3E}">
        <p14:creationId xmlns:p14="http://schemas.microsoft.com/office/powerpoint/2010/main" val="136165750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A77C497-2F12-42AD-9484-66DD7A34B7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A4D1D5BE-965E-4125-8F09-6F7CF2DA7B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0CC4EDE-75F4-4CC8-BAA6-889B25C703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AAC4311-DA36-442D-8ABD-CE2F5117FC48}"/>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没有，先看房。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B040CEEB-5AFE-45BC-932A-60F1ADFC3EA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5A49B7EF-92B5-4573-AA71-7213E47F9AC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41667729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1CFADFD-091C-4270-A979-5FDC7E38FE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6C2A3D23-0094-42D4-8AF2-CB686AF6A2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0A19BF4-6226-48D3-959B-6649BFBCF5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464982A-8DA7-4CB9-A4BC-44C980D0925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B55EF9E9-6262-4BE6-AA27-12BCA8F4096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50697950"/>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7BE7A9-2D3C-4601-BD46-184309BFC9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2320835A-E18F-4E6A-952B-5809288D51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8F6C5B4-29DE-4109-A9BD-E99B81BA1E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3EFEE56-5BDE-4247-8CFC-35977727336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một trong ba căn hộ theo ngân sách và nhu cầu.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thêm điều còn thiếu, trình bày lựa chọn và một đánh đổi.</a:t>
            </a:r>
          </a:p>
        </p:txBody>
      </p:sp>
      <p:sp>
        <p:nvSpPr>
          <p:cNvPr id="5" name="taskrule">
            <a:extLst xmlns:a="http://schemas.openxmlformats.org/drawingml/2006/main">
              <a:ext uri="{FF2B5EF4-FFF2-40B4-BE49-F238E27FC236}">
                <a16:creationId xmlns:a16="http://schemas.microsoft.com/office/drawing/2014/main" id="{61CEF0C8-B633-42D9-ACC4-59A62671AB0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558288958"/>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3C125FC-7666-4B54-907E-1BC51CCF89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8B2B4CD9-E828-4D2F-BBD5-B5C2204EF36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2C3564C8-FBEC-4AC4-B050-F0A44FAB6BB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交"/>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通"/>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附"/>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近"/>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超"/>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市"/>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89980822"/>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C9B9D45-1ED9-483A-A152-6DBAFC57F92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694FEBCF-B332-40F1-83E6-3B88D4345A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FC7A253-83EC-475C-BFB9-1821081811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5E0FEAA-8F5A-40B5-9AB4-B2E1FA8CAA29}"/>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B0E873B-11C1-40AF-AB14-E2F8F972C1D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2A4482A8-F6B9-4148-8140-E1ECFC27ACDD}"/>
              </a:ext>
            </a:extLst>
            <ns0:hlinkClick xmlns:ns0="http://schemas.openxmlformats.org/drawingml/2006/main" xmlns:ns1="http://schemas.openxmlformats.org/officeDocument/2006/relationships" ns1:id="rIdInteractive3">
              <ns0:snd ns1:embed="rIdEmbeddedAudio4" name="HSK3-0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624962705"/>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7D18915-591E-49FD-A8F6-A09B8A12A0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HSK3-08</a:t>
            </a:r>
          </a:p>
        </p:txBody>
      </p:sp>
      <p:sp>
        <p:nvSpPr>
          <p:cNvPr id="2" name="heading">
            <a:extLst xmlns:a="http://schemas.openxmlformats.org/drawingml/2006/main">
              <a:ext uri="{FF2B5EF4-FFF2-40B4-BE49-F238E27FC236}">
                <a16:creationId xmlns:a16="http://schemas.microsoft.com/office/drawing/2014/main" id="{6769C691-B59E-4DBD-86BD-44D8567AB85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FA77670-992E-4CF5-BF8F-B66EE8F58FB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0C70C82-FAFC-4EC6-ACAA-60D1BEE35B6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B3F7398-8DC2-4833-817F-20AC66F5B06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51665431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72AE7E-9B7E-4F04-BD1D-59D44645BC5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9330A2B9-C9DA-4FBB-B62B-987D667D23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Nhà ở và quyết định thuê nhà</a:t>
            </a:r>
          </a:p>
        </p:txBody>
      </p:sp>
      <p:sp>
        <p:nvSpPr>
          <p:cNvPr id="3" name="page">
            <a:extLst xmlns:a="http://schemas.openxmlformats.org/drawingml/2006/main">
              <a:ext uri="{FF2B5EF4-FFF2-40B4-BE49-F238E27FC236}">
                <a16:creationId xmlns:a16="http://schemas.microsoft.com/office/drawing/2014/main" id="{F2524BFD-D6F9-4391-BE3C-A46EE4F5D9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8796D15-93BA-458B-90B2-1BED8B0CC827}"/>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nhà ở và quyết định</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thuê nhà và viết sản phẩm ngắn.</a:t>
            </a:r>
          </a:p>
        </p:txBody>
      </p:sp>
      <p:sp>
        <p:nvSpPr>
          <p:cNvPr id="5" name="duration">
            <a:extLst xmlns:a="http://schemas.openxmlformats.org/drawingml/2006/main">
              <a:ext uri="{FF2B5EF4-FFF2-40B4-BE49-F238E27FC236}">
                <a16:creationId xmlns:a16="http://schemas.microsoft.com/office/drawing/2014/main" id="{FA89006C-A4B1-4D83-A73C-3F056F74F7E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630903476"/>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BB53541-B94A-4955-B372-99C40EB5C1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33C3E616-70A1-4E66-8F51-732B20699E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37CABCFC-C3FF-488D-A503-ED09F12E42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98D7695-2374-4188-ADAD-CE4CEFFC9AE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租     租金     房东</a:t>
            </a:r>
          </a:p>
        </p:txBody>
      </p:sp>
      <p:sp>
        <p:nvSpPr>
          <p:cNvPr id="5" name="retrieval">
            <a:extLst xmlns:a="http://schemas.openxmlformats.org/drawingml/2006/main">
              <a:ext uri="{FF2B5EF4-FFF2-40B4-BE49-F238E27FC236}">
                <a16:creationId xmlns:a16="http://schemas.microsoft.com/office/drawing/2014/main" id="{EC420773-D458-4238-BD40-255CB379A86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74715012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A78ECDA6-A115-4680-97CD-AF31ED76CD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A9D6CD19-E602-4B55-A0BE-52D3883905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B5B5F22-FE99-4A2D-8A04-BE10B6FB6D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E792F80-7A3E-4C2A-9002-174031B1750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家具</a:t>
            </a:r>
          </a:p>
        </p:txBody>
      </p:sp>
      <p:sp>
        <p:nvSpPr>
          <p:cNvPr id="5" name="py0">
            <a:extLst xmlns:a="http://schemas.openxmlformats.org/drawingml/2006/main">
              <a:ext uri="{FF2B5EF4-FFF2-40B4-BE49-F238E27FC236}">
                <a16:creationId xmlns:a16="http://schemas.microsoft.com/office/drawing/2014/main" id="{FC064018-A857-4F7D-8C9F-BDD9C4E3D89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jiā jù</a:t>
            </a:r>
          </a:p>
        </p:txBody>
      </p:sp>
      <p:sp>
        <p:nvSpPr>
          <p:cNvPr id="6" name="vi0">
            <a:extLst xmlns:a="http://schemas.openxmlformats.org/drawingml/2006/main">
              <a:ext uri="{FF2B5EF4-FFF2-40B4-BE49-F238E27FC236}">
                <a16:creationId xmlns:a16="http://schemas.microsoft.com/office/drawing/2014/main" id="{54D4ED33-0672-4310-BC75-5E4EA3D3E89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nội thất</a:t>
            </a:r>
          </a:p>
        </p:txBody>
      </p:sp>
      <p:sp>
        <p:nvSpPr>
          <p:cNvPr id="7" name="zh1">
            <a:extLst xmlns:a="http://schemas.openxmlformats.org/drawingml/2006/main">
              <a:ext uri="{FF2B5EF4-FFF2-40B4-BE49-F238E27FC236}">
                <a16:creationId xmlns:a16="http://schemas.microsoft.com/office/drawing/2014/main" id="{788F861F-F495-4A92-8D74-45DE39BF2852}"/>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合租</a:t>
            </a:r>
          </a:p>
        </p:txBody>
      </p:sp>
      <p:sp>
        <p:nvSpPr>
          <p:cNvPr id="8" name="py1">
            <a:extLst xmlns:a="http://schemas.openxmlformats.org/drawingml/2006/main">
              <a:ext uri="{FF2B5EF4-FFF2-40B4-BE49-F238E27FC236}">
                <a16:creationId xmlns:a16="http://schemas.microsoft.com/office/drawing/2014/main" id="{71B82432-CE16-49A4-ACFE-D2B7C7DFFB9E}"/>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zū</a:t>
            </a:r>
          </a:p>
        </p:txBody>
      </p:sp>
      <p:sp>
        <p:nvSpPr>
          <p:cNvPr id="9" name="vi1">
            <a:extLst xmlns:a="http://schemas.openxmlformats.org/drawingml/2006/main">
              <a:ext uri="{FF2B5EF4-FFF2-40B4-BE49-F238E27FC236}">
                <a16:creationId xmlns:a16="http://schemas.microsoft.com/office/drawing/2014/main" id="{9951DB6B-8C7D-42F9-B954-C88CD94E4D30}"/>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thuê chung</a:t>
            </a:r>
          </a:p>
        </p:txBody>
      </p:sp>
      <p:sp>
        <p:nvSpPr>
          <p:cNvPr id="10" name="zh2">
            <a:extLst xmlns:a="http://schemas.openxmlformats.org/drawingml/2006/main">
              <a:ext uri="{FF2B5EF4-FFF2-40B4-BE49-F238E27FC236}">
                <a16:creationId xmlns:a16="http://schemas.microsoft.com/office/drawing/2014/main" id="{6E768136-CA68-4107-ACBF-35DA3A98490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搬家</a:t>
            </a:r>
          </a:p>
        </p:txBody>
      </p:sp>
      <p:sp>
        <p:nvSpPr>
          <p:cNvPr id="11" name="py2">
            <a:extLst xmlns:a="http://schemas.openxmlformats.org/drawingml/2006/main">
              <a:ext uri="{FF2B5EF4-FFF2-40B4-BE49-F238E27FC236}">
                <a16:creationId xmlns:a16="http://schemas.microsoft.com/office/drawing/2014/main" id="{DC347FDF-E4ED-432C-A089-4B5C2871C897}"/>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bānjiā</a:t>
            </a:r>
          </a:p>
        </p:txBody>
      </p:sp>
      <p:sp>
        <p:nvSpPr>
          <p:cNvPr id="12" name="vi2">
            <a:extLst xmlns:a="http://schemas.openxmlformats.org/drawingml/2006/main">
              <a:ext uri="{FF2B5EF4-FFF2-40B4-BE49-F238E27FC236}">
                <a16:creationId xmlns:a16="http://schemas.microsoft.com/office/drawing/2014/main" id="{66C41807-5A73-4196-8C8A-8860EC96C91B}"/>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chuyển nhà</a:t>
            </a:r>
          </a:p>
        </p:txBody>
      </p:sp>
      <p:sp>
        <p:nvSpPr>
          <p:cNvPr id="13" name="zh3">
            <a:extLst xmlns:a="http://schemas.openxmlformats.org/drawingml/2006/main">
              <a:ext uri="{FF2B5EF4-FFF2-40B4-BE49-F238E27FC236}">
                <a16:creationId xmlns:a16="http://schemas.microsoft.com/office/drawing/2014/main" id="{ABC9DE78-E81B-4E1A-A1A1-D26E358007D4}"/>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考虑</a:t>
            </a:r>
          </a:p>
        </p:txBody>
      </p:sp>
      <p:sp>
        <p:nvSpPr>
          <p:cNvPr id="14" name="py3">
            <a:extLst xmlns:a="http://schemas.openxmlformats.org/drawingml/2006/main">
              <a:ext uri="{FF2B5EF4-FFF2-40B4-BE49-F238E27FC236}">
                <a16:creationId xmlns:a16="http://schemas.microsoft.com/office/drawing/2014/main" id="{1980B983-3EA8-4AE1-B5B2-E04C081A80A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kǎo lǜ</a:t>
            </a:r>
          </a:p>
        </p:txBody>
      </p:sp>
      <p:sp>
        <p:nvSpPr>
          <p:cNvPr id="15" name="vi3">
            <a:extLst xmlns:a="http://schemas.openxmlformats.org/drawingml/2006/main">
              <a:ext uri="{FF2B5EF4-FFF2-40B4-BE49-F238E27FC236}">
                <a16:creationId xmlns:a16="http://schemas.microsoft.com/office/drawing/2014/main" id="{CAAB52A3-7E22-4583-9104-CD0D61D1EEC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cân nhắc</a:t>
            </a:r>
          </a:p>
        </p:txBody>
      </p:sp>
      <p:sp>
        <p:nvSpPr>
          <p:cNvPr id="16" name="zh4">
            <a:extLst xmlns:a="http://schemas.openxmlformats.org/drawingml/2006/main">
              <a:ext uri="{FF2B5EF4-FFF2-40B4-BE49-F238E27FC236}">
                <a16:creationId xmlns:a16="http://schemas.microsoft.com/office/drawing/2014/main" id="{706B1ED0-0EAF-4A0E-8BF8-B04A3BC201CB}"/>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比较</a:t>
            </a:r>
          </a:p>
        </p:txBody>
      </p:sp>
      <p:sp>
        <p:nvSpPr>
          <p:cNvPr id="17" name="py4">
            <a:extLst xmlns:a="http://schemas.openxmlformats.org/drawingml/2006/main">
              <a:ext uri="{FF2B5EF4-FFF2-40B4-BE49-F238E27FC236}">
                <a16:creationId xmlns:a16="http://schemas.microsoft.com/office/drawing/2014/main" id="{55DDE8FF-1BF0-46FA-956B-E6A5B7BE697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bǐjiào</a:t>
            </a:r>
          </a:p>
        </p:txBody>
      </p:sp>
      <p:sp>
        <p:nvSpPr>
          <p:cNvPr id="18" name="vi4">
            <a:extLst xmlns:a="http://schemas.openxmlformats.org/drawingml/2006/main">
              <a:ext uri="{FF2B5EF4-FFF2-40B4-BE49-F238E27FC236}">
                <a16:creationId xmlns:a16="http://schemas.microsoft.com/office/drawing/2014/main" id="{76070A53-042A-48C1-B16C-689284434F14}"/>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so sánh</a:t>
            </a:r>
          </a:p>
        </p:txBody>
      </p:sp>
      <p:sp>
        <p:nvSpPr>
          <p:cNvPr id="19" name="zh5">
            <a:extLst xmlns:a="http://schemas.openxmlformats.org/drawingml/2006/main">
              <a:ext uri="{FF2B5EF4-FFF2-40B4-BE49-F238E27FC236}">
                <a16:creationId xmlns:a16="http://schemas.microsoft.com/office/drawing/2014/main" id="{6275D112-2F1D-4B55-A7E0-AA473E0D442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选择</a:t>
            </a:r>
          </a:p>
        </p:txBody>
      </p:sp>
      <p:sp>
        <p:nvSpPr>
          <p:cNvPr id="20" name="py5">
            <a:extLst xmlns:a="http://schemas.openxmlformats.org/drawingml/2006/main">
              <a:ext uri="{FF2B5EF4-FFF2-40B4-BE49-F238E27FC236}">
                <a16:creationId xmlns:a16="http://schemas.microsoft.com/office/drawing/2014/main" id="{83277223-B6B2-418F-B391-10880750C37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xuǎnzé</a:t>
            </a:r>
          </a:p>
        </p:txBody>
      </p:sp>
      <p:sp>
        <p:nvSpPr>
          <p:cNvPr id="21" name="vi5">
            <a:extLst xmlns:a="http://schemas.openxmlformats.org/drawingml/2006/main">
              <a:ext uri="{FF2B5EF4-FFF2-40B4-BE49-F238E27FC236}">
                <a16:creationId xmlns:a16="http://schemas.microsoft.com/office/drawing/2014/main" id="{1680BF99-C441-4096-B90B-5B8C78E5ED5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lựa chọn</a:t>
            </a:r>
          </a:p>
        </p:txBody>
      </p:sp>
      <p:sp>
        <p:nvSpPr>
          <p:cNvPr id="22" name="zh6">
            <a:extLst xmlns:a="http://schemas.openxmlformats.org/drawingml/2006/main">
              <a:ext uri="{FF2B5EF4-FFF2-40B4-BE49-F238E27FC236}">
                <a16:creationId xmlns:a16="http://schemas.microsoft.com/office/drawing/2014/main" id="{2AE15A84-1B81-454A-AD17-4EE98A1968D0}"/>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合适的房子</a:t>
            </a:r>
          </a:p>
        </p:txBody>
      </p:sp>
      <p:sp>
        <p:nvSpPr>
          <p:cNvPr id="23" name="py6">
            <a:extLst xmlns:a="http://schemas.openxmlformats.org/drawingml/2006/main">
              <a:ext uri="{FF2B5EF4-FFF2-40B4-BE49-F238E27FC236}">
                <a16:creationId xmlns:a16="http://schemas.microsoft.com/office/drawing/2014/main" id="{5B3F0FC4-03E3-4383-A49C-F9EB236E8749}"/>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shì de fáng zi</a:t>
            </a:r>
          </a:p>
        </p:txBody>
      </p:sp>
      <p:sp>
        <p:nvSpPr>
          <p:cNvPr id="24" name="vi6">
            <a:extLst xmlns:a="http://schemas.openxmlformats.org/drawingml/2006/main">
              <a:ext uri="{FF2B5EF4-FFF2-40B4-BE49-F238E27FC236}">
                <a16:creationId xmlns:a16="http://schemas.microsoft.com/office/drawing/2014/main" id="{22923BA6-2D87-489F-8077-0ED9852199D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nhà phù hợp</a:t>
            </a:r>
          </a:p>
        </p:txBody>
      </p:sp>
      <p:sp>
        <p:nvSpPr>
          <p:cNvPr id="25" name="zh7">
            <a:extLst xmlns:a="http://schemas.openxmlformats.org/drawingml/2006/main">
              <a:ext uri="{FF2B5EF4-FFF2-40B4-BE49-F238E27FC236}">
                <a16:creationId xmlns:a16="http://schemas.microsoft.com/office/drawing/2014/main" id="{BEE99C10-26E8-4B30-A3DF-C15122198CE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费用</a:t>
            </a:r>
          </a:p>
        </p:txBody>
      </p:sp>
      <p:sp>
        <p:nvSpPr>
          <p:cNvPr id="26" name="py7">
            <a:extLst xmlns:a="http://schemas.openxmlformats.org/drawingml/2006/main">
              <a:ext uri="{FF2B5EF4-FFF2-40B4-BE49-F238E27FC236}">
                <a16:creationId xmlns:a16="http://schemas.microsoft.com/office/drawing/2014/main" id="{16C4BFEA-7F48-40DF-8679-79574D69E865}"/>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fèi yòng</a:t>
            </a:r>
          </a:p>
        </p:txBody>
      </p:sp>
      <p:sp>
        <p:nvSpPr>
          <p:cNvPr id="27" name="vi7">
            <a:extLst xmlns:a="http://schemas.openxmlformats.org/drawingml/2006/main">
              <a:ext uri="{FF2B5EF4-FFF2-40B4-BE49-F238E27FC236}">
                <a16:creationId xmlns:a16="http://schemas.microsoft.com/office/drawing/2014/main" id="{798899C5-6CA6-4996-A1D5-F6971580D55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chi phí</a:t>
            </a:r>
          </a:p>
        </p:txBody>
      </p:sp>
    </p:spTree>
    <p:extLst>
      <p:ext uri="{BB962C8B-B14F-4D97-AF65-F5344CB8AC3E}">
        <p14:creationId xmlns:p14="http://schemas.microsoft.com/office/powerpoint/2010/main" val="1703360728"/>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9270E8F-E852-4C53-B96E-44528095F0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CFC6A4E1-F56B-4D04-AC52-DEA87468B7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E85722E-5F14-4740-9298-71EE2A09F1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EFC1B23-D59C-4BC5-B420-A92606CB65A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北</a:t>
            </a:r>
          </a:p>
        </p:txBody>
      </p:sp>
      <p:sp>
        <p:nvSpPr>
          <p:cNvPr id="5" name="py0">
            <a:extLst xmlns:a="http://schemas.openxmlformats.org/drawingml/2006/main">
              <a:ext uri="{FF2B5EF4-FFF2-40B4-BE49-F238E27FC236}">
                <a16:creationId xmlns:a16="http://schemas.microsoft.com/office/drawing/2014/main" id="{16B58341-63C7-4842-AFB8-01570BCAD83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běi</a:t>
            </a:r>
          </a:p>
        </p:txBody>
      </p:sp>
      <p:sp>
        <p:nvSpPr>
          <p:cNvPr id="6" name="vi0">
            <a:extLst xmlns:a="http://schemas.openxmlformats.org/drawingml/2006/main">
              <a:ext uri="{FF2B5EF4-FFF2-40B4-BE49-F238E27FC236}">
                <a16:creationId xmlns:a16="http://schemas.microsoft.com/office/drawing/2014/main" id="{80AFE240-5285-4FFE-A99B-4155CA35AFF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bắc</a:t>
            </a:r>
          </a:p>
        </p:txBody>
      </p:sp>
      <p:sp>
        <p:nvSpPr>
          <p:cNvPr id="7" name="zh1">
            <a:extLst xmlns:a="http://schemas.openxmlformats.org/drawingml/2006/main">
              <a:ext uri="{FF2B5EF4-FFF2-40B4-BE49-F238E27FC236}">
                <a16:creationId xmlns:a16="http://schemas.microsoft.com/office/drawing/2014/main" id="{2AA9C4F6-31A1-4724-BED4-96D148C636F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动物</a:t>
            </a:r>
          </a:p>
        </p:txBody>
      </p:sp>
      <p:sp>
        <p:nvSpPr>
          <p:cNvPr id="8" name="py1">
            <a:extLst xmlns:a="http://schemas.openxmlformats.org/drawingml/2006/main">
              <a:ext uri="{FF2B5EF4-FFF2-40B4-BE49-F238E27FC236}">
                <a16:creationId xmlns:a16="http://schemas.microsoft.com/office/drawing/2014/main" id="{D71BE15D-01D2-4954-9756-D89BC9AD636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dòngwù</a:t>
            </a:r>
          </a:p>
        </p:txBody>
      </p:sp>
      <p:sp>
        <p:nvSpPr>
          <p:cNvPr id="9" name="vi1">
            <a:extLst xmlns:a="http://schemas.openxmlformats.org/drawingml/2006/main">
              <a:ext uri="{FF2B5EF4-FFF2-40B4-BE49-F238E27FC236}">
                <a16:creationId xmlns:a16="http://schemas.microsoft.com/office/drawing/2014/main" id="{0D3C7871-5B95-43DF-8DB9-DFEE53FE8C0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động vật</a:t>
            </a:r>
          </a:p>
        </p:txBody>
      </p:sp>
      <p:sp>
        <p:nvSpPr>
          <p:cNvPr id="10" name="zh2">
            <a:extLst xmlns:a="http://schemas.openxmlformats.org/drawingml/2006/main">
              <a:ext uri="{FF2B5EF4-FFF2-40B4-BE49-F238E27FC236}">
                <a16:creationId xmlns:a16="http://schemas.microsoft.com/office/drawing/2014/main" id="{AB56CB21-4CCE-42D6-9E70-5D7876DC4DF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讲</a:t>
            </a:r>
          </a:p>
        </p:txBody>
      </p:sp>
      <p:sp>
        <p:nvSpPr>
          <p:cNvPr id="11" name="py2">
            <a:extLst xmlns:a="http://schemas.openxmlformats.org/drawingml/2006/main">
              <a:ext uri="{FF2B5EF4-FFF2-40B4-BE49-F238E27FC236}">
                <a16:creationId xmlns:a16="http://schemas.microsoft.com/office/drawing/2014/main" id="{89AD640A-C766-4123-8DC1-D87E7503140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jiǎng</a:t>
            </a:r>
          </a:p>
        </p:txBody>
      </p:sp>
      <p:sp>
        <p:nvSpPr>
          <p:cNvPr id="12" name="vi2">
            <a:extLst xmlns:a="http://schemas.openxmlformats.org/drawingml/2006/main">
              <a:ext uri="{FF2B5EF4-FFF2-40B4-BE49-F238E27FC236}">
                <a16:creationId xmlns:a16="http://schemas.microsoft.com/office/drawing/2014/main" id="{BEF5F0C3-1EA0-4CD8-ADFC-94AB2D9D1E3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kể giảng</a:t>
            </a:r>
          </a:p>
        </p:txBody>
      </p:sp>
      <p:sp>
        <p:nvSpPr>
          <p:cNvPr id="13" name="zh3">
            <a:extLst xmlns:a="http://schemas.openxmlformats.org/drawingml/2006/main">
              <a:ext uri="{FF2B5EF4-FFF2-40B4-BE49-F238E27FC236}">
                <a16:creationId xmlns:a16="http://schemas.microsoft.com/office/drawing/2014/main" id="{7BF51F6F-CEF1-4159-BADB-7BE68DB00FE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年轻</a:t>
            </a:r>
          </a:p>
        </p:txBody>
      </p:sp>
      <p:sp>
        <p:nvSpPr>
          <p:cNvPr id="14" name="py3">
            <a:extLst xmlns:a="http://schemas.openxmlformats.org/drawingml/2006/main">
              <a:ext uri="{FF2B5EF4-FFF2-40B4-BE49-F238E27FC236}">
                <a16:creationId xmlns:a16="http://schemas.microsoft.com/office/drawing/2014/main" id="{A14B3EAE-A73A-42FF-B42B-56C5E0E7598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niánqīng</a:t>
            </a:r>
          </a:p>
        </p:txBody>
      </p:sp>
      <p:sp>
        <p:nvSpPr>
          <p:cNvPr id="15" name="vi3">
            <a:extLst xmlns:a="http://schemas.openxmlformats.org/drawingml/2006/main">
              <a:ext uri="{FF2B5EF4-FFF2-40B4-BE49-F238E27FC236}">
                <a16:creationId xmlns:a16="http://schemas.microsoft.com/office/drawing/2014/main" id="{B9D09A31-0576-4E31-9EE8-1DEC8B5CCE6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trẻ tuổi</a:t>
            </a:r>
          </a:p>
        </p:txBody>
      </p:sp>
      <p:sp>
        <p:nvSpPr>
          <p:cNvPr id="16" name="zh4">
            <a:extLst xmlns:a="http://schemas.openxmlformats.org/drawingml/2006/main">
              <a:ext uri="{FF2B5EF4-FFF2-40B4-BE49-F238E27FC236}">
                <a16:creationId xmlns:a16="http://schemas.microsoft.com/office/drawing/2014/main" id="{E5CF18E8-68CF-4CA0-A0C0-C43BB97A7DB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外地</a:t>
            </a:r>
          </a:p>
        </p:txBody>
      </p:sp>
      <p:sp>
        <p:nvSpPr>
          <p:cNvPr id="17" name="py4">
            <a:extLst xmlns:a="http://schemas.openxmlformats.org/drawingml/2006/main">
              <a:ext uri="{FF2B5EF4-FFF2-40B4-BE49-F238E27FC236}">
                <a16:creationId xmlns:a16="http://schemas.microsoft.com/office/drawing/2014/main" id="{717A791E-D599-45AE-9053-01B734CBE7A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wàidì</a:t>
            </a:r>
          </a:p>
        </p:txBody>
      </p:sp>
      <p:sp>
        <p:nvSpPr>
          <p:cNvPr id="18" name="vi4">
            <a:extLst xmlns:a="http://schemas.openxmlformats.org/drawingml/2006/main">
              <a:ext uri="{FF2B5EF4-FFF2-40B4-BE49-F238E27FC236}">
                <a16:creationId xmlns:a16="http://schemas.microsoft.com/office/drawing/2014/main" id="{4F4B34AD-298D-4928-A729-9A224C83324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nơi khác</a:t>
            </a:r>
          </a:p>
        </p:txBody>
      </p:sp>
      <p:sp>
        <p:nvSpPr>
          <p:cNvPr id="19" name="zh5">
            <a:extLst xmlns:a="http://schemas.openxmlformats.org/drawingml/2006/main">
              <a:ext uri="{FF2B5EF4-FFF2-40B4-BE49-F238E27FC236}">
                <a16:creationId xmlns:a16="http://schemas.microsoft.com/office/drawing/2014/main" id="{32D7E54C-F07F-45D8-9706-2BCC8F665E7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语言</a:t>
            </a:r>
          </a:p>
        </p:txBody>
      </p:sp>
      <p:sp>
        <p:nvSpPr>
          <p:cNvPr id="20" name="py5">
            <a:extLst xmlns:a="http://schemas.openxmlformats.org/drawingml/2006/main">
              <a:ext uri="{FF2B5EF4-FFF2-40B4-BE49-F238E27FC236}">
                <a16:creationId xmlns:a16="http://schemas.microsoft.com/office/drawing/2014/main" id="{984DA633-56F1-4079-BF18-D6CB9F2903D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yǔyán</a:t>
            </a:r>
          </a:p>
        </p:txBody>
      </p:sp>
      <p:sp>
        <p:nvSpPr>
          <p:cNvPr id="21" name="vi5">
            <a:extLst xmlns:a="http://schemas.openxmlformats.org/drawingml/2006/main">
              <a:ext uri="{FF2B5EF4-FFF2-40B4-BE49-F238E27FC236}">
                <a16:creationId xmlns:a16="http://schemas.microsoft.com/office/drawing/2014/main" id="{1E3968CE-9F11-494A-845C-2FC1D0AEE1B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ngôn ngữ</a:t>
            </a:r>
          </a:p>
        </p:txBody>
      </p:sp>
    </p:spTree>
    <p:extLst>
      <p:ext uri="{BB962C8B-B14F-4D97-AF65-F5344CB8AC3E}">
        <p14:creationId xmlns:p14="http://schemas.microsoft.com/office/powerpoint/2010/main" val="77247506"/>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585FFE-02FA-40E9-937C-52DDD855006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5C41CFA9-7512-4FF0-89D3-7C5914D28C0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D78C619-3D85-4B85-9AC7-E919A92F26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506577B-625A-4673-9CA7-8DAD0E85056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如果……的话</a:t>
            </a:r>
          </a:p>
        </p:txBody>
      </p:sp>
      <p:sp>
        <p:nvSpPr>
          <p:cNvPr id="5" name="rule">
            <a:extLst xmlns:a="http://schemas.openxmlformats.org/drawingml/2006/main">
              <a:ext uri="{FF2B5EF4-FFF2-40B4-BE49-F238E27FC236}">
                <a16:creationId xmlns:a16="http://schemas.microsoft.com/office/drawing/2014/main" id="{B19679A6-2634-4613-AA6A-A89923509BE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如果租金合适的话，我就租。 Nếu giá thuê phù hợp tôi sẽ thuê.</a:t>
            </a:r>
          </a:p>
        </p:txBody>
      </p:sp>
    </p:spTree>
    <p:extLst>
      <p:ext uri="{BB962C8B-B14F-4D97-AF65-F5344CB8AC3E}">
        <p14:creationId xmlns:p14="http://schemas.microsoft.com/office/powerpoint/2010/main" val="1747947793"/>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C22E544-C1DF-40C1-8119-337E4C575EF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6AF9C6DC-AE49-42D3-9C47-03BD41FB82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79DA1BB-0035-4EFF-93CE-52F45738AC5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93D610C0-5D07-41AB-A248-F4B0CA2C1A53}"/>
              </a:ext>
            </a:extLst>
            <ns0:hlinkClick xmlns:ns0="http://schemas.openxmlformats.org/drawingml/2006/main" xmlns:ns1="http://schemas.openxmlformats.org/officeDocument/2006/relationships" ns1:id="rIdInteractive3">
              <ns0:snd ns1:embed="rIdEmbeddedAudio4" name="HSK3-0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AA8240A-5223-4858-BC2F-9F7F2560BE7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BA317E2-993E-4124-ABAE-DE180C83DE0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913893692"/>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39B3AF0-2A1F-446F-9CC2-F6B4E23AF4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31E268E7-D167-4D95-B383-FF1AE441F2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FA2FCDA4-1A46-4D0A-9CE3-8EBE37F327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97D8522-2FCE-4D3D-A4E9-45D9C2FFD9A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这套房每月租金三千元，靠近地铁站，也有家具。白天有点儿吵，晚上比较安静。小</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林想看过房以后再决定。</a:t>
            </a:r>
          </a:p>
        </p:txBody>
      </p:sp>
      <p:sp>
        <p:nvSpPr>
          <p:cNvPr id="5" name="q0">
            <a:extLst xmlns:a="http://schemas.openxmlformats.org/drawingml/2006/main">
              <a:ext uri="{FF2B5EF4-FFF2-40B4-BE49-F238E27FC236}">
                <a16:creationId xmlns:a16="http://schemas.microsoft.com/office/drawing/2014/main" id="{F3CD8377-4D27-4C36-B3F2-5069FB12C500}"/>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租金多少？</a:t>
            </a:r>
          </a:p>
        </p:txBody>
      </p:sp>
      <p:sp>
        <p:nvSpPr>
          <p:cNvPr id="6" name="q1">
            <a:extLst xmlns:a="http://schemas.openxmlformats.org/drawingml/2006/main">
              <a:ext uri="{FF2B5EF4-FFF2-40B4-BE49-F238E27FC236}">
                <a16:creationId xmlns:a16="http://schemas.microsoft.com/office/drawing/2014/main" id="{8C41FDA0-4F4A-47F0-AB12-B24217B3BFFA}"/>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小林马上决定租吗？</a:t>
            </a:r>
          </a:p>
        </p:txBody>
      </p:sp>
    </p:spTree>
    <p:extLst>
      <p:ext uri="{BB962C8B-B14F-4D97-AF65-F5344CB8AC3E}">
        <p14:creationId xmlns:p14="http://schemas.microsoft.com/office/powerpoint/2010/main" val="502521615"/>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6BC0CCB-305C-445A-B9D0-FF2A56DDF36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08BEB351-D3DB-4FDC-AE35-AD40CBB7FD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4FE11913-8850-4E7F-AA99-852CAB5BE8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4077F70-6AC0-464E-AD60-837B8C82660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2DF7BEC9-8B5A-4F31-B20E-AD4109C28CA4}"/>
              </a:ext>
            </a:extLst>
            <ns0:hlinkClick xmlns:ns0="http://schemas.openxmlformats.org/drawingml/2006/main" xmlns:ns1="http://schemas.openxmlformats.org/officeDocument/2006/relationships" ns1:id="rIdInteractive3">
              <ns0:snd ns1:embed="rIdEmbeddedAudio4" name="HSK3-0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8B89991-B7AD-45FE-8FE7-A82C148DA0AC}"/>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合租</a:t>
            </a:r>
          </a:p>
        </p:txBody>
      </p:sp>
      <p:sp>
        <p:nvSpPr>
          <p:cNvPr id="7" name="choice_1">
            <a:extLst xmlns:a="http://schemas.openxmlformats.org/drawingml/2006/main">
              <a:ext uri="{FF2B5EF4-FFF2-40B4-BE49-F238E27FC236}">
                <a16:creationId xmlns:a16="http://schemas.microsoft.com/office/drawing/2014/main" id="{93AE29FC-8E62-4E4C-B51B-C5AE0F335A2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搬家</a:t>
            </a:r>
          </a:p>
        </p:txBody>
      </p:sp>
      <p:sp>
        <p:nvSpPr>
          <p:cNvPr id="8" name="choice_2">
            <a:extLst xmlns:a="http://schemas.openxmlformats.org/drawingml/2006/main">
              <a:ext uri="{FF2B5EF4-FFF2-40B4-BE49-F238E27FC236}">
                <a16:creationId xmlns:a16="http://schemas.microsoft.com/office/drawing/2014/main" id="{F9CEFEA3-14E0-4FC5-86DC-07D658A1690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家具</a:t>
            </a:r>
          </a:p>
        </p:txBody>
      </p:sp>
    </p:spTree>
    <p:extLst>
      <p:ext uri="{BB962C8B-B14F-4D97-AF65-F5344CB8AC3E}">
        <p14:creationId xmlns:p14="http://schemas.microsoft.com/office/powerpoint/2010/main" val="1649885466"/>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D47D458-A189-4799-9678-1C75C5AEC0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A6E1DAC3-74E3-49A7-81EB-590E96FF11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A0EE3BA-946B-4C90-A192-DE18B0BE96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FA9D3C4-978A-49EF-83C1-DDE10A203E1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家具 (jiā jù).</a:t>
            </a:r>
          </a:p>
        </p:txBody>
      </p:sp>
      <p:sp>
        <p:nvSpPr>
          <p:cNvPr id="5" name="stretch">
            <a:extLst xmlns:a="http://schemas.openxmlformats.org/drawingml/2006/main">
              <a:ext uri="{FF2B5EF4-FFF2-40B4-BE49-F238E27FC236}">
                <a16:creationId xmlns:a16="http://schemas.microsoft.com/office/drawing/2014/main" id="{7E226A72-2DA0-43CC-BD37-54AA9D1EC41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4DDBBEFF-A09A-4F65-BFE0-12257C7B2CF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72125324"/>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E2F1340-F775-4CDF-8D39-C6D4E7E836B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50563CC0-125E-4CB7-8292-ADECEAB06B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0292996-F5B8-4E44-A9A3-BC89402FAC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B54841EA-3090-4D42-B650-EFFD2BCAB29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C873177-0B9A-4B92-9BE3-3A045316159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49317369"/>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47BEE73-16EC-4238-A553-EF955298FE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CEBC7B04-4A17-45F5-8069-460538D6CFD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BFFACC7-8EE7-4107-90D0-F2EF792DDD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90DDEE3-7CE9-4B9F-972D-813EB8E9FAB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một trong ba căn hộ theo ngân sách và nhu cầu.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thêm điều còn thiếu, trình bày lựa chọn và một đánh đổi.</a:t>
            </a:r>
          </a:p>
        </p:txBody>
      </p:sp>
      <p:sp>
        <p:nvSpPr>
          <p:cNvPr id="5" name="taskrule">
            <a:extLst xmlns:a="http://schemas.openxmlformats.org/drawingml/2006/main">
              <a:ext uri="{FF2B5EF4-FFF2-40B4-BE49-F238E27FC236}">
                <a16:creationId xmlns:a16="http://schemas.microsoft.com/office/drawing/2014/main" id="{B465B768-B262-4AE8-89DE-EDBD2AE7A6C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83822301"/>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4FC4C66-F4CD-476C-AB6E-119348F3452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91BB48B8-B7B1-4AE2-9782-5F956DE5EC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5F832B46-F909-417C-9639-62FF1CE6C4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家"/>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具"/>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租"/>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搬"/>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考"/>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95422082"/>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85ED776-3487-47CA-BDF3-E1B6B12D2A9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6DD7150B-D1AF-4794-B88B-0A8CE3D097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79F86A5F-C2CF-4488-A920-D0D0125512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9D37CFF-71A7-4AC1-BDBE-AB152EEF753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1208489-6C4D-4AED-9786-5AC73607027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00F1CB8-A55A-4928-A384-16FAD4C93990}"/>
              </a:ext>
            </a:extLst>
            <ns0:hlinkClick xmlns:ns0="http://schemas.openxmlformats.org/drawingml/2006/main" xmlns:ns1="http://schemas.openxmlformats.org/officeDocument/2006/relationships" ns1:id="rIdInteractive3">
              <ns0:snd ns1:embed="rIdEmbeddedAudio4" name="HSK3-0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982595874"/>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924DA6-3A77-4790-B1A2-766CA290E3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HSK3-09</a:t>
            </a:r>
          </a:p>
        </p:txBody>
      </p:sp>
      <p:sp>
        <p:nvSpPr>
          <p:cNvPr id="2" name="heading">
            <a:extLst xmlns:a="http://schemas.openxmlformats.org/drawingml/2006/main">
              <a:ext uri="{FF2B5EF4-FFF2-40B4-BE49-F238E27FC236}">
                <a16:creationId xmlns:a16="http://schemas.microsoft.com/office/drawing/2014/main" id="{203565AF-31E6-4C69-9B84-518859995B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A5B20381-5781-448E-8819-35A9A7558CE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600599E-018A-4288-BF9F-F79AF98798F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02FAEC4-0BF4-4B6D-AF07-4D61444092D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44643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2026-10-18T07:28:14.0870000Z</dcterms:created>
  <dcterms:modified xsi:type="dcterms:W3CDTF">2026-10-18T07:28:14.0870000Z</dcterms:modified>
</coreProperties>
</file>