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0d507353b2364c50" /><Relationship Type="http://schemas.openxmlformats.org/officeDocument/2006/relationships/extended-properties" Target="/docProps/app.xml" Id="R00fa8a2336cc40d5" /><Relationship Type="http://schemas.openxmlformats.org/officeDocument/2006/relationships/officeDocument" Target="/ppt/presentation.xml" Id="R285389bdad5c4444" /></Relationships>
</file>

<file path=ppt/presentation.xml><?xml version="1.0" encoding="utf-8"?>
<p:presentation xmlns:p="http://schemas.openxmlformats.org/presentationml/2006/main">
  <p:sldMasterIdLst>
    <p:sldMasterId xmlns:r="http://schemas.openxmlformats.org/officeDocument/2006/relationships" id="2147483648" r:id="R338f937ca1e84106"/>
  </p:sldMasterIdLst>
  <p:notesMasterIdLst>
    <p:notesMasterId xmlns:r="http://schemas.openxmlformats.org/officeDocument/2006/relationships" r:id="R8be4b34d25954c5d"/>
  </p:notesMasterIdLst>
  <p:sldIdLst>
    <p:sldId xmlns:r="http://schemas.openxmlformats.org/officeDocument/2006/relationships" id="256" r:id="Rfe2a32755315400a"/>
    <p:sldId xmlns:r="http://schemas.openxmlformats.org/officeDocument/2006/relationships" id="257" r:id="R6099abbc91f1449e"/>
    <p:sldId xmlns:r="http://schemas.openxmlformats.org/officeDocument/2006/relationships" id="258" r:id="Rc308909770814581"/>
    <p:sldId xmlns:r="http://schemas.openxmlformats.org/officeDocument/2006/relationships" id="259" r:id="R7905375fde1743af"/>
    <p:sldId xmlns:r="http://schemas.openxmlformats.org/officeDocument/2006/relationships" id="260" r:id="Reb49a8aa5c194403"/>
    <p:sldId xmlns:r="http://schemas.openxmlformats.org/officeDocument/2006/relationships" id="261" r:id="R8911be2f31d44d30"/>
    <p:sldId xmlns:r="http://schemas.openxmlformats.org/officeDocument/2006/relationships" id="262" r:id="R83b7bfeed91140a0"/>
    <p:sldId xmlns:r="http://schemas.openxmlformats.org/officeDocument/2006/relationships" id="263" r:id="Rbb92d85e4131496f"/>
    <p:sldId xmlns:r="http://schemas.openxmlformats.org/officeDocument/2006/relationships" id="264" r:id="Rccb986cf701f4722"/>
    <p:sldId xmlns:r="http://schemas.openxmlformats.org/officeDocument/2006/relationships" id="265" r:id="R9a94751ba29b410d"/>
    <p:sldId xmlns:r="http://schemas.openxmlformats.org/officeDocument/2006/relationships" id="266" r:id="R67b68c3d3b804187"/>
    <p:sldId xmlns:r="http://schemas.openxmlformats.org/officeDocument/2006/relationships" id="267" r:id="Rcc6b9437397946b6"/>
    <p:sldId xmlns:r="http://schemas.openxmlformats.org/officeDocument/2006/relationships" id="268" r:id="R72d7eb9978054b94"/>
    <p:sldId xmlns:r="http://schemas.openxmlformats.org/officeDocument/2006/relationships" id="269" r:id="Rdc8664e9d7e748e6"/>
    <p:sldId xmlns:r="http://schemas.openxmlformats.org/officeDocument/2006/relationships" id="270" r:id="R0217e27acb2f4cf5"/>
    <p:sldId xmlns:r="http://schemas.openxmlformats.org/officeDocument/2006/relationships" id="271" r:id="R4dfed88b5d16457c"/>
    <p:sldId xmlns:r="http://schemas.openxmlformats.org/officeDocument/2006/relationships" id="272" r:id="R703a10cf17164b39"/>
    <p:sldId xmlns:r="http://schemas.openxmlformats.org/officeDocument/2006/relationships" id="273" r:id="R6313163458cd4e15"/>
    <p:sldId xmlns:r="http://schemas.openxmlformats.org/officeDocument/2006/relationships" id="274" r:id="R9ecd423cabfa4b24"/>
    <p:sldId xmlns:r="http://schemas.openxmlformats.org/officeDocument/2006/relationships" id="275" r:id="R4075b6bc482c4c60"/>
    <p:sldId xmlns:r="http://schemas.openxmlformats.org/officeDocument/2006/relationships" id="276" r:id="R5a8ab68717944e52"/>
    <p:sldId xmlns:r="http://schemas.openxmlformats.org/officeDocument/2006/relationships" id="277" r:id="Rb27b527c374e44c1"/>
    <p:sldId xmlns:r="http://schemas.openxmlformats.org/officeDocument/2006/relationships" id="278" r:id="R07411da757784bea"/>
    <p:sldId xmlns:r="http://schemas.openxmlformats.org/officeDocument/2006/relationships" id="279" r:id="R4ac108aeef254b16"/>
    <p:sldId xmlns:r="http://schemas.openxmlformats.org/officeDocument/2006/relationships" id="280" r:id="R669b7d63b4824cc2"/>
    <p:sldId xmlns:r="http://schemas.openxmlformats.org/officeDocument/2006/relationships" id="281" r:id="R48604a74fd984f11"/>
    <p:sldId xmlns:r="http://schemas.openxmlformats.org/officeDocument/2006/relationships" id="282" r:id="R8d151a72e68a4682"/>
    <p:sldId xmlns:r="http://schemas.openxmlformats.org/officeDocument/2006/relationships" id="283" r:id="Rc10c0a939c544a66"/>
    <p:sldId xmlns:r="http://schemas.openxmlformats.org/officeDocument/2006/relationships" id="284" r:id="Re0e71e78dd8c4174"/>
    <p:sldId xmlns:r="http://schemas.openxmlformats.org/officeDocument/2006/relationships" id="285" r:id="R8373168b61c44685"/>
    <p:sldId xmlns:r="http://schemas.openxmlformats.org/officeDocument/2006/relationships" id="286" r:id="Rc3a7d15ef30a4f8f"/>
    <p:sldId xmlns:r="http://schemas.openxmlformats.org/officeDocument/2006/relationships" id="287" r:id="R5fc1b1f78f05412c"/>
    <p:sldId xmlns:r="http://schemas.openxmlformats.org/officeDocument/2006/relationships" id="288" r:id="R20afaf5c85f44ff2"/>
    <p:sldId xmlns:r="http://schemas.openxmlformats.org/officeDocument/2006/relationships" id="289" r:id="R0c5a6ad5be4e4334"/>
    <p:sldId xmlns:r="http://schemas.openxmlformats.org/officeDocument/2006/relationships" id="290" r:id="R2b7502eac8c540aa"/>
    <p:sldId xmlns:r="http://schemas.openxmlformats.org/officeDocument/2006/relationships" id="291" r:id="Ree84b755f4254d23"/>
    <p:sldId xmlns:r="http://schemas.openxmlformats.org/officeDocument/2006/relationships" id="292" r:id="Rbfca6b5c2c044699"/>
    <p:sldId xmlns:r="http://schemas.openxmlformats.org/officeDocument/2006/relationships" id="293" r:id="Re477671ee0a64ada"/>
    <p:sldId xmlns:r="http://schemas.openxmlformats.org/officeDocument/2006/relationships" id="294" r:id="R9454ec77c5f348d6"/>
    <p:sldId xmlns:r="http://schemas.openxmlformats.org/officeDocument/2006/relationships" id="295" r:id="Red306ad451a842e8"/>
    <p:sldId xmlns:r="http://schemas.openxmlformats.org/officeDocument/2006/relationships" id="296" r:id="Rf6800612722a4296"/>
    <p:sldId xmlns:r="http://schemas.openxmlformats.org/officeDocument/2006/relationships" id="297" r:id="R0fa9ef0c4a8742c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ead9f9edc3a4e12" /><Relationship Type="http://schemas.openxmlformats.org/officeDocument/2006/relationships/slideMaster" Target="/ppt/slideMasters/slideMaster1.xml" Id="R338f937ca1e84106" /><Relationship Type="http://schemas.openxmlformats.org/officeDocument/2006/relationships/notesMaster" Target="/ppt/notesMasters/notesMaster1.xml" Id="R8be4b34d25954c5d" /><Relationship Type="http://schemas.openxmlformats.org/officeDocument/2006/relationships/presProps" Target="/ppt/presProps.xml" Id="R664e767f96d641cd" /><Relationship Type="http://schemas.openxmlformats.org/officeDocument/2006/relationships/tableStyles" Target="/ppt/tableStyles.xml" Id="R1ffae84f3bc040e5" /><Relationship Type="http://schemas.openxmlformats.org/officeDocument/2006/relationships/slide" Target="/ppt/slides/slide1.xml" Id="Rfe2a32755315400a" /><Relationship Type="http://schemas.openxmlformats.org/officeDocument/2006/relationships/slide" Target="/ppt/slides/slide2.xml" Id="R6099abbc91f1449e" /><Relationship Type="http://schemas.openxmlformats.org/officeDocument/2006/relationships/slide" Target="/ppt/slides/slide3.xml" Id="Rc308909770814581" /><Relationship Type="http://schemas.openxmlformats.org/officeDocument/2006/relationships/slide" Target="/ppt/slides/slide4.xml" Id="R7905375fde1743af" /><Relationship Type="http://schemas.openxmlformats.org/officeDocument/2006/relationships/slide" Target="/ppt/slides/slide5.xml" Id="Reb49a8aa5c194403" /><Relationship Type="http://schemas.openxmlformats.org/officeDocument/2006/relationships/slide" Target="/ppt/slides/slide6.xml" Id="R8911be2f31d44d30" /><Relationship Type="http://schemas.openxmlformats.org/officeDocument/2006/relationships/slide" Target="/ppt/slides/slide7.xml" Id="R83b7bfeed91140a0" /><Relationship Type="http://schemas.openxmlformats.org/officeDocument/2006/relationships/slide" Target="/ppt/slides/slide8.xml" Id="Rbb92d85e4131496f" /><Relationship Type="http://schemas.openxmlformats.org/officeDocument/2006/relationships/slide" Target="/ppt/slides/slide9.xml" Id="Rccb986cf701f4722" /><Relationship Type="http://schemas.openxmlformats.org/officeDocument/2006/relationships/slide" Target="/ppt/slides/slide10.xml" Id="R9a94751ba29b410d" /><Relationship Type="http://schemas.openxmlformats.org/officeDocument/2006/relationships/slide" Target="/ppt/slides/slide11.xml" Id="R67b68c3d3b804187" /><Relationship Type="http://schemas.openxmlformats.org/officeDocument/2006/relationships/slide" Target="/ppt/slides/slide12.xml" Id="Rcc6b9437397946b6" /><Relationship Type="http://schemas.openxmlformats.org/officeDocument/2006/relationships/slide" Target="/ppt/slides/slide13.xml" Id="R72d7eb9978054b94" /><Relationship Type="http://schemas.openxmlformats.org/officeDocument/2006/relationships/slide" Target="/ppt/slides/slide14.xml" Id="Rdc8664e9d7e748e6" /><Relationship Type="http://schemas.openxmlformats.org/officeDocument/2006/relationships/slide" Target="/ppt/slides/slide15.xml" Id="R0217e27acb2f4cf5" /><Relationship Type="http://schemas.openxmlformats.org/officeDocument/2006/relationships/slide" Target="/ppt/slides/slide16.xml" Id="R4dfed88b5d16457c" /><Relationship Type="http://schemas.openxmlformats.org/officeDocument/2006/relationships/slide" Target="/ppt/slides/slide17.xml" Id="R703a10cf17164b39" /><Relationship Type="http://schemas.openxmlformats.org/officeDocument/2006/relationships/slide" Target="/ppt/slides/slide18.xml" Id="R6313163458cd4e15" /><Relationship Type="http://schemas.openxmlformats.org/officeDocument/2006/relationships/slide" Target="/ppt/slides/slide19.xml" Id="R9ecd423cabfa4b24" /><Relationship Type="http://schemas.openxmlformats.org/officeDocument/2006/relationships/slide" Target="/ppt/slides/slide20.xml" Id="R4075b6bc482c4c60" /><Relationship Type="http://schemas.openxmlformats.org/officeDocument/2006/relationships/slide" Target="/ppt/slides/slide21.xml" Id="R5a8ab68717944e52" /><Relationship Type="http://schemas.openxmlformats.org/officeDocument/2006/relationships/slide" Target="/ppt/slides/slide22.xml" Id="Rb27b527c374e44c1" /><Relationship Type="http://schemas.openxmlformats.org/officeDocument/2006/relationships/slide" Target="/ppt/slides/slide23.xml" Id="R07411da757784bea" /><Relationship Type="http://schemas.openxmlformats.org/officeDocument/2006/relationships/slide" Target="/ppt/slides/slide24.xml" Id="R4ac108aeef254b16" /><Relationship Type="http://schemas.openxmlformats.org/officeDocument/2006/relationships/slide" Target="/ppt/slides/slide25.xml" Id="R669b7d63b4824cc2" /><Relationship Type="http://schemas.openxmlformats.org/officeDocument/2006/relationships/slide" Target="/ppt/slides/slide26.xml" Id="R48604a74fd984f11" /><Relationship Type="http://schemas.openxmlformats.org/officeDocument/2006/relationships/slide" Target="/ppt/slides/slide27.xml" Id="R8d151a72e68a4682" /><Relationship Type="http://schemas.openxmlformats.org/officeDocument/2006/relationships/slide" Target="/ppt/slides/slide28.xml" Id="Rc10c0a939c544a66" /><Relationship Type="http://schemas.openxmlformats.org/officeDocument/2006/relationships/slide" Target="/ppt/slides/slide29.xml" Id="Re0e71e78dd8c4174" /><Relationship Type="http://schemas.openxmlformats.org/officeDocument/2006/relationships/slide" Target="/ppt/slides/slide30.xml" Id="R8373168b61c44685" /><Relationship Type="http://schemas.openxmlformats.org/officeDocument/2006/relationships/slide" Target="/ppt/slides/slide31.xml" Id="Rc3a7d15ef30a4f8f" /><Relationship Type="http://schemas.openxmlformats.org/officeDocument/2006/relationships/slide" Target="/ppt/slides/slide32.xml" Id="R5fc1b1f78f05412c" /><Relationship Type="http://schemas.openxmlformats.org/officeDocument/2006/relationships/slide" Target="/ppt/slides/slide33.xml" Id="R20afaf5c85f44ff2" /><Relationship Type="http://schemas.openxmlformats.org/officeDocument/2006/relationships/slide" Target="/ppt/slides/slide34.xml" Id="R0c5a6ad5be4e4334" /><Relationship Type="http://schemas.openxmlformats.org/officeDocument/2006/relationships/slide" Target="/ppt/slides/slide35.xml" Id="R2b7502eac8c540aa" /><Relationship Type="http://schemas.openxmlformats.org/officeDocument/2006/relationships/slide" Target="/ppt/slides/slide36.xml" Id="Ree84b755f4254d23" /><Relationship Type="http://schemas.openxmlformats.org/officeDocument/2006/relationships/slide" Target="/ppt/slides/slide37.xml" Id="Rbfca6b5c2c044699" /><Relationship Type="http://schemas.openxmlformats.org/officeDocument/2006/relationships/slide" Target="/ppt/slides/slide38.xml" Id="Re477671ee0a64ada" /><Relationship Type="http://schemas.openxmlformats.org/officeDocument/2006/relationships/slide" Target="/ppt/slides/slide39.xml" Id="R9454ec77c5f348d6" /><Relationship Type="http://schemas.openxmlformats.org/officeDocument/2006/relationships/slide" Target="/ppt/slides/slide40.xml" Id="Red306ad451a842e8" /><Relationship Type="http://schemas.openxmlformats.org/officeDocument/2006/relationships/slide" Target="/ppt/slides/slide41.xml" Id="Rf6800612722a4296" /><Relationship Type="http://schemas.openxmlformats.org/officeDocument/2006/relationships/slide" Target="/ppt/slides/slide42.xml" Id="R0fa9ef0c4a8742c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e56b1ea148c4d0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11ef94edd274015" /><Relationship Type="http://schemas.openxmlformats.org/officeDocument/2006/relationships/notesMaster" Target="/ppt/notesMasters/notesMaster1.xml" Id="R2ac2ab6e30224f0d" /></Relationships>
</file>

<file path=ppt/notesSlides/_rels/notesSlide2.xml.rels>&#65279;<?xml version="1.0" encoding="utf-8"?><Relationships xmlns="http://schemas.openxmlformats.org/package/2006/relationships"><Relationship Type="http://schemas.openxmlformats.org/officeDocument/2006/relationships/slide" Target="/ppt/slides/slide2.xml" Id="Rbd250f76c6d54fb7" /><Relationship Type="http://schemas.openxmlformats.org/officeDocument/2006/relationships/notesMaster" Target="/ppt/notesMasters/notesMaster1.xml" Id="R4ad237dd601a485f" /></Relationships>
</file>

<file path=ppt/notesSlides/_rels/notesSlide3.xml.rels>&#65279;<?xml version="1.0" encoding="utf-8"?><Relationships xmlns="http://schemas.openxmlformats.org/package/2006/relationships"><Relationship Type="http://schemas.openxmlformats.org/officeDocument/2006/relationships/slide" Target="/ppt/slides/slide3.xml" Id="R80fe5589fa71480f" /><Relationship Type="http://schemas.openxmlformats.org/officeDocument/2006/relationships/notesMaster" Target="/ppt/notesMasters/notesMaster1.xml" Id="R50dad86424814f19" /></Relationships>
</file>

<file path=ppt/notesSlides/_rels/notesSlide4.xml.rels>&#65279;<?xml version="1.0" encoding="utf-8"?><Relationships xmlns="http://schemas.openxmlformats.org/package/2006/relationships"><Relationship Type="http://schemas.openxmlformats.org/officeDocument/2006/relationships/slide" Target="/ppt/slides/slide4.xml" Id="R6a742eaf0c7d415e" /><Relationship Type="http://schemas.openxmlformats.org/officeDocument/2006/relationships/notesMaster" Target="/ppt/notesMasters/notesMaster1.xml" Id="R5e351a88dbc641c6" /></Relationships>
</file>

<file path=ppt/notesSlides/_rels/notesSlide5.xml.rels>&#65279;<?xml version="1.0" encoding="utf-8"?><Relationships xmlns="http://schemas.openxmlformats.org/package/2006/relationships"><Relationship Type="http://schemas.openxmlformats.org/officeDocument/2006/relationships/slide" Target="/ppt/slides/slide5.xml" Id="Rf726ee98e962491a" /><Relationship Type="http://schemas.openxmlformats.org/officeDocument/2006/relationships/notesMaster" Target="/ppt/notesMasters/notesMaster1.xml" Id="R2926eb5592fa4032" /></Relationships>
</file>

<file path=ppt/notesSlides/_rels/notesSlide6.xml.rels>&#65279;<?xml version="1.0" encoding="utf-8"?><Relationships xmlns="http://schemas.openxmlformats.org/package/2006/relationships"><Relationship Type="http://schemas.openxmlformats.org/officeDocument/2006/relationships/slide" Target="/ppt/slides/slide6.xml" Id="R778a68164b1d4a2e" /><Relationship Type="http://schemas.openxmlformats.org/officeDocument/2006/relationships/notesMaster" Target="/ppt/notesMasters/notesMaster1.xml" Id="Rc675c7ab9d914d44" /></Relationships>
</file>

<file path=ppt/notesSlides/_rels/notesSlide7.xml.rels>&#65279;<?xml version="1.0" encoding="utf-8"?><Relationships xmlns="http://schemas.openxmlformats.org/package/2006/relationships"><Relationship Type="http://schemas.openxmlformats.org/officeDocument/2006/relationships/slide" Target="/ppt/slides/slide7.xml" Id="R09c409fa73944733" /><Relationship Type="http://schemas.openxmlformats.org/officeDocument/2006/relationships/notesMaster" Target="/ppt/notesMasters/notesMaster1.xml" Id="Rcfb64313269f407d" /></Relationships>
</file>

<file path=ppt/notesSlides/_rels/notesSlide8.xml.rels>&#65279;<?xml version="1.0" encoding="utf-8"?><Relationships xmlns="http://schemas.openxmlformats.org/package/2006/relationships"><Relationship Type="http://schemas.openxmlformats.org/officeDocument/2006/relationships/slide" Target="/ppt/slides/slide8.xml" Id="Rfed33f235f004bee" /><Relationship Type="http://schemas.openxmlformats.org/officeDocument/2006/relationships/notesMaster" Target="/ppt/notesMasters/notesMaster1.xml" Id="R121e4955048248df" /></Relationships>
</file>

<file path=ppt/notesSlides/_rels/notesSlide9.xml.rels>&#65279;<?xml version="1.0" encoding="utf-8"?><Relationships xmlns="http://schemas.openxmlformats.org/package/2006/relationships"><Relationship Type="http://schemas.openxmlformats.org/officeDocument/2006/relationships/slide" Target="/ppt/slides/slide9.xml" Id="R60657aa909954e05" /><Relationship Type="http://schemas.openxmlformats.org/officeDocument/2006/relationships/notesMaster" Target="/ppt/notesMasters/notesMaster1.xml" Id="Ra1fac61b4885454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0b98b9006294632" /><Relationship Type="http://schemas.openxmlformats.org/officeDocument/2006/relationships/notesMaster" Target="/ppt/notesMasters/notesMaster1.xml" Id="R175ca4fd77da463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e310d81811f4b90" /><Relationship Type="http://schemas.openxmlformats.org/officeDocument/2006/relationships/notesMaster" Target="/ppt/notesMasters/notesMaster1.xml" Id="Rbcb721fa2e66459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deee53e17c64899" /><Relationship Type="http://schemas.openxmlformats.org/officeDocument/2006/relationships/notesMaster" Target="/ppt/notesMasters/notesMaster1.xml" Id="R71e4baeba9324fd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2a78c82e8a44e05" /><Relationship Type="http://schemas.openxmlformats.org/officeDocument/2006/relationships/notesMaster" Target="/ppt/notesMasters/notesMaster1.xml" Id="R16bb5db80c52407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b3147da83504982" /><Relationship Type="http://schemas.openxmlformats.org/officeDocument/2006/relationships/notesMaster" Target="/ppt/notesMasters/notesMaster1.xml" Id="Rc85831e118e0416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dbf92d2b8124693" /><Relationship Type="http://schemas.openxmlformats.org/officeDocument/2006/relationships/notesMaster" Target="/ppt/notesMasters/notesMaster1.xml" Id="Rd464788425f6485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4bb74ee85334487" /><Relationship Type="http://schemas.openxmlformats.org/officeDocument/2006/relationships/notesMaster" Target="/ppt/notesMasters/notesMaster1.xml" Id="R037dbbe0f5a54cf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835ed9d34104c30" /><Relationship Type="http://schemas.openxmlformats.org/officeDocument/2006/relationships/notesMaster" Target="/ppt/notesMasters/notesMaster1.xml" Id="Rd848e9ca3cb542b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a5bb63a6e234d7f" /><Relationship Type="http://schemas.openxmlformats.org/officeDocument/2006/relationships/notesMaster" Target="/ppt/notesMasters/notesMaster1.xml" Id="R38c25eb49c5748c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2e9fb51468f4c36" /><Relationship Type="http://schemas.openxmlformats.org/officeDocument/2006/relationships/notesMaster" Target="/ppt/notesMasters/notesMaster1.xml" Id="R819171f78bfe465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605affd1e924d37" /><Relationship Type="http://schemas.openxmlformats.org/officeDocument/2006/relationships/notesMaster" Target="/ppt/notesMasters/notesMaster1.xml" Id="Rb869b40245294fd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5d13bab3d2442e3" /><Relationship Type="http://schemas.openxmlformats.org/officeDocument/2006/relationships/notesMaster" Target="/ppt/notesMasters/notesMaster1.xml" Id="R3284856382a8427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f03d2904e1445fc" /><Relationship Type="http://schemas.openxmlformats.org/officeDocument/2006/relationships/notesMaster" Target="/ppt/notesMasters/notesMaster1.xml" Id="R38aeb71e6dfb461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800333705004cda" /><Relationship Type="http://schemas.openxmlformats.org/officeDocument/2006/relationships/notesMaster" Target="/ppt/notesMasters/notesMaster1.xml" Id="Re4ec08f1cfd54ec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cc1dbd0e7af44a0" /><Relationship Type="http://schemas.openxmlformats.org/officeDocument/2006/relationships/notesMaster" Target="/ppt/notesMasters/notesMaster1.xml" Id="R030510e4fed0433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763d13a1df44fde" /><Relationship Type="http://schemas.openxmlformats.org/officeDocument/2006/relationships/notesMaster" Target="/ppt/notesMasters/notesMaster1.xml" Id="Rc32d0643cce04fa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dda843187254e33" /><Relationship Type="http://schemas.openxmlformats.org/officeDocument/2006/relationships/notesMaster" Target="/ppt/notesMasters/notesMaster1.xml" Id="Rc3ea698721854df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96228129f1640a7" /><Relationship Type="http://schemas.openxmlformats.org/officeDocument/2006/relationships/notesMaster" Target="/ppt/notesMasters/notesMaster1.xml" Id="Rab7e8dc3e8bc4fa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0196b15002f424a" /><Relationship Type="http://schemas.openxmlformats.org/officeDocument/2006/relationships/notesMaster" Target="/ppt/notesMasters/notesMaster1.xml" Id="R4c821fe2a95d4a5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2fb9d63a1694531" /><Relationship Type="http://schemas.openxmlformats.org/officeDocument/2006/relationships/notesMaster" Target="/ppt/notesMasters/notesMaster1.xml" Id="R4429f812bfff43a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a1b5cf23d814013" /><Relationship Type="http://schemas.openxmlformats.org/officeDocument/2006/relationships/notesMaster" Target="/ppt/notesMasters/notesMaster1.xml" Id="Rec8399b907a2484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9c24dce1f47477a" /><Relationship Type="http://schemas.openxmlformats.org/officeDocument/2006/relationships/notesMaster" Target="/ppt/notesMasters/notesMaster1.xml" Id="Rb10fead35d84469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da9bf0f92db42cf" /><Relationship Type="http://schemas.openxmlformats.org/officeDocument/2006/relationships/notesMaster" Target="/ppt/notesMasters/notesMaster1.xml" Id="R6dfa03ee24f7413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eadbb0947994d5e" /><Relationship Type="http://schemas.openxmlformats.org/officeDocument/2006/relationships/notesMaster" Target="/ppt/notesMasters/notesMaster1.xml" Id="R12a247bd0dcf4fe6"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e4bec1cad0b40e7" /><Relationship Type="http://schemas.openxmlformats.org/officeDocument/2006/relationships/notesMaster" Target="/ppt/notesMasters/notesMaster1.xml" Id="R6fd5c56f7e17492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db6b985f3b74dcc" /><Relationship Type="http://schemas.openxmlformats.org/officeDocument/2006/relationships/notesMaster" Target="/ppt/notesMasters/notesMaster1.xml" Id="R5883059616174be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0f98ca9519c475b" /><Relationship Type="http://schemas.openxmlformats.org/officeDocument/2006/relationships/notesMaster" Target="/ppt/notesMasters/notesMaster1.xml" Id="Rc38d950611f242d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5becd847ebc4aed" /><Relationship Type="http://schemas.openxmlformats.org/officeDocument/2006/relationships/notesMaster" Target="/ppt/notesMasters/notesMaster1.xml" Id="R4c64989d695f486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4f1bb17bcc294320" /><Relationship Type="http://schemas.openxmlformats.org/officeDocument/2006/relationships/notesMaster" Target="/ppt/notesMasters/notesMaster1.xml" Id="R69249e9993354f01"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622f072b9b347d5" /><Relationship Type="http://schemas.openxmlformats.org/officeDocument/2006/relationships/notesMaster" Target="/ppt/notesMasters/notesMaster1.xml" Id="R8a85ee99d7f24e70"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c4cd8badb2f4de2" /><Relationship Type="http://schemas.openxmlformats.org/officeDocument/2006/relationships/notesMaster" Target="/ppt/notesMasters/notesMaster1.xml" Id="Re1394c7fa2094514"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1952ede2dee14ca7" /><Relationship Type="http://schemas.openxmlformats.org/officeDocument/2006/relationships/notesMaster" Target="/ppt/notesMasters/notesMaster1.xml" Id="Ra230c3b1ca834105"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30729e65f754d80" /><Relationship Type="http://schemas.openxmlformats.org/officeDocument/2006/relationships/notesMaster" Target="/ppt/notesMasters/notesMaster1.xml" Id="R9d315055d77a40b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HSK3-10: Mua hàng và đổi trả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HSK3-10: Mua hàng và đổi trả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HSK3-10: Mua hàng và đổi trả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HSK3-10: Mua hàng và đổi trả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HSK3-10: Mua hàng và đổi trả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HSK3-10: Mua hàng và đổi trả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../Audio/HSK3-10_MODEL.mp3. Sau khi tải, giữ thư mục Audio cạnh thư mục Slides. Script: 质量。价格。打折。优惠。收据。发票。退货。换货。您好，我昨天买的衣服有点儿小。。您想换大一号的吗？。对，这是收据。。好的，请先试试这件。。这件合身，颜色也一样。。那我帮您换这件。.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HSK3-10: Mua hàng và đổi trả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衣服有点儿小。 / 没有。.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HSK3-10: Mua hàng và đổi trả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质量 (zhì liàng) = chất lượng. Chọn đáp án bằng chuột trong trình chiếu. Chế độ đội: 20 giây trao đổi, 10 giây giải thích. Nhóm đúng và giải thích được nhận hai điểm. Script GAME: 质量</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HSK3-10: Mua hàng và đổi trả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HSK3-10: Mua hàng và đổi trả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HSK3-10: Mua hàng và đổi trả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HSK3-10: Mua hàng và đổi trả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HSK3-10: Mua hàng và đổi trả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HSK3-10: Mua hàng và đổi trả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HSK3-11: Mua hàng và đổi trả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HSK3-11: Mua hàng và đổi trả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HSK3-11: Mua hàng và đổi trả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HSK3-11: Mua hàng và đổi trả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HSK3-11: Mua hàng và đổi trả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HSK3-11: Mua hàng và đổi trả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../Audio/HSK3-11_MODEL.mp3. Sau khi tải, giữ thư mục Audio cạnh thư mục Slides. Script: 尺码。合身。检查一下。坏。破。发现。原因不明。要求。小安昨天买的衣服小了。他带着收据来换货。试过以后，他选了一件同色、大一号的衣服。.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HSK3-11: Mua hàng và đổi trả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衣服有点儿小。 / 没有。.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HSK3-11: Mua hàng và đổi trả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没有。 Đối chiếu bài đọc để nêu bằng chứng. Chọn đáp án bằng chuột trong trình chiếu. Chế độ đội: 20 giây trao đổi, 10 giây giải thích. Nhóm đúng và giải thích được nhận hai điểm. Script GAME: 尺码</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HSK3-11: Mua hàng và đổi trả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HSK3-11: Mua hàng và đổi trả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HSK3-11: Mua hàng và đổi trả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HSK3-11: Mua hàng và đổi trả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HSK3-11: Mua hàng và đổi trả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HSK3-11: Mua hàng và đổi trả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HSK3-12: Mua hàng và đổi trả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HSK3-12: Mua hàng và đổi trả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HSK3-12: Mua hàng và đổi trả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HSK3-12: Mua hàng và đổi trả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HSK3-12: Mua hàng và đổi trả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HSK3-12: Mua hàng và đổi trả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../Audio/HSK3-12_MODEL.mp3. Sau khi tải, giữ thư mục Audio cạnh thư mục Slides. Script: 解决。处理。态度。耐心。顾客。满意。重新选择。付款。小安昨天买的衣服小了。他带着收据来换货。试过以后，他选了一件同色、大一号的衣服。。小安为什么换货？。新衣服颜色变了吗？.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HSK3-12: Mua hàng và đổi trả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衣服有点儿小。 / 没有。.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HSK3-12: Mua hàng và đổi trả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解决 (jiě jué). Chọn đáp án bằng chuột trong trình chiếu. Chế độ đội: 20 giây trao đổi, 10 giây giải thích. Nhóm đúng và giải thích được nhận hai điểm. Script GAME: 解决</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HSK3-12: Mua hàng và đổi trả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HSK3-12: Mua hàng và đổi trả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HSK3-12: Mua hàng và đổi trả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HSK3-12: Mua hàng và đổi trả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HSK3-12: Mua hàng và đổi trả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HSK3-12: Mua hàng và đổi trả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994b2bd72f7421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c9dfb4ca119449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31e840c9e1a4e6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f4b7b8ff0c04a1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8914b3257c04c8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0935ccc30a24c9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694F068-019D-4811-93D6-9A67339B0EA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1D59A18-B383-4006-B767-DE4018AC77C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2840FD8-94DC-444B-B3E0-2B1C5CF1228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2EFCE62-FFD8-47B3-B719-B8862B1B31D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A642B2E-88F8-4F16-A167-B69E30434BA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E7E620A-11F0-4DC5-BCD7-C78AC6F3F42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2C82047-402D-48AC-916C-D7A1EC6ACDC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FB482C8-2C8D-42F2-A4D7-2C33949DE95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8292DBD-F426-46CE-ABA1-609C355476A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278F316-861A-47DF-8940-6A83EE3409C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e599f2a156049b4" /><Relationship Type="http://schemas.openxmlformats.org/officeDocument/2006/relationships/slideLayout" Target="/ppt/slideLayouts/slideLayout1.xml" Id="Re8c8d3c1daa24e1f" /><Relationship Type="http://schemas.openxmlformats.org/officeDocument/2006/relationships/slideLayout" Target="/ppt/slideLayouts/slideLayout2.xml" Id="R49fa59db601c4420" /><Relationship Type="http://schemas.openxmlformats.org/officeDocument/2006/relationships/slideLayout" Target="/ppt/slideLayouts/slideLayout3.xml" Id="R32c99687e5af471a" /><Relationship Type="http://schemas.openxmlformats.org/officeDocument/2006/relationships/slideLayout" Target="/ppt/slideLayouts/slideLayout4.xml" Id="R9031617c12c94e0a" /><Relationship Type="http://schemas.openxmlformats.org/officeDocument/2006/relationships/slideLayout" Target="/ppt/slideLayouts/slideLayout5.xml" Id="R6c74870e6861462b" /><Relationship Type="http://schemas.openxmlformats.org/officeDocument/2006/relationships/slideLayout" Target="/ppt/slideLayouts/slideLayout6.xml" Id="R831c2b0544db44b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8c8d3c1daa24e1f"/>
    <p:sldLayoutId xmlns:r="http://schemas.openxmlformats.org/officeDocument/2006/relationships" id="2147483650" r:id="R49fa59db601c4420"/>
    <p:sldLayoutId xmlns:r="http://schemas.openxmlformats.org/officeDocument/2006/relationships" id="2147483651" r:id="R32c99687e5af471a"/>
    <p:sldLayoutId xmlns:r="http://schemas.openxmlformats.org/officeDocument/2006/relationships" id="2147483652" r:id="R9031617c12c94e0a"/>
    <p:sldLayoutId xmlns:r="http://schemas.openxmlformats.org/officeDocument/2006/relationships" id="2147483653" r:id="R6c74870e6861462b"/>
    <p:sldLayoutId xmlns:r="http://schemas.openxmlformats.org/officeDocument/2006/relationships" id="2147483654" r:id="R831c2b0544db44b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05089407ce049f1" /><Relationship Type="http://schemas.openxmlformats.org/officeDocument/2006/relationships/notesSlide" Target="/ppt/notesSlides/notesSlide1.xml" Id="Raf927777a120427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62e4643e96b4a2d" /><Relationship Type="http://schemas.openxmlformats.org/officeDocument/2006/relationships/notesSlide" Target="/ppt/notesSlides/notesSlide2.xml" Id="Rfa44ba819e1544c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263d16c1ffb4116" /><Relationship Type="http://schemas.openxmlformats.org/officeDocument/2006/relationships/notesSlide" Target="/ppt/notesSlides/notesSlide3.xml" Id="R2d29da5674ad4ae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d9ebf89f2bb4855" /><Relationship Type="http://schemas.openxmlformats.org/officeDocument/2006/relationships/notesSlide" Target="/ppt/notesSlides/notesSlide4.xml" Id="R9d96f5f7b23143c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ae25ba2880e40c4" /><Relationship Type="http://schemas.openxmlformats.org/officeDocument/2006/relationships/notesSlide" Target="/ppt/notesSlides/notesSlide5.xml" Id="R763940720b8d4bfe"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0dbb17d838c64807"/><Relationship Type="http://schemas.openxmlformats.org/officeDocument/2006/relationships/notesSlide" Target="/ppt/notesSlides/notesSlide6.xml" Id="R3c2c91253b534bc5"/><Relationship Id="rIdInteractive3" Type="http://schemas.openxmlformats.org/officeDocument/2006/relationships/hyperlink" Target="../Audio/HSK3-10_MODEL.mp3" TargetMode="External"/><Relationship Id="rIdEmbeddedAudio4" Type="http://schemas.openxmlformats.org/officeDocument/2006/relationships/audio" Target="../media/HSK3-10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8db42de2b4649f3" /><Relationship Type="http://schemas.openxmlformats.org/officeDocument/2006/relationships/notesSlide" Target="/ppt/notesSlides/notesSlide7.xml" Id="R0e8e1698e0964074"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f58a45ff7bdf4749"/><Relationship Type="http://schemas.openxmlformats.org/officeDocument/2006/relationships/notesSlide" Target="/ppt/notesSlides/notesSlide8.xml" Id="Rb4dbec60526449e9"/><Relationship Id="rIdInteractive3" Type="http://schemas.openxmlformats.org/officeDocument/2006/relationships/hyperlink" Target="../Audio/HSK3-10_GAME.mp3" TargetMode="External"/><Relationship Id="rIdEmbeddedAudio4" Type="http://schemas.openxmlformats.org/officeDocument/2006/relationships/audio" Target="../media/HSK3-10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7700f9912fdc4228"/><Relationship Type="http://schemas.openxmlformats.org/officeDocument/2006/relationships/notesSlide" Target="/ppt/notesSlides/notesSlide9.xml" Id="Rd6d2b88267304145"/><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310d9fda8a974fc6"/><Relationship Type="http://schemas.openxmlformats.org/officeDocument/2006/relationships/notesSlide" Target="/ppt/notesSlides/notesSlide10.xml" Id="Ra5b715f70efc4214"/><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23f59526ce94e0e" /><Relationship Type="http://schemas.openxmlformats.org/officeDocument/2006/relationships/notesSlide" Target="/ppt/notesSlides/notesSlide11.xml" Id="Rf7854980300b4a17"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2c11384b078d4897"/><Relationship Type="http://schemas.openxmlformats.org/officeDocument/2006/relationships/notesSlide" Target="/ppt/notesSlides/notesSlide12.xml" Id="R7898c2a68dae4cc9"/><Relationship Id="rIdGif3" Type="http://schemas.openxmlformats.org/officeDocument/2006/relationships/image" Target="../media/stroke_36136.gif"/><Relationship Id="rIdGif4" Type="http://schemas.openxmlformats.org/officeDocument/2006/relationships/image" Target="../media/stroke_37327.gif"/><Relationship Id="rIdGif5" Type="http://schemas.openxmlformats.org/officeDocument/2006/relationships/image" Target="../media/stroke_20215.gif"/><Relationship Id="rIdGif6" Type="http://schemas.openxmlformats.org/officeDocument/2006/relationships/image" Target="../media/stroke_26684.gif"/><Relationship Id="rIdGif7" Type="http://schemas.openxmlformats.org/officeDocument/2006/relationships/image" Target="../media/stroke_25171.gif"/><Relationship Id="rIdGif8" Type="http://schemas.openxmlformats.org/officeDocument/2006/relationships/image" Target="../media/stroke_25240.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377417aec1f84d75"/><Relationship Type="http://schemas.openxmlformats.org/officeDocument/2006/relationships/notesSlide" Target="/ppt/notesSlides/notesSlide13.xml" Id="R6188de4a3caa449d"/><Relationship Id="rIdInteractive3" Type="http://schemas.openxmlformats.org/officeDocument/2006/relationships/hyperlink" Target="../Audio/HSK3-10_MODEL.mp3" TargetMode="External"/><Relationship Id="rIdEmbeddedAudio4" Type="http://schemas.openxmlformats.org/officeDocument/2006/relationships/audio" Target="../media/HSK3-10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f88662e3f3a64517" /><Relationship Type="http://schemas.openxmlformats.org/officeDocument/2006/relationships/notesSlide" Target="/ppt/notesSlides/notesSlide14.xml" Id="R56df1913a526485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7edda92cfee949bf" /><Relationship Type="http://schemas.openxmlformats.org/officeDocument/2006/relationships/notesSlide" Target="/ppt/notesSlides/notesSlide15.xml" Id="Rf74c1a82de48493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85508b5da170469f" /><Relationship Type="http://schemas.openxmlformats.org/officeDocument/2006/relationships/notesSlide" Target="/ppt/notesSlides/notesSlide16.xml" Id="R4f5d6b0fde8d464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1353bcc69c084943" /><Relationship Type="http://schemas.openxmlformats.org/officeDocument/2006/relationships/notesSlide" Target="/ppt/notesSlides/notesSlide17.xml" Id="R217c52ec2d344a2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b87fc31d9a734fd6" /><Relationship Type="http://schemas.openxmlformats.org/officeDocument/2006/relationships/notesSlide" Target="/ppt/notesSlides/notesSlide18.xml" Id="Ra391015114b4474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faf1b4690a3418a" /><Relationship Type="http://schemas.openxmlformats.org/officeDocument/2006/relationships/notesSlide" Target="/ppt/notesSlides/notesSlide19.xml" Id="R9a9c0d04b8f4480c"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0218bad9c4ed46d8"/><Relationship Type="http://schemas.openxmlformats.org/officeDocument/2006/relationships/notesSlide" Target="/ppt/notesSlides/notesSlide20.xml" Id="R4aff7f15159e4f66"/><Relationship Id="rIdInteractive3" Type="http://schemas.openxmlformats.org/officeDocument/2006/relationships/hyperlink" Target="../Audio/HSK3-11_MODEL.mp3" TargetMode="External"/><Relationship Id="rIdEmbeddedAudio4" Type="http://schemas.openxmlformats.org/officeDocument/2006/relationships/audio" Target="../media/HSK3-11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0dbd5a9f4de84775" /><Relationship Type="http://schemas.openxmlformats.org/officeDocument/2006/relationships/notesSlide" Target="/ppt/notesSlides/notesSlide21.xml" Id="Red1e07a589e74a63"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058596b7e82e406a"/><Relationship Type="http://schemas.openxmlformats.org/officeDocument/2006/relationships/notesSlide" Target="/ppt/notesSlides/notesSlide22.xml" Id="Rbd1978ddefe14c0d"/><Relationship Id="rIdInteractive3" Type="http://schemas.openxmlformats.org/officeDocument/2006/relationships/hyperlink" Target="../Audio/HSK3-11_GAME.mp3" TargetMode="External"/><Relationship Id="rIdEmbeddedAudio4" Type="http://schemas.openxmlformats.org/officeDocument/2006/relationships/audio" Target="../media/HSK3-11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eead23300938407b"/><Relationship Type="http://schemas.openxmlformats.org/officeDocument/2006/relationships/notesSlide" Target="/ppt/notesSlides/notesSlide23.xml" Id="R7302bf7aff10492e"/><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a67912e4ce5a4ae3"/><Relationship Type="http://schemas.openxmlformats.org/officeDocument/2006/relationships/notesSlide" Target="/ppt/notesSlides/notesSlide24.xml" Id="R86cfe17df0eb4301"/><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48f218f30aa94789" /><Relationship Type="http://schemas.openxmlformats.org/officeDocument/2006/relationships/notesSlide" Target="/ppt/notesSlides/notesSlide25.xml" Id="R86300cdba0ce4521"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5e093b0316724d3b"/><Relationship Type="http://schemas.openxmlformats.org/officeDocument/2006/relationships/notesSlide" Target="/ppt/notesSlides/notesSlide26.xml" Id="R5429b99140514bc2"/><Relationship Id="rIdGif3" Type="http://schemas.openxmlformats.org/officeDocument/2006/relationships/image" Target="../media/stroke_23610.gif"/><Relationship Id="rIdGif4" Type="http://schemas.openxmlformats.org/officeDocument/2006/relationships/image" Target="../media/stroke_30721.gif"/><Relationship Id="rIdGif5" Type="http://schemas.openxmlformats.org/officeDocument/2006/relationships/image" Target="../media/stroke_21512.gif"/><Relationship Id="rIdGif6" Type="http://schemas.openxmlformats.org/officeDocument/2006/relationships/image" Target="../media/stroke_36523.gif"/><Relationship Id="rIdGif7" Type="http://schemas.openxmlformats.org/officeDocument/2006/relationships/image" Target="../media/stroke_26816.gif"/><Relationship Id="rIdGif8" Type="http://schemas.openxmlformats.org/officeDocument/2006/relationships/image" Target="../media/stroke_26597.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e20f0e84082d4d47"/><Relationship Type="http://schemas.openxmlformats.org/officeDocument/2006/relationships/notesSlide" Target="/ppt/notesSlides/notesSlide27.xml" Id="Rab78d71bf4bd416d"/><Relationship Id="rIdInteractive3" Type="http://schemas.openxmlformats.org/officeDocument/2006/relationships/hyperlink" Target="../Audio/HSK3-11_MODEL.mp3" TargetMode="External"/><Relationship Id="rIdEmbeddedAudio4" Type="http://schemas.openxmlformats.org/officeDocument/2006/relationships/audio" Target="../media/HSK3-11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db7bc058f0384b82" /><Relationship Type="http://schemas.openxmlformats.org/officeDocument/2006/relationships/notesSlide" Target="/ppt/notesSlides/notesSlide28.xml" Id="R67c916abfcd1444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4526f9d084b14b38" /><Relationship Type="http://schemas.openxmlformats.org/officeDocument/2006/relationships/notesSlide" Target="/ppt/notesSlides/notesSlide29.xml" Id="R1da36cbebab847e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416033f0605741ef" /><Relationship Type="http://schemas.openxmlformats.org/officeDocument/2006/relationships/notesSlide" Target="/ppt/notesSlides/notesSlide30.xml" Id="R35931630f67c440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8c6a8387390248de" /><Relationship Type="http://schemas.openxmlformats.org/officeDocument/2006/relationships/notesSlide" Target="/ppt/notesSlides/notesSlide31.xml" Id="Rc0b2a9d480ea499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9d3a1e95783c4501" /><Relationship Type="http://schemas.openxmlformats.org/officeDocument/2006/relationships/notesSlide" Target="/ppt/notesSlides/notesSlide32.xml" Id="R8929f6ab3ecf412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e0fe7022abad4118" /><Relationship Type="http://schemas.openxmlformats.org/officeDocument/2006/relationships/notesSlide" Target="/ppt/notesSlides/notesSlide33.xml" Id="Rb458ba0c53b445e3"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6df0fdce7eb0438a"/><Relationship Type="http://schemas.openxmlformats.org/officeDocument/2006/relationships/notesSlide" Target="/ppt/notesSlides/notesSlide34.xml" Id="R28006388565f4ee0"/><Relationship Id="rIdInteractive3" Type="http://schemas.openxmlformats.org/officeDocument/2006/relationships/hyperlink" Target="../Audio/HSK3-12_MODEL.mp3" TargetMode="External"/><Relationship Id="rIdEmbeddedAudio4" Type="http://schemas.openxmlformats.org/officeDocument/2006/relationships/audio" Target="../media/HSK3-12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555c399494b94c5c" /><Relationship Type="http://schemas.openxmlformats.org/officeDocument/2006/relationships/notesSlide" Target="/ppt/notesSlides/notesSlide35.xml" Id="Ra57d8830b6294a43"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3c8b29d831f64699"/><Relationship Type="http://schemas.openxmlformats.org/officeDocument/2006/relationships/notesSlide" Target="/ppt/notesSlides/notesSlide36.xml" Id="R82074322fe4f4b77"/><Relationship Id="rIdInteractive3" Type="http://schemas.openxmlformats.org/officeDocument/2006/relationships/hyperlink" Target="../Audio/HSK3-12_GAME.mp3" TargetMode="External"/><Relationship Id="rIdEmbeddedAudio4" Type="http://schemas.openxmlformats.org/officeDocument/2006/relationships/audio" Target="../media/HSK3-12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1c64fe0087724fc4"/><Relationship Type="http://schemas.openxmlformats.org/officeDocument/2006/relationships/notesSlide" Target="/ppt/notesSlides/notesSlide37.xml" Id="R47acd11137f5442e"/><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02fc12db26c24636"/><Relationship Type="http://schemas.openxmlformats.org/officeDocument/2006/relationships/notesSlide" Target="/ppt/notesSlides/notesSlide38.xml" Id="R2ba33952e5134583"/><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ed544602453b4765" /><Relationship Type="http://schemas.openxmlformats.org/officeDocument/2006/relationships/notesSlide" Target="/ppt/notesSlides/notesSlide39.xml" Id="R08dfb05adb024231"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c3e9cab54730479f"/><Relationship Type="http://schemas.openxmlformats.org/officeDocument/2006/relationships/notesSlide" Target="/ppt/notesSlides/notesSlide40.xml" Id="Rc9c772b9ac0143a7"/><Relationship Id="rIdGif3" Type="http://schemas.openxmlformats.org/officeDocument/2006/relationships/image" Target="../media/stroke_35299.gif"/><Relationship Id="rIdGif4" Type="http://schemas.openxmlformats.org/officeDocument/2006/relationships/image" Target="../media/stroke_20915.gif"/><Relationship Id="rIdGif5" Type="http://schemas.openxmlformats.org/officeDocument/2006/relationships/image" Target="../media/stroke_22788.gif"/><Relationship Id="rIdGif6" Type="http://schemas.openxmlformats.org/officeDocument/2006/relationships/image" Target="../media/stroke_29702.gif"/><Relationship Id="rIdGif7" Type="http://schemas.openxmlformats.org/officeDocument/2006/relationships/image" Target="../media/stroke_24577.gif"/><Relationship Id="rIdGif8" Type="http://schemas.openxmlformats.org/officeDocument/2006/relationships/image" Target="../media/stroke_24230.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31adcfa7f57c435d"/><Relationship Type="http://schemas.openxmlformats.org/officeDocument/2006/relationships/notesSlide" Target="/ppt/notesSlides/notesSlide41.xml" Id="Rea369a775c304d6d"/><Relationship Id="rIdInteractive3" Type="http://schemas.openxmlformats.org/officeDocument/2006/relationships/hyperlink" Target="../Audio/HSK3-12_MODEL.mp3" TargetMode="External"/><Relationship Id="rIdEmbeddedAudio4" Type="http://schemas.openxmlformats.org/officeDocument/2006/relationships/audio" Target="../media/HSK3-12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5bc9f19901334a80" /><Relationship Type="http://schemas.openxmlformats.org/officeDocument/2006/relationships/notesSlide" Target="/ppt/notesSlides/notesSlide42.xml" Id="R77cf2d7c55824ce4"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15076B8-4C4C-44FB-A525-31CFC9A78DA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HSK3-10</a:t>
            </a:r>
          </a:p>
        </p:txBody>
      </p:sp>
      <p:sp>
        <p:nvSpPr>
          <p:cNvPr id="2" name="heading">
            <a:extLst xmlns:a="http://schemas.openxmlformats.org/drawingml/2006/main">
              <a:ext uri="{FF2B5EF4-FFF2-40B4-BE49-F238E27FC236}">
                <a16:creationId xmlns:a16="http://schemas.microsoft.com/office/drawing/2014/main" id="{667660C5-F19F-4A68-98A6-AFCA2C0DE32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Mua hàng và đổi trả</a:t>
            </a:r>
          </a:p>
        </p:txBody>
      </p:sp>
      <p:sp>
        <p:nvSpPr>
          <p:cNvPr id="3" name="page">
            <a:extLst xmlns:a="http://schemas.openxmlformats.org/drawingml/2006/main">
              <a:ext uri="{FF2B5EF4-FFF2-40B4-BE49-F238E27FC236}">
                <a16:creationId xmlns:a16="http://schemas.microsoft.com/office/drawing/2014/main" id="{9F67BEB5-97F5-47E3-A913-40F0DFFFF56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2FF1217D-B985-4507-A10B-5827F9B12BAD}"/>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mua hàng và đổi trả;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F2B97B76-5A93-440D-B9A1-E8598AD617B3}"/>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259644271"/>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B19965D-A485-4F07-B291-5496F4742E4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HSK3-10</a:t>
            </a:r>
          </a:p>
        </p:txBody>
      </p:sp>
      <p:sp>
        <p:nvSpPr>
          <p:cNvPr id="2" name="heading">
            <a:extLst xmlns:a="http://schemas.openxmlformats.org/drawingml/2006/main">
              <a:ext uri="{FF2B5EF4-FFF2-40B4-BE49-F238E27FC236}">
                <a16:creationId xmlns:a16="http://schemas.microsoft.com/office/drawing/2014/main" id="{921F213B-FFDF-4ECB-AC8A-41CE0D5BF46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4A0E99FE-C4D0-4751-8022-4FE7F9B6262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BD06EF6C-9AB9-40A2-832B-B242BD2009FE}"/>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交通     附近     超市</a:t>
            </a:r>
          </a:p>
        </p:txBody>
      </p:sp>
      <p:sp>
        <p:nvSpPr>
          <p:cNvPr id="5" name="retrieval">
            <a:extLst xmlns:a="http://schemas.openxmlformats.org/drawingml/2006/main">
              <a:ext uri="{FF2B5EF4-FFF2-40B4-BE49-F238E27FC236}">
                <a16:creationId xmlns:a16="http://schemas.microsoft.com/office/drawing/2014/main" id="{F2541338-EDF2-4DDB-86DD-692031CC32C2}"/>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644163792"/>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C61D26EC-C8EE-4DA6-B56A-F5F8B03C0DF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HSK3-10</a:t>
            </a:r>
          </a:p>
        </p:txBody>
      </p:sp>
      <p:sp>
        <p:nvSpPr>
          <p:cNvPr id="2" name="heading">
            <a:extLst xmlns:a="http://schemas.openxmlformats.org/drawingml/2006/main">
              <a:ext uri="{FF2B5EF4-FFF2-40B4-BE49-F238E27FC236}">
                <a16:creationId xmlns:a16="http://schemas.microsoft.com/office/drawing/2014/main" id="{9ED4EF6D-78F5-4F28-9672-46129B3FD28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E7EBCC11-2DC7-407F-A420-738A22558C8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028E018A-2158-4F39-BE61-71CE9A650FF6}"/>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质量</a:t>
            </a:r>
          </a:p>
        </p:txBody>
      </p:sp>
      <p:sp>
        <p:nvSpPr>
          <p:cNvPr id="5" name="py0">
            <a:extLst xmlns:a="http://schemas.openxmlformats.org/drawingml/2006/main">
              <a:ext uri="{FF2B5EF4-FFF2-40B4-BE49-F238E27FC236}">
                <a16:creationId xmlns:a16="http://schemas.microsoft.com/office/drawing/2014/main" id="{F200FE7F-A8CB-4ECF-9D43-69FC5CD017A9}"/>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zhì liàng</a:t>
            </a:r>
          </a:p>
        </p:txBody>
      </p:sp>
      <p:sp>
        <p:nvSpPr>
          <p:cNvPr id="6" name="vi0">
            <a:extLst xmlns:a="http://schemas.openxmlformats.org/drawingml/2006/main">
              <a:ext uri="{FF2B5EF4-FFF2-40B4-BE49-F238E27FC236}">
                <a16:creationId xmlns:a16="http://schemas.microsoft.com/office/drawing/2014/main" id="{467A5569-8A72-48DC-8813-D3F4D30A6F7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chất lượng</a:t>
            </a:r>
          </a:p>
        </p:txBody>
      </p:sp>
      <p:sp>
        <p:nvSpPr>
          <p:cNvPr id="7" name="zh1">
            <a:extLst xmlns:a="http://schemas.openxmlformats.org/drawingml/2006/main">
              <a:ext uri="{FF2B5EF4-FFF2-40B4-BE49-F238E27FC236}">
                <a16:creationId xmlns:a16="http://schemas.microsoft.com/office/drawing/2014/main" id="{1F53BCF3-7BD7-42B7-9405-3113107AE705}"/>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价格</a:t>
            </a:r>
          </a:p>
        </p:txBody>
      </p:sp>
      <p:sp>
        <p:nvSpPr>
          <p:cNvPr id="8" name="py1">
            <a:extLst xmlns:a="http://schemas.openxmlformats.org/drawingml/2006/main">
              <a:ext uri="{FF2B5EF4-FFF2-40B4-BE49-F238E27FC236}">
                <a16:creationId xmlns:a16="http://schemas.microsoft.com/office/drawing/2014/main" id="{1D85419D-CA31-4DE3-87F4-86EDE787DE14}"/>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jià gé</a:t>
            </a:r>
          </a:p>
        </p:txBody>
      </p:sp>
      <p:sp>
        <p:nvSpPr>
          <p:cNvPr id="9" name="vi1">
            <a:extLst xmlns:a="http://schemas.openxmlformats.org/drawingml/2006/main">
              <a:ext uri="{FF2B5EF4-FFF2-40B4-BE49-F238E27FC236}">
                <a16:creationId xmlns:a16="http://schemas.microsoft.com/office/drawing/2014/main" id="{4F2CD270-6007-4817-A6C5-899E422BD5C8}"/>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giá</a:t>
            </a:r>
          </a:p>
        </p:txBody>
      </p:sp>
      <p:sp>
        <p:nvSpPr>
          <p:cNvPr id="10" name="zh2">
            <a:extLst xmlns:a="http://schemas.openxmlformats.org/drawingml/2006/main">
              <a:ext uri="{FF2B5EF4-FFF2-40B4-BE49-F238E27FC236}">
                <a16:creationId xmlns:a16="http://schemas.microsoft.com/office/drawing/2014/main" id="{E6888992-5144-4C40-A738-CF73C32E9777}"/>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打折</a:t>
            </a:r>
          </a:p>
        </p:txBody>
      </p:sp>
      <p:sp>
        <p:nvSpPr>
          <p:cNvPr id="11" name="py2">
            <a:extLst xmlns:a="http://schemas.openxmlformats.org/drawingml/2006/main">
              <a:ext uri="{FF2B5EF4-FFF2-40B4-BE49-F238E27FC236}">
                <a16:creationId xmlns:a16="http://schemas.microsoft.com/office/drawing/2014/main" id="{963031B4-51B7-48A2-BFC9-63A3CB6A875A}"/>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dǎ zhé</a:t>
            </a:r>
          </a:p>
        </p:txBody>
      </p:sp>
      <p:sp>
        <p:nvSpPr>
          <p:cNvPr id="12" name="vi2">
            <a:extLst xmlns:a="http://schemas.openxmlformats.org/drawingml/2006/main">
              <a:ext uri="{FF2B5EF4-FFF2-40B4-BE49-F238E27FC236}">
                <a16:creationId xmlns:a16="http://schemas.microsoft.com/office/drawing/2014/main" id="{681B43FA-BAF8-43CD-8020-FBD681F4AE83}"/>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giảm giá</a:t>
            </a:r>
          </a:p>
        </p:txBody>
      </p:sp>
      <p:sp>
        <p:nvSpPr>
          <p:cNvPr id="13" name="zh3">
            <a:extLst xmlns:a="http://schemas.openxmlformats.org/drawingml/2006/main">
              <a:ext uri="{FF2B5EF4-FFF2-40B4-BE49-F238E27FC236}">
                <a16:creationId xmlns:a16="http://schemas.microsoft.com/office/drawing/2014/main" id="{E0EC7895-760E-4C5E-964E-CC3401F60683}"/>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优惠</a:t>
            </a:r>
          </a:p>
        </p:txBody>
      </p:sp>
      <p:sp>
        <p:nvSpPr>
          <p:cNvPr id="14" name="py3">
            <a:extLst xmlns:a="http://schemas.openxmlformats.org/drawingml/2006/main">
              <a:ext uri="{FF2B5EF4-FFF2-40B4-BE49-F238E27FC236}">
                <a16:creationId xmlns:a16="http://schemas.microsoft.com/office/drawing/2014/main" id="{7A1671BB-931A-418D-8CC0-72E1523D4360}"/>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yōu huì</a:t>
            </a:r>
          </a:p>
        </p:txBody>
      </p:sp>
      <p:sp>
        <p:nvSpPr>
          <p:cNvPr id="15" name="vi3">
            <a:extLst xmlns:a="http://schemas.openxmlformats.org/drawingml/2006/main">
              <a:ext uri="{FF2B5EF4-FFF2-40B4-BE49-F238E27FC236}">
                <a16:creationId xmlns:a16="http://schemas.microsoft.com/office/drawing/2014/main" id="{37BDEEC2-F7EE-4640-A24A-4C724F4EEBC8}"/>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ưu đãi</a:t>
            </a:r>
          </a:p>
        </p:txBody>
      </p:sp>
      <p:sp>
        <p:nvSpPr>
          <p:cNvPr id="16" name="zh4">
            <a:extLst xmlns:a="http://schemas.openxmlformats.org/drawingml/2006/main">
              <a:ext uri="{FF2B5EF4-FFF2-40B4-BE49-F238E27FC236}">
                <a16:creationId xmlns:a16="http://schemas.microsoft.com/office/drawing/2014/main" id="{115EB342-749A-4EE6-A647-4264D693324F}"/>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收据</a:t>
            </a:r>
          </a:p>
        </p:txBody>
      </p:sp>
      <p:sp>
        <p:nvSpPr>
          <p:cNvPr id="17" name="py4">
            <a:extLst xmlns:a="http://schemas.openxmlformats.org/drawingml/2006/main">
              <a:ext uri="{FF2B5EF4-FFF2-40B4-BE49-F238E27FC236}">
                <a16:creationId xmlns:a16="http://schemas.microsoft.com/office/drawing/2014/main" id="{4319500A-3B52-4B4B-9951-FEA97185F483}"/>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shōu jù</a:t>
            </a:r>
          </a:p>
        </p:txBody>
      </p:sp>
      <p:sp>
        <p:nvSpPr>
          <p:cNvPr id="18" name="vi4">
            <a:extLst xmlns:a="http://schemas.openxmlformats.org/drawingml/2006/main">
              <a:ext uri="{FF2B5EF4-FFF2-40B4-BE49-F238E27FC236}">
                <a16:creationId xmlns:a16="http://schemas.microsoft.com/office/drawing/2014/main" id="{3FA25250-4B58-4ECA-9379-92D07AF71F1F}"/>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biên nhận</a:t>
            </a:r>
          </a:p>
        </p:txBody>
      </p:sp>
      <p:sp>
        <p:nvSpPr>
          <p:cNvPr id="19" name="zh5">
            <a:extLst xmlns:a="http://schemas.openxmlformats.org/drawingml/2006/main">
              <a:ext uri="{FF2B5EF4-FFF2-40B4-BE49-F238E27FC236}">
                <a16:creationId xmlns:a16="http://schemas.microsoft.com/office/drawing/2014/main" id="{AA7B37C9-4842-4C06-9654-3042B2883263}"/>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发票</a:t>
            </a:r>
          </a:p>
        </p:txBody>
      </p:sp>
      <p:sp>
        <p:nvSpPr>
          <p:cNvPr id="20" name="py5">
            <a:extLst xmlns:a="http://schemas.openxmlformats.org/drawingml/2006/main">
              <a:ext uri="{FF2B5EF4-FFF2-40B4-BE49-F238E27FC236}">
                <a16:creationId xmlns:a16="http://schemas.microsoft.com/office/drawing/2014/main" id="{A6AFBF4B-8723-42E0-9C0B-EC7E5A76616D}"/>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fā piào</a:t>
            </a:r>
          </a:p>
        </p:txBody>
      </p:sp>
      <p:sp>
        <p:nvSpPr>
          <p:cNvPr id="21" name="vi5">
            <a:extLst xmlns:a="http://schemas.openxmlformats.org/drawingml/2006/main">
              <a:ext uri="{FF2B5EF4-FFF2-40B4-BE49-F238E27FC236}">
                <a16:creationId xmlns:a16="http://schemas.microsoft.com/office/drawing/2014/main" id="{CF30B794-6A63-4DC7-9E42-AE3F728E8BBC}"/>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hóa đơn</a:t>
            </a:r>
          </a:p>
        </p:txBody>
      </p:sp>
      <p:sp>
        <p:nvSpPr>
          <p:cNvPr id="22" name="zh6">
            <a:extLst xmlns:a="http://schemas.openxmlformats.org/drawingml/2006/main">
              <a:ext uri="{FF2B5EF4-FFF2-40B4-BE49-F238E27FC236}">
                <a16:creationId xmlns:a16="http://schemas.microsoft.com/office/drawing/2014/main" id="{2E8FDB83-D38F-49AD-82E7-2A3629395CD2}"/>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退货</a:t>
            </a:r>
          </a:p>
        </p:txBody>
      </p:sp>
      <p:sp>
        <p:nvSpPr>
          <p:cNvPr id="23" name="py6">
            <a:extLst xmlns:a="http://schemas.openxmlformats.org/drawingml/2006/main">
              <a:ext uri="{FF2B5EF4-FFF2-40B4-BE49-F238E27FC236}">
                <a16:creationId xmlns:a16="http://schemas.microsoft.com/office/drawing/2014/main" id="{2C82C8F0-294B-4743-9BFF-9F97CC571BD1}"/>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tuì huò</a:t>
            </a:r>
          </a:p>
        </p:txBody>
      </p:sp>
      <p:sp>
        <p:nvSpPr>
          <p:cNvPr id="24" name="vi6">
            <a:extLst xmlns:a="http://schemas.openxmlformats.org/drawingml/2006/main">
              <a:ext uri="{FF2B5EF4-FFF2-40B4-BE49-F238E27FC236}">
                <a16:creationId xmlns:a16="http://schemas.microsoft.com/office/drawing/2014/main" id="{8364BED8-85D2-4771-9C30-26B324B9AF5D}"/>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trả hàng</a:t>
            </a:r>
          </a:p>
        </p:txBody>
      </p:sp>
      <p:sp>
        <p:nvSpPr>
          <p:cNvPr id="25" name="zh7">
            <a:extLst xmlns:a="http://schemas.openxmlformats.org/drawingml/2006/main">
              <a:ext uri="{FF2B5EF4-FFF2-40B4-BE49-F238E27FC236}">
                <a16:creationId xmlns:a16="http://schemas.microsoft.com/office/drawing/2014/main" id="{2EC6624D-A8EC-4DCE-95B7-B7267DDEE252}"/>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换货</a:t>
            </a:r>
          </a:p>
        </p:txBody>
      </p:sp>
      <p:sp>
        <p:nvSpPr>
          <p:cNvPr id="26" name="py7">
            <a:extLst xmlns:a="http://schemas.openxmlformats.org/drawingml/2006/main">
              <a:ext uri="{FF2B5EF4-FFF2-40B4-BE49-F238E27FC236}">
                <a16:creationId xmlns:a16="http://schemas.microsoft.com/office/drawing/2014/main" id="{FA7188ED-5660-45D2-854B-285BF6DCBDEB}"/>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huàn huò</a:t>
            </a:r>
          </a:p>
        </p:txBody>
      </p:sp>
      <p:sp>
        <p:nvSpPr>
          <p:cNvPr id="27" name="vi7">
            <a:extLst xmlns:a="http://schemas.openxmlformats.org/drawingml/2006/main">
              <a:ext uri="{FF2B5EF4-FFF2-40B4-BE49-F238E27FC236}">
                <a16:creationId xmlns:a16="http://schemas.microsoft.com/office/drawing/2014/main" id="{4F0040BB-1E5B-475C-ADCC-437BE6E02090}"/>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đổi hàng</a:t>
            </a:r>
          </a:p>
        </p:txBody>
      </p:sp>
    </p:spTree>
    <p:extLst>
      <p:ext uri="{BB962C8B-B14F-4D97-AF65-F5344CB8AC3E}">
        <p14:creationId xmlns:p14="http://schemas.microsoft.com/office/powerpoint/2010/main" val="1814122241"/>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8718193B-263B-48BF-929F-6D08C948BE9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HSK3-10</a:t>
            </a:r>
          </a:p>
        </p:txBody>
      </p:sp>
      <p:sp>
        <p:nvSpPr>
          <p:cNvPr id="2" name="heading">
            <a:extLst xmlns:a="http://schemas.openxmlformats.org/drawingml/2006/main">
              <a:ext uri="{FF2B5EF4-FFF2-40B4-BE49-F238E27FC236}">
                <a16:creationId xmlns:a16="http://schemas.microsoft.com/office/drawing/2014/main" id="{4C46DA4A-308F-418D-9270-A5C62DF6B94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103DC320-FE24-4FC8-BD05-397EBFA60B0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527514D7-D21F-4774-99C6-6F3E904B018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北方</a:t>
            </a:r>
          </a:p>
        </p:txBody>
      </p:sp>
      <p:sp>
        <p:nvSpPr>
          <p:cNvPr id="5" name="py0">
            <a:extLst xmlns:a="http://schemas.openxmlformats.org/drawingml/2006/main">
              <a:ext uri="{FF2B5EF4-FFF2-40B4-BE49-F238E27FC236}">
                <a16:creationId xmlns:a16="http://schemas.microsoft.com/office/drawing/2014/main" id="{B3834810-B352-46CF-8FDB-FB10B586D72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běifāng</a:t>
            </a:r>
          </a:p>
        </p:txBody>
      </p:sp>
      <p:sp>
        <p:nvSpPr>
          <p:cNvPr id="6" name="vi0">
            <a:extLst xmlns:a="http://schemas.openxmlformats.org/drawingml/2006/main">
              <a:ext uri="{FF2B5EF4-FFF2-40B4-BE49-F238E27FC236}">
                <a16:creationId xmlns:a16="http://schemas.microsoft.com/office/drawing/2014/main" id="{C75486B2-8189-4A79-82DF-1C7531B3B32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miền bắc</a:t>
            </a:r>
          </a:p>
        </p:txBody>
      </p:sp>
      <p:sp>
        <p:nvSpPr>
          <p:cNvPr id="7" name="zh1">
            <a:extLst xmlns:a="http://schemas.openxmlformats.org/drawingml/2006/main">
              <a:ext uri="{FF2B5EF4-FFF2-40B4-BE49-F238E27FC236}">
                <a16:creationId xmlns:a16="http://schemas.microsoft.com/office/drawing/2014/main" id="{DA6D5AEE-944C-49CB-877E-9F4A1ABF40CE}"/>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动物园</a:t>
            </a:r>
          </a:p>
        </p:txBody>
      </p:sp>
      <p:sp>
        <p:nvSpPr>
          <p:cNvPr id="8" name="py1">
            <a:extLst xmlns:a="http://schemas.openxmlformats.org/drawingml/2006/main">
              <a:ext uri="{FF2B5EF4-FFF2-40B4-BE49-F238E27FC236}">
                <a16:creationId xmlns:a16="http://schemas.microsoft.com/office/drawing/2014/main" id="{EDB5CBE7-2C21-4516-8ECD-BC5BA44766E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dòngwùyuán</a:t>
            </a:r>
          </a:p>
        </p:txBody>
      </p:sp>
      <p:sp>
        <p:nvSpPr>
          <p:cNvPr id="9" name="vi1">
            <a:extLst xmlns:a="http://schemas.openxmlformats.org/drawingml/2006/main">
              <a:ext uri="{FF2B5EF4-FFF2-40B4-BE49-F238E27FC236}">
                <a16:creationId xmlns:a16="http://schemas.microsoft.com/office/drawing/2014/main" id="{C7A4CF10-0FC4-476A-8A1F-2FB7583E4B10}"/>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sở thú</a:t>
            </a:r>
          </a:p>
        </p:txBody>
      </p:sp>
      <p:sp>
        <p:nvSpPr>
          <p:cNvPr id="10" name="zh2">
            <a:extLst xmlns:a="http://schemas.openxmlformats.org/drawingml/2006/main">
              <a:ext uri="{FF2B5EF4-FFF2-40B4-BE49-F238E27FC236}">
                <a16:creationId xmlns:a16="http://schemas.microsoft.com/office/drawing/2014/main" id="{E6B35FF1-5FC9-4511-BBAC-87798D9F7C7A}"/>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角</a:t>
            </a:r>
          </a:p>
        </p:txBody>
      </p:sp>
      <p:sp>
        <p:nvSpPr>
          <p:cNvPr id="11" name="py2">
            <a:extLst xmlns:a="http://schemas.openxmlformats.org/drawingml/2006/main">
              <a:ext uri="{FF2B5EF4-FFF2-40B4-BE49-F238E27FC236}">
                <a16:creationId xmlns:a16="http://schemas.microsoft.com/office/drawing/2014/main" id="{D8D46529-7C99-4C2C-98D3-6A6424E64577}"/>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jiǎo</a:t>
            </a:r>
          </a:p>
        </p:txBody>
      </p:sp>
      <p:sp>
        <p:nvSpPr>
          <p:cNvPr id="12" name="vi2">
            <a:extLst xmlns:a="http://schemas.openxmlformats.org/drawingml/2006/main">
              <a:ext uri="{FF2B5EF4-FFF2-40B4-BE49-F238E27FC236}">
                <a16:creationId xmlns:a16="http://schemas.microsoft.com/office/drawing/2014/main" id="{2F532293-E967-4BAC-BEDD-92045D7422D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góc hào tùy nghĩa</a:t>
            </a:r>
          </a:p>
        </p:txBody>
      </p:sp>
      <p:sp>
        <p:nvSpPr>
          <p:cNvPr id="13" name="zh3">
            <a:extLst xmlns:a="http://schemas.openxmlformats.org/drawingml/2006/main">
              <a:ext uri="{FF2B5EF4-FFF2-40B4-BE49-F238E27FC236}">
                <a16:creationId xmlns:a16="http://schemas.microsoft.com/office/drawing/2014/main" id="{7F2F1D6F-2BAE-4C1C-8506-7A3B96591A5B}"/>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牛</a:t>
            </a:r>
          </a:p>
        </p:txBody>
      </p:sp>
      <p:sp>
        <p:nvSpPr>
          <p:cNvPr id="14" name="py3">
            <a:extLst xmlns:a="http://schemas.openxmlformats.org/drawingml/2006/main">
              <a:ext uri="{FF2B5EF4-FFF2-40B4-BE49-F238E27FC236}">
                <a16:creationId xmlns:a16="http://schemas.microsoft.com/office/drawing/2014/main" id="{10BA2E71-7558-4346-9D4E-20CB3C89E2E9}"/>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niú</a:t>
            </a:r>
          </a:p>
        </p:txBody>
      </p:sp>
      <p:sp>
        <p:nvSpPr>
          <p:cNvPr id="15" name="vi3">
            <a:extLst xmlns:a="http://schemas.openxmlformats.org/drawingml/2006/main">
              <a:ext uri="{FF2B5EF4-FFF2-40B4-BE49-F238E27FC236}">
                <a16:creationId xmlns:a16="http://schemas.microsoft.com/office/drawing/2014/main" id="{A42E0799-FEB0-4A72-8F07-E5792AC71845}"/>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bò</a:t>
            </a:r>
          </a:p>
        </p:txBody>
      </p:sp>
      <p:sp>
        <p:nvSpPr>
          <p:cNvPr id="16" name="zh4">
            <a:extLst xmlns:a="http://schemas.openxmlformats.org/drawingml/2006/main">
              <a:ext uri="{FF2B5EF4-FFF2-40B4-BE49-F238E27FC236}">
                <a16:creationId xmlns:a16="http://schemas.microsoft.com/office/drawing/2014/main" id="{5707D6E3-3D5E-4DCB-A4A1-2D351CA46B5C}"/>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外卖</a:t>
            </a:r>
          </a:p>
        </p:txBody>
      </p:sp>
      <p:sp>
        <p:nvSpPr>
          <p:cNvPr id="17" name="py4">
            <a:extLst xmlns:a="http://schemas.openxmlformats.org/drawingml/2006/main">
              <a:ext uri="{FF2B5EF4-FFF2-40B4-BE49-F238E27FC236}">
                <a16:creationId xmlns:a16="http://schemas.microsoft.com/office/drawing/2014/main" id="{AA88A986-EF47-4E93-A351-E104E2780225}"/>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wàimài</a:t>
            </a:r>
          </a:p>
        </p:txBody>
      </p:sp>
      <p:sp>
        <p:nvSpPr>
          <p:cNvPr id="18" name="vi4">
            <a:extLst xmlns:a="http://schemas.openxmlformats.org/drawingml/2006/main">
              <a:ext uri="{FF2B5EF4-FFF2-40B4-BE49-F238E27FC236}">
                <a16:creationId xmlns:a16="http://schemas.microsoft.com/office/drawing/2014/main" id="{57961DA2-4096-4E5C-922B-FBF171EE655F}"/>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đồ ăn giao tận nơi</a:t>
            </a:r>
          </a:p>
        </p:txBody>
      </p:sp>
      <p:sp>
        <p:nvSpPr>
          <p:cNvPr id="19" name="zh5">
            <a:extLst xmlns:a="http://schemas.openxmlformats.org/drawingml/2006/main">
              <a:ext uri="{FF2B5EF4-FFF2-40B4-BE49-F238E27FC236}">
                <a16:creationId xmlns:a16="http://schemas.microsoft.com/office/drawing/2014/main" id="{ECE4EB6F-28E4-4977-848C-C235B48612EF}"/>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雨衣</a:t>
            </a:r>
          </a:p>
        </p:txBody>
      </p:sp>
      <p:sp>
        <p:nvSpPr>
          <p:cNvPr id="20" name="py5">
            <a:extLst xmlns:a="http://schemas.openxmlformats.org/drawingml/2006/main">
              <a:ext uri="{FF2B5EF4-FFF2-40B4-BE49-F238E27FC236}">
                <a16:creationId xmlns:a16="http://schemas.microsoft.com/office/drawing/2014/main" id="{1D6995FA-D130-4D6B-B085-DE8D55E57AF3}"/>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yǔyī</a:t>
            </a:r>
          </a:p>
        </p:txBody>
      </p:sp>
      <p:sp>
        <p:nvSpPr>
          <p:cNvPr id="21" name="vi5">
            <a:extLst xmlns:a="http://schemas.openxmlformats.org/drawingml/2006/main">
              <a:ext uri="{FF2B5EF4-FFF2-40B4-BE49-F238E27FC236}">
                <a16:creationId xmlns:a16="http://schemas.microsoft.com/office/drawing/2014/main" id="{0DAC23E5-DF6A-4902-9DB4-857B30D2D9A2}"/>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áo mưa</a:t>
            </a:r>
          </a:p>
        </p:txBody>
      </p:sp>
    </p:spTree>
    <p:extLst>
      <p:ext uri="{BB962C8B-B14F-4D97-AF65-F5344CB8AC3E}">
        <p14:creationId xmlns:p14="http://schemas.microsoft.com/office/powerpoint/2010/main" val="329645491"/>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4B41F2C-AD41-408A-9809-647D0EF7E3F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HSK3-10</a:t>
            </a:r>
          </a:p>
        </p:txBody>
      </p:sp>
      <p:sp>
        <p:nvSpPr>
          <p:cNvPr id="2" name="heading">
            <a:extLst xmlns:a="http://schemas.openxmlformats.org/drawingml/2006/main">
              <a:ext uri="{FF2B5EF4-FFF2-40B4-BE49-F238E27FC236}">
                <a16:creationId xmlns:a16="http://schemas.microsoft.com/office/drawing/2014/main" id="{489A0E61-42C1-44EA-9792-D34008EE346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9457A304-3DB8-44C7-9052-1318C1ADF90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AC6DA296-6490-4675-9045-85ADA76BC146}"/>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Động từ 加 错</a:t>
            </a:r>
          </a:p>
        </p:txBody>
      </p:sp>
      <p:sp>
        <p:nvSpPr>
          <p:cNvPr id="5" name="rule">
            <a:extLst xmlns:a="http://schemas.openxmlformats.org/drawingml/2006/main">
              <a:ext uri="{FF2B5EF4-FFF2-40B4-BE49-F238E27FC236}">
                <a16:creationId xmlns:a16="http://schemas.microsoft.com/office/drawing/2014/main" id="{949CCDF6-C626-4A9C-8414-9A64BF3D7C2F}"/>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我买错尺码了。 Tôi mua nhầm cỡ rồi.</a:t>
            </a:r>
          </a:p>
        </p:txBody>
      </p:sp>
    </p:spTree>
    <p:extLst>
      <p:ext uri="{BB962C8B-B14F-4D97-AF65-F5344CB8AC3E}">
        <p14:creationId xmlns:p14="http://schemas.microsoft.com/office/powerpoint/2010/main" val="1125336184"/>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0223CC1-8945-40D2-91C4-C85360EB862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HSK3-10</a:t>
            </a:r>
          </a:p>
        </p:txBody>
      </p:sp>
      <p:sp>
        <p:nvSpPr>
          <p:cNvPr id="2" name="heading">
            <a:extLst xmlns:a="http://schemas.openxmlformats.org/drawingml/2006/main">
              <a:ext uri="{FF2B5EF4-FFF2-40B4-BE49-F238E27FC236}">
                <a16:creationId xmlns:a16="http://schemas.microsoft.com/office/drawing/2014/main" id="{EAE54F44-3209-4D12-86C7-F2DACA86CB8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7F31B597-3D6D-4446-B986-5FFD45233E8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053C0958-7988-4A7B-A82E-BA7893A68228}"/>
              </a:ext>
            </a:extLst>
            <ns0:hlinkClick xmlns:ns0="http://schemas.openxmlformats.org/drawingml/2006/main" xmlns:ns1="http://schemas.openxmlformats.org/officeDocument/2006/relationships" ns1:id="rIdInteractive3">
              <ns0:snd ns1:embed="rIdEmbeddedAudio4" name="HSK3-10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1415B242-1833-4C5B-B22E-F56763E96ACB}"/>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1F162951-FA8D-4C59-A871-8288A54352FF}"/>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353084671"/>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85BF79E-335C-49EC-B779-639EFC883BA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HSK3-10</a:t>
            </a:r>
          </a:p>
        </p:txBody>
      </p:sp>
      <p:sp>
        <p:nvSpPr>
          <p:cNvPr id="2" name="heading">
            <a:extLst xmlns:a="http://schemas.openxmlformats.org/drawingml/2006/main">
              <a:ext uri="{FF2B5EF4-FFF2-40B4-BE49-F238E27FC236}">
                <a16:creationId xmlns:a16="http://schemas.microsoft.com/office/drawing/2014/main" id="{3970F754-0D4C-4A03-98A1-E4AE1B80BC3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16C4570E-0888-448E-A671-0406B7C6F47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87594D69-5F68-4ADF-B648-34D75419E287}"/>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小安昨天买的衣服小了。他带着收据来换货。试过以后，他选了一件同色、大一号的</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衣服。</a:t>
            </a:r>
          </a:p>
        </p:txBody>
      </p:sp>
      <p:sp>
        <p:nvSpPr>
          <p:cNvPr id="5" name="q0">
            <a:extLst xmlns:a="http://schemas.openxmlformats.org/drawingml/2006/main">
              <a:ext uri="{FF2B5EF4-FFF2-40B4-BE49-F238E27FC236}">
                <a16:creationId xmlns:a16="http://schemas.microsoft.com/office/drawing/2014/main" id="{BF92D6CE-CAFD-4387-AF8C-5B2A78E7F99A}"/>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小安为什么换货？</a:t>
            </a:r>
          </a:p>
        </p:txBody>
      </p:sp>
      <p:sp>
        <p:nvSpPr>
          <p:cNvPr id="6" name="q1">
            <a:extLst xmlns:a="http://schemas.openxmlformats.org/drawingml/2006/main">
              <a:ext uri="{FF2B5EF4-FFF2-40B4-BE49-F238E27FC236}">
                <a16:creationId xmlns:a16="http://schemas.microsoft.com/office/drawing/2014/main" id="{2DF2F04D-444A-4839-ABCE-0CB6BB4E10CA}"/>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新衣服颜色变了吗？</a:t>
            </a:r>
          </a:p>
        </p:txBody>
      </p:sp>
    </p:spTree>
    <p:extLst>
      <p:ext uri="{BB962C8B-B14F-4D97-AF65-F5344CB8AC3E}">
        <p14:creationId xmlns:p14="http://schemas.microsoft.com/office/powerpoint/2010/main" val="157840693"/>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6BDFDA3B-D4CA-4FE2-AE54-AA738156DCB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HSK3-10</a:t>
            </a:r>
          </a:p>
        </p:txBody>
      </p:sp>
      <p:sp>
        <p:nvSpPr>
          <p:cNvPr id="2" name="heading">
            <a:extLst xmlns:a="http://schemas.openxmlformats.org/drawingml/2006/main">
              <a:ext uri="{FF2B5EF4-FFF2-40B4-BE49-F238E27FC236}">
                <a16:creationId xmlns:a16="http://schemas.microsoft.com/office/drawing/2014/main" id="{53CE298D-22DE-4704-AC15-3E9DE6FE709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ABF526DC-AE2C-418C-AD2D-6E5B251ECEF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7FA33073-3C84-421D-B6A0-BA6D9D0BC4A7}"/>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“chất lượng”?</a:t>
            </a:r>
          </a:p>
        </p:txBody>
      </p:sp>
      <p:sp>
        <p:nvSpPr>
          <p:cNvPr id="5" name="audio_game">
            <a:extLst xmlns:a="http://schemas.openxmlformats.org/drawingml/2006/main">
              <a:ext uri="{FF2B5EF4-FFF2-40B4-BE49-F238E27FC236}">
                <a16:creationId xmlns:a16="http://schemas.microsoft.com/office/drawing/2014/main" id="{96740E82-3A72-47C1-898F-4B620DBB83E5}"/>
              </a:ext>
            </a:extLst>
            <ns0:hlinkClick xmlns:ns0="http://schemas.openxmlformats.org/drawingml/2006/main" xmlns:ns1="http://schemas.openxmlformats.org/officeDocument/2006/relationships" ns1:id="rIdInteractive3">
              <ns0:snd ns1:embed="rIdEmbeddedAudio4" name="HSK3-10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C115B8ED-F3A7-4200-B657-8672593B64C3}"/>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质量</a:t>
            </a:r>
          </a:p>
        </p:txBody>
      </p:sp>
      <p:sp>
        <p:nvSpPr>
          <p:cNvPr id="7" name="choice_1">
            <a:extLst xmlns:a="http://schemas.openxmlformats.org/drawingml/2006/main">
              <a:ext uri="{FF2B5EF4-FFF2-40B4-BE49-F238E27FC236}">
                <a16:creationId xmlns:a16="http://schemas.microsoft.com/office/drawing/2014/main" id="{690FCE9B-E861-4DC5-A556-6B28F632BF4C}"/>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价格</a:t>
            </a:r>
          </a:p>
        </p:txBody>
      </p:sp>
      <p:sp>
        <p:nvSpPr>
          <p:cNvPr id="8" name="choice_2">
            <a:extLst xmlns:a="http://schemas.openxmlformats.org/drawingml/2006/main">
              <a:ext uri="{FF2B5EF4-FFF2-40B4-BE49-F238E27FC236}">
                <a16:creationId xmlns:a16="http://schemas.microsoft.com/office/drawing/2014/main" id="{6668A276-236B-4336-AC99-F0C7C01BDE4A}"/>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打折</a:t>
            </a:r>
          </a:p>
        </p:txBody>
      </p:sp>
    </p:spTree>
    <p:extLst>
      <p:ext uri="{BB962C8B-B14F-4D97-AF65-F5344CB8AC3E}">
        <p14:creationId xmlns:p14="http://schemas.microsoft.com/office/powerpoint/2010/main" val="1071215026"/>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B3F853E-0468-437B-823A-A01CD968D61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HSK3-10</a:t>
            </a:r>
          </a:p>
        </p:txBody>
      </p:sp>
      <p:sp>
        <p:nvSpPr>
          <p:cNvPr id="2" name="heading">
            <a:extLst xmlns:a="http://schemas.openxmlformats.org/drawingml/2006/main">
              <a:ext uri="{FF2B5EF4-FFF2-40B4-BE49-F238E27FC236}">
                <a16:creationId xmlns:a16="http://schemas.microsoft.com/office/drawing/2014/main" id="{9A31541E-F5DC-4C25-B3FD-B4BA32F52C3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2001BE11-3CA3-49B3-AEED-7F0EAE4567E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D9EF2910-504B-4255-9A1F-E114EC043318}"/>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质量 (zhì liàng) = chất lượng.</a:t>
            </a:r>
          </a:p>
        </p:txBody>
      </p:sp>
      <p:sp>
        <p:nvSpPr>
          <p:cNvPr id="5" name="stretch">
            <a:extLst xmlns:a="http://schemas.openxmlformats.org/drawingml/2006/main">
              <a:ext uri="{FF2B5EF4-FFF2-40B4-BE49-F238E27FC236}">
                <a16:creationId xmlns:a16="http://schemas.microsoft.com/office/drawing/2014/main" id="{AF716E42-BD67-4114-9455-7A0564F37A1D}"/>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B0D53A26-098C-48B7-8866-85D37937AAD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741657529"/>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2F2784C-83D2-4124-8339-F7310F13DD4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HSK3-10</a:t>
            </a:r>
          </a:p>
        </p:txBody>
      </p:sp>
      <p:sp>
        <p:nvSpPr>
          <p:cNvPr id="2" name="heading">
            <a:extLst xmlns:a="http://schemas.openxmlformats.org/drawingml/2006/main">
              <a:ext uri="{FF2B5EF4-FFF2-40B4-BE49-F238E27FC236}">
                <a16:creationId xmlns:a16="http://schemas.microsoft.com/office/drawing/2014/main" id="{404F7B02-AD21-4941-9835-B077D9E6C63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0EB33787-087F-43B3-B366-58055681344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5201A1E2-7D61-4474-A655-370D9F6809D0}"/>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87182915-E2CC-4BCD-AF12-DEEC40D1898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47973301"/>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7341F3C-2EF1-4713-8C46-F679114B4A0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HSK3-10</a:t>
            </a:r>
          </a:p>
        </p:txBody>
      </p:sp>
      <p:sp>
        <p:nvSpPr>
          <p:cNvPr id="2" name="heading">
            <a:extLst xmlns:a="http://schemas.openxmlformats.org/drawingml/2006/main">
              <a:ext uri="{FF2B5EF4-FFF2-40B4-BE49-F238E27FC236}">
                <a16:creationId xmlns:a16="http://schemas.microsoft.com/office/drawing/2014/main" id="{1D8B11C2-7B4E-4491-B50C-9F611C1C30F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63743E87-B3DF-4807-93DD-E05B24F1FE5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97E476DE-3B27-4A30-A158-05E04FE76F8E}"/>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Người mua giữ lỗi sản phẩm, nhân viên giữ chính sách đổi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hàng giả định. Thương lượng giải pháp phù hợp.</a:t>
            </a:r>
          </a:p>
        </p:txBody>
      </p:sp>
      <p:sp>
        <p:nvSpPr>
          <p:cNvPr id="5" name="taskrule">
            <a:extLst xmlns:a="http://schemas.openxmlformats.org/drawingml/2006/main">
              <a:ext uri="{FF2B5EF4-FFF2-40B4-BE49-F238E27FC236}">
                <a16:creationId xmlns:a16="http://schemas.microsoft.com/office/drawing/2014/main" id="{2E9A8B53-33CA-4319-88BF-A9EE721C72CE}"/>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52619736"/>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A1D8C9D-10D5-4544-8928-5EA48E9A559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HSK3-10</a:t>
            </a:r>
          </a:p>
        </p:txBody>
      </p:sp>
      <p:sp>
        <p:nvSpPr>
          <p:cNvPr id="2" name="heading">
            <a:extLst xmlns:a="http://schemas.openxmlformats.org/drawingml/2006/main">
              <a:ext uri="{FF2B5EF4-FFF2-40B4-BE49-F238E27FC236}">
                <a16:creationId xmlns:a16="http://schemas.microsoft.com/office/drawing/2014/main" id="{F06E9C06-9474-4939-B692-C08519652B8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850970BB-6B9D-46AD-A777-5DCFBC302A6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质"/>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量"/>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价"/>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格"/>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打"/>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折"/>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748778318"/>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5BF09EC-F694-452E-B382-EBC41D1E50C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HSK3-10</a:t>
            </a:r>
          </a:p>
        </p:txBody>
      </p:sp>
      <p:sp>
        <p:nvSpPr>
          <p:cNvPr id="2" name="heading">
            <a:extLst xmlns:a="http://schemas.openxmlformats.org/drawingml/2006/main">
              <a:ext uri="{FF2B5EF4-FFF2-40B4-BE49-F238E27FC236}">
                <a16:creationId xmlns:a16="http://schemas.microsoft.com/office/drawing/2014/main" id="{9D22A8CF-6660-4191-A721-C87857CC484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54AE03A6-DBD7-4B61-8AFD-2EBB620F076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F5D8660B-01D7-4946-9525-CEB24D712882}"/>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B3C530B3-E6A4-4082-B927-FDDF0E79A3E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1A200C0F-9F86-44BD-9ADF-75AF42B8FB9C}"/>
              </a:ext>
            </a:extLst>
            <ns0:hlinkClick xmlns:ns0="http://schemas.openxmlformats.org/drawingml/2006/main" xmlns:ns1="http://schemas.openxmlformats.org/officeDocument/2006/relationships" ns1:id="rIdInteractive3">
              <ns0:snd ns1:embed="rIdEmbeddedAudio4" name="HSK3-10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531479293"/>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593AA79-C448-4B81-93A3-7612E9CABC6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HSK3-10</a:t>
            </a:r>
          </a:p>
        </p:txBody>
      </p:sp>
      <p:sp>
        <p:nvSpPr>
          <p:cNvPr id="2" name="heading">
            <a:extLst xmlns:a="http://schemas.openxmlformats.org/drawingml/2006/main">
              <a:ext uri="{FF2B5EF4-FFF2-40B4-BE49-F238E27FC236}">
                <a16:creationId xmlns:a16="http://schemas.microsoft.com/office/drawing/2014/main" id="{D9CE566A-A6DC-41A2-9F2F-1D470355B15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D16F9F98-A0A1-408F-A3EB-5FE73CFD6CE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73036A62-FD29-4628-89A0-9FD8769A156C}"/>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9C6E5663-02AF-4DB0-B5F8-7EEA85044713}"/>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14530294"/>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B7DA355-2BE7-4B8F-B046-4CE1821C0C9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HSK3-11</a:t>
            </a:r>
          </a:p>
        </p:txBody>
      </p:sp>
      <p:sp>
        <p:nvSpPr>
          <p:cNvPr id="2" name="heading">
            <a:extLst xmlns:a="http://schemas.openxmlformats.org/drawingml/2006/main">
              <a:ext uri="{FF2B5EF4-FFF2-40B4-BE49-F238E27FC236}">
                <a16:creationId xmlns:a16="http://schemas.microsoft.com/office/drawing/2014/main" id="{D3E4CB60-5D61-41FE-A24D-CA1E498661F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Mua hàng và đổi trả</a:t>
            </a:r>
          </a:p>
        </p:txBody>
      </p:sp>
      <p:sp>
        <p:nvSpPr>
          <p:cNvPr id="3" name="page">
            <a:extLst xmlns:a="http://schemas.openxmlformats.org/drawingml/2006/main">
              <a:ext uri="{FF2B5EF4-FFF2-40B4-BE49-F238E27FC236}">
                <a16:creationId xmlns:a16="http://schemas.microsoft.com/office/drawing/2014/main" id="{376C7528-252A-424C-A01A-C851CC13C58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9D4C3D5C-1CFE-4C52-8824-FB2B256E0659}"/>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把 加 tân ngữ 加 động từ và đọc tìm chi</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tiết.</a:t>
            </a:r>
          </a:p>
        </p:txBody>
      </p:sp>
      <p:sp>
        <p:nvSpPr>
          <p:cNvPr id="5" name="duration">
            <a:extLst xmlns:a="http://schemas.openxmlformats.org/drawingml/2006/main">
              <a:ext uri="{FF2B5EF4-FFF2-40B4-BE49-F238E27FC236}">
                <a16:creationId xmlns:a16="http://schemas.microsoft.com/office/drawing/2014/main" id="{1BF4D0D8-1B06-45CD-82AC-4BD841BD0E9F}"/>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044787667"/>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16E2220-5543-48E4-8061-88867E8C186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HSK3-11</a:t>
            </a:r>
          </a:p>
        </p:txBody>
      </p:sp>
      <p:sp>
        <p:nvSpPr>
          <p:cNvPr id="2" name="heading">
            <a:extLst xmlns:a="http://schemas.openxmlformats.org/drawingml/2006/main">
              <a:ext uri="{FF2B5EF4-FFF2-40B4-BE49-F238E27FC236}">
                <a16:creationId xmlns:a16="http://schemas.microsoft.com/office/drawing/2014/main" id="{7BE46305-7740-4DC9-8F30-50511045AAA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E15124CF-76AE-41D0-AC3A-889218D4F34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56A56797-AC16-4512-B6C1-F260C019F5E5}"/>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家具     合租     搬家</a:t>
            </a:r>
          </a:p>
        </p:txBody>
      </p:sp>
      <p:sp>
        <p:nvSpPr>
          <p:cNvPr id="5" name="retrieval">
            <a:extLst xmlns:a="http://schemas.openxmlformats.org/drawingml/2006/main">
              <a:ext uri="{FF2B5EF4-FFF2-40B4-BE49-F238E27FC236}">
                <a16:creationId xmlns:a16="http://schemas.microsoft.com/office/drawing/2014/main" id="{67B26917-3F48-492D-9C14-BD3CADC78FA6}"/>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046517141"/>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A5AB47EC-280A-47B3-A413-6BCF1C38CA1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HSK3-11</a:t>
            </a:r>
          </a:p>
        </p:txBody>
      </p:sp>
      <p:sp>
        <p:nvSpPr>
          <p:cNvPr id="2" name="heading">
            <a:extLst xmlns:a="http://schemas.openxmlformats.org/drawingml/2006/main">
              <a:ext uri="{FF2B5EF4-FFF2-40B4-BE49-F238E27FC236}">
                <a16:creationId xmlns:a16="http://schemas.microsoft.com/office/drawing/2014/main" id="{73F42C26-D426-4D12-BA31-976C001467B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D150DC5E-3B20-44DE-9F3E-B6969DA5178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B6015300-6620-46DC-8997-842DA881F8B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尺码</a:t>
            </a:r>
          </a:p>
        </p:txBody>
      </p:sp>
      <p:sp>
        <p:nvSpPr>
          <p:cNvPr id="5" name="py0">
            <a:extLst xmlns:a="http://schemas.openxmlformats.org/drawingml/2006/main">
              <a:ext uri="{FF2B5EF4-FFF2-40B4-BE49-F238E27FC236}">
                <a16:creationId xmlns:a16="http://schemas.microsoft.com/office/drawing/2014/main" id="{61482FCC-E503-4C41-8280-21EAE353EC3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chǐ mǎ</a:t>
            </a:r>
          </a:p>
        </p:txBody>
      </p:sp>
      <p:sp>
        <p:nvSpPr>
          <p:cNvPr id="6" name="vi0">
            <a:extLst xmlns:a="http://schemas.openxmlformats.org/drawingml/2006/main">
              <a:ext uri="{FF2B5EF4-FFF2-40B4-BE49-F238E27FC236}">
                <a16:creationId xmlns:a16="http://schemas.microsoft.com/office/drawing/2014/main" id="{95282B5D-07E3-40FC-B42B-C4B9C367157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cỡ</a:t>
            </a:r>
          </a:p>
        </p:txBody>
      </p:sp>
      <p:sp>
        <p:nvSpPr>
          <p:cNvPr id="7" name="zh1">
            <a:extLst xmlns:a="http://schemas.openxmlformats.org/drawingml/2006/main">
              <a:ext uri="{FF2B5EF4-FFF2-40B4-BE49-F238E27FC236}">
                <a16:creationId xmlns:a16="http://schemas.microsoft.com/office/drawing/2014/main" id="{BDCCEF4A-A089-462B-B3FB-906E9A18A346}"/>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合身</a:t>
            </a:r>
          </a:p>
        </p:txBody>
      </p:sp>
      <p:sp>
        <p:nvSpPr>
          <p:cNvPr id="8" name="py1">
            <a:extLst xmlns:a="http://schemas.openxmlformats.org/drawingml/2006/main">
              <a:ext uri="{FF2B5EF4-FFF2-40B4-BE49-F238E27FC236}">
                <a16:creationId xmlns:a16="http://schemas.microsoft.com/office/drawing/2014/main" id="{A963C30A-6F3B-4089-BB9F-FD3C1B2F54DF}"/>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hé shēn</a:t>
            </a:r>
          </a:p>
        </p:txBody>
      </p:sp>
      <p:sp>
        <p:nvSpPr>
          <p:cNvPr id="9" name="vi1">
            <a:extLst xmlns:a="http://schemas.openxmlformats.org/drawingml/2006/main">
              <a:ext uri="{FF2B5EF4-FFF2-40B4-BE49-F238E27FC236}">
                <a16:creationId xmlns:a16="http://schemas.microsoft.com/office/drawing/2014/main" id="{A9D8D7A8-9B0B-44C1-AFDC-14E3BF937460}"/>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vừa người</a:t>
            </a:r>
          </a:p>
        </p:txBody>
      </p:sp>
      <p:sp>
        <p:nvSpPr>
          <p:cNvPr id="10" name="zh2">
            <a:extLst xmlns:a="http://schemas.openxmlformats.org/drawingml/2006/main">
              <a:ext uri="{FF2B5EF4-FFF2-40B4-BE49-F238E27FC236}">
                <a16:creationId xmlns:a16="http://schemas.microsoft.com/office/drawing/2014/main" id="{D7622232-A606-437F-87C8-69069325B235}"/>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检查一下</a:t>
            </a:r>
          </a:p>
        </p:txBody>
      </p:sp>
      <p:sp>
        <p:nvSpPr>
          <p:cNvPr id="11" name="py2">
            <a:extLst xmlns:a="http://schemas.openxmlformats.org/drawingml/2006/main">
              <a:ext uri="{FF2B5EF4-FFF2-40B4-BE49-F238E27FC236}">
                <a16:creationId xmlns:a16="http://schemas.microsoft.com/office/drawing/2014/main" id="{3E3B2DD8-6B73-4F86-BA22-25E4A39E744B}"/>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jiǎn chá yī xià</a:t>
            </a:r>
          </a:p>
        </p:txBody>
      </p:sp>
      <p:sp>
        <p:nvSpPr>
          <p:cNvPr id="12" name="vi2">
            <a:extLst xmlns:a="http://schemas.openxmlformats.org/drawingml/2006/main">
              <a:ext uri="{FF2B5EF4-FFF2-40B4-BE49-F238E27FC236}">
                <a16:creationId xmlns:a16="http://schemas.microsoft.com/office/drawing/2014/main" id="{7862EDD0-2379-4F68-9FE0-07B2384F9611}"/>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kiểm tra một chút</a:t>
            </a:r>
          </a:p>
        </p:txBody>
      </p:sp>
      <p:sp>
        <p:nvSpPr>
          <p:cNvPr id="13" name="zh3">
            <a:extLst xmlns:a="http://schemas.openxmlformats.org/drawingml/2006/main">
              <a:ext uri="{FF2B5EF4-FFF2-40B4-BE49-F238E27FC236}">
                <a16:creationId xmlns:a16="http://schemas.microsoft.com/office/drawing/2014/main" id="{EF1F35B1-6471-41F6-B8B5-447C737F40C0}"/>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坏</a:t>
            </a:r>
          </a:p>
        </p:txBody>
      </p:sp>
      <p:sp>
        <p:nvSpPr>
          <p:cNvPr id="14" name="py3">
            <a:extLst xmlns:a="http://schemas.openxmlformats.org/drawingml/2006/main">
              <a:ext uri="{FF2B5EF4-FFF2-40B4-BE49-F238E27FC236}">
                <a16:creationId xmlns:a16="http://schemas.microsoft.com/office/drawing/2014/main" id="{8391DE55-91FB-4CB3-8D39-B9B8145CDFF3}"/>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huài</a:t>
            </a:r>
          </a:p>
        </p:txBody>
      </p:sp>
      <p:sp>
        <p:nvSpPr>
          <p:cNvPr id="15" name="vi3">
            <a:extLst xmlns:a="http://schemas.openxmlformats.org/drawingml/2006/main">
              <a:ext uri="{FF2B5EF4-FFF2-40B4-BE49-F238E27FC236}">
                <a16:creationId xmlns:a16="http://schemas.microsoft.com/office/drawing/2014/main" id="{95301552-77DD-4520-BBC1-1F4C9574943F}"/>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hỏng</a:t>
            </a:r>
          </a:p>
        </p:txBody>
      </p:sp>
      <p:sp>
        <p:nvSpPr>
          <p:cNvPr id="16" name="zh4">
            <a:extLst xmlns:a="http://schemas.openxmlformats.org/drawingml/2006/main">
              <a:ext uri="{FF2B5EF4-FFF2-40B4-BE49-F238E27FC236}">
                <a16:creationId xmlns:a16="http://schemas.microsoft.com/office/drawing/2014/main" id="{A29BD1D8-FB39-4B0F-8201-A53762CAB11D}"/>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破</a:t>
            </a:r>
          </a:p>
        </p:txBody>
      </p:sp>
      <p:sp>
        <p:nvSpPr>
          <p:cNvPr id="17" name="py4">
            <a:extLst xmlns:a="http://schemas.openxmlformats.org/drawingml/2006/main">
              <a:ext uri="{FF2B5EF4-FFF2-40B4-BE49-F238E27FC236}">
                <a16:creationId xmlns:a16="http://schemas.microsoft.com/office/drawing/2014/main" id="{7D3FBD01-D666-490F-8E49-75C8C13E80BC}"/>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pò</a:t>
            </a:r>
          </a:p>
        </p:txBody>
      </p:sp>
      <p:sp>
        <p:nvSpPr>
          <p:cNvPr id="18" name="vi4">
            <a:extLst xmlns:a="http://schemas.openxmlformats.org/drawingml/2006/main">
              <a:ext uri="{FF2B5EF4-FFF2-40B4-BE49-F238E27FC236}">
                <a16:creationId xmlns:a16="http://schemas.microsoft.com/office/drawing/2014/main" id="{D2CE3337-F43E-4CA1-961D-9288B964B17A}"/>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rách</a:t>
            </a:r>
          </a:p>
        </p:txBody>
      </p:sp>
      <p:sp>
        <p:nvSpPr>
          <p:cNvPr id="19" name="zh5">
            <a:extLst xmlns:a="http://schemas.openxmlformats.org/drawingml/2006/main">
              <a:ext uri="{FF2B5EF4-FFF2-40B4-BE49-F238E27FC236}">
                <a16:creationId xmlns:a16="http://schemas.microsoft.com/office/drawing/2014/main" id="{C9928FC2-59BA-420D-8F46-F0A310C345EA}"/>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发现</a:t>
            </a:r>
          </a:p>
        </p:txBody>
      </p:sp>
      <p:sp>
        <p:nvSpPr>
          <p:cNvPr id="20" name="py5">
            <a:extLst xmlns:a="http://schemas.openxmlformats.org/drawingml/2006/main">
              <a:ext uri="{FF2B5EF4-FFF2-40B4-BE49-F238E27FC236}">
                <a16:creationId xmlns:a16="http://schemas.microsoft.com/office/drawing/2014/main" id="{8AB2B52F-742D-429E-868D-AC37F80E3319}"/>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fāxiàn</a:t>
            </a:r>
          </a:p>
        </p:txBody>
      </p:sp>
      <p:sp>
        <p:nvSpPr>
          <p:cNvPr id="21" name="vi5">
            <a:extLst xmlns:a="http://schemas.openxmlformats.org/drawingml/2006/main">
              <a:ext uri="{FF2B5EF4-FFF2-40B4-BE49-F238E27FC236}">
                <a16:creationId xmlns:a16="http://schemas.microsoft.com/office/drawing/2014/main" id="{5D369826-B288-47A9-9269-3E86ACE61484}"/>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phát hiện</a:t>
            </a:r>
          </a:p>
        </p:txBody>
      </p:sp>
      <p:sp>
        <p:nvSpPr>
          <p:cNvPr id="22" name="zh6">
            <a:extLst xmlns:a="http://schemas.openxmlformats.org/drawingml/2006/main">
              <a:ext uri="{FF2B5EF4-FFF2-40B4-BE49-F238E27FC236}">
                <a16:creationId xmlns:a16="http://schemas.microsoft.com/office/drawing/2014/main" id="{53AD5460-18DE-4D94-A05D-831D8B47D19E}"/>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原因不明</a:t>
            </a:r>
          </a:p>
        </p:txBody>
      </p:sp>
      <p:sp>
        <p:nvSpPr>
          <p:cNvPr id="23" name="py6">
            <a:extLst xmlns:a="http://schemas.openxmlformats.org/drawingml/2006/main">
              <a:ext uri="{FF2B5EF4-FFF2-40B4-BE49-F238E27FC236}">
                <a16:creationId xmlns:a16="http://schemas.microsoft.com/office/drawing/2014/main" id="{5B847851-E753-4D45-A662-7F6A9490FE63}"/>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yuán yīn bù míng</a:t>
            </a:r>
          </a:p>
        </p:txBody>
      </p:sp>
      <p:sp>
        <p:nvSpPr>
          <p:cNvPr id="24" name="vi6">
            <a:extLst xmlns:a="http://schemas.openxmlformats.org/drawingml/2006/main">
              <a:ext uri="{FF2B5EF4-FFF2-40B4-BE49-F238E27FC236}">
                <a16:creationId xmlns:a16="http://schemas.microsoft.com/office/drawing/2014/main" id="{79B6B6B3-C25E-45DA-89B0-A336CA8B9D01}"/>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chưa rõ nguyên nhân</a:t>
            </a:r>
          </a:p>
        </p:txBody>
      </p:sp>
      <p:sp>
        <p:nvSpPr>
          <p:cNvPr id="25" name="zh7">
            <a:extLst xmlns:a="http://schemas.openxmlformats.org/drawingml/2006/main">
              <a:ext uri="{FF2B5EF4-FFF2-40B4-BE49-F238E27FC236}">
                <a16:creationId xmlns:a16="http://schemas.microsoft.com/office/drawing/2014/main" id="{6BB8AE7A-E45A-49B1-B969-A9B7CA4516C7}"/>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要求</a:t>
            </a:r>
          </a:p>
        </p:txBody>
      </p:sp>
      <p:sp>
        <p:nvSpPr>
          <p:cNvPr id="26" name="py7">
            <a:extLst xmlns:a="http://schemas.openxmlformats.org/drawingml/2006/main">
              <a:ext uri="{FF2B5EF4-FFF2-40B4-BE49-F238E27FC236}">
                <a16:creationId xmlns:a16="http://schemas.microsoft.com/office/drawing/2014/main" id="{D618F69E-9D1C-4DC5-97C4-B686A8EBFE0F}"/>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yāoqiú</a:t>
            </a:r>
          </a:p>
        </p:txBody>
      </p:sp>
      <p:sp>
        <p:nvSpPr>
          <p:cNvPr id="27" name="vi7">
            <a:extLst xmlns:a="http://schemas.openxmlformats.org/drawingml/2006/main">
              <a:ext uri="{FF2B5EF4-FFF2-40B4-BE49-F238E27FC236}">
                <a16:creationId xmlns:a16="http://schemas.microsoft.com/office/drawing/2014/main" id="{7CD65F63-BBC2-4A41-BC33-356612375CF0}"/>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yêu cầu</a:t>
            </a:r>
          </a:p>
        </p:txBody>
      </p:sp>
    </p:spTree>
    <p:extLst>
      <p:ext uri="{BB962C8B-B14F-4D97-AF65-F5344CB8AC3E}">
        <p14:creationId xmlns:p14="http://schemas.microsoft.com/office/powerpoint/2010/main" val="998362872"/>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E1E1CA89-10E0-4088-8308-75337AC73B4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HSK3-11</a:t>
            </a:r>
          </a:p>
        </p:txBody>
      </p:sp>
      <p:sp>
        <p:nvSpPr>
          <p:cNvPr id="2" name="heading">
            <a:extLst xmlns:a="http://schemas.openxmlformats.org/drawingml/2006/main">
              <a:ext uri="{FF2B5EF4-FFF2-40B4-BE49-F238E27FC236}">
                <a16:creationId xmlns:a16="http://schemas.microsoft.com/office/drawing/2014/main" id="{CBE07E85-17C4-4C0A-9C56-DD08FCD81D5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51CFCCB1-2CFB-4886-9FEC-0F85D55CA5D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1C50CF9-4D3C-496A-8AC0-E44B939A232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被</a:t>
            </a:r>
          </a:p>
        </p:txBody>
      </p:sp>
      <p:sp>
        <p:nvSpPr>
          <p:cNvPr id="5" name="py0">
            <a:extLst xmlns:a="http://schemas.openxmlformats.org/drawingml/2006/main">
              <a:ext uri="{FF2B5EF4-FFF2-40B4-BE49-F238E27FC236}">
                <a16:creationId xmlns:a16="http://schemas.microsoft.com/office/drawing/2014/main" id="{622C1F3F-91A3-4ECD-939A-9E441F53848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bèi</a:t>
            </a:r>
          </a:p>
        </p:txBody>
      </p:sp>
      <p:sp>
        <p:nvSpPr>
          <p:cNvPr id="6" name="vi0">
            <a:extLst xmlns:a="http://schemas.openxmlformats.org/drawingml/2006/main">
              <a:ext uri="{FF2B5EF4-FFF2-40B4-BE49-F238E27FC236}">
                <a16:creationId xmlns:a16="http://schemas.microsoft.com/office/drawing/2014/main" id="{AE126300-7AC3-4AA7-9DC1-EB18929A7D62}"/>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giới từ bị động</a:t>
            </a:r>
          </a:p>
        </p:txBody>
      </p:sp>
      <p:sp>
        <p:nvSpPr>
          <p:cNvPr id="7" name="zh1">
            <a:extLst xmlns:a="http://schemas.openxmlformats.org/drawingml/2006/main">
              <a:ext uri="{FF2B5EF4-FFF2-40B4-BE49-F238E27FC236}">
                <a16:creationId xmlns:a16="http://schemas.microsoft.com/office/drawing/2014/main" id="{00E80987-AB31-4446-A4E5-2C0EEAF028B7}"/>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短裤</a:t>
            </a:r>
          </a:p>
        </p:txBody>
      </p:sp>
      <p:sp>
        <p:nvSpPr>
          <p:cNvPr id="8" name="py1">
            <a:extLst xmlns:a="http://schemas.openxmlformats.org/drawingml/2006/main">
              <a:ext uri="{FF2B5EF4-FFF2-40B4-BE49-F238E27FC236}">
                <a16:creationId xmlns:a16="http://schemas.microsoft.com/office/drawing/2014/main" id="{ECDBECD1-0AFE-4D71-BE10-041A1926186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duǎnkù</a:t>
            </a:r>
          </a:p>
        </p:txBody>
      </p:sp>
      <p:sp>
        <p:nvSpPr>
          <p:cNvPr id="9" name="vi1">
            <a:extLst xmlns:a="http://schemas.openxmlformats.org/drawingml/2006/main">
              <a:ext uri="{FF2B5EF4-FFF2-40B4-BE49-F238E27FC236}">
                <a16:creationId xmlns:a16="http://schemas.microsoft.com/office/drawing/2014/main" id="{F4E7611B-367E-479B-962C-5A0B0DE80FE1}"/>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quần đùi</a:t>
            </a:r>
          </a:p>
        </p:txBody>
      </p:sp>
      <p:sp>
        <p:nvSpPr>
          <p:cNvPr id="10" name="zh2">
            <a:extLst xmlns:a="http://schemas.openxmlformats.org/drawingml/2006/main">
              <a:ext uri="{FF2B5EF4-FFF2-40B4-BE49-F238E27FC236}">
                <a16:creationId xmlns:a16="http://schemas.microsoft.com/office/drawing/2014/main" id="{BA8E1661-0844-4565-BEF0-C1EF03CFB902}"/>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脚</a:t>
            </a:r>
          </a:p>
        </p:txBody>
      </p:sp>
      <p:sp>
        <p:nvSpPr>
          <p:cNvPr id="11" name="py2">
            <a:extLst xmlns:a="http://schemas.openxmlformats.org/drawingml/2006/main">
              <a:ext uri="{FF2B5EF4-FFF2-40B4-BE49-F238E27FC236}">
                <a16:creationId xmlns:a16="http://schemas.microsoft.com/office/drawing/2014/main" id="{37811FA2-4B81-4897-B614-6B1CACED4952}"/>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jiǎo</a:t>
            </a:r>
          </a:p>
        </p:txBody>
      </p:sp>
      <p:sp>
        <p:nvSpPr>
          <p:cNvPr id="12" name="vi2">
            <a:extLst xmlns:a="http://schemas.openxmlformats.org/drawingml/2006/main">
              <a:ext uri="{FF2B5EF4-FFF2-40B4-BE49-F238E27FC236}">
                <a16:creationId xmlns:a16="http://schemas.microsoft.com/office/drawing/2014/main" id="{2379584B-2D3B-4037-85B0-9D8EC8DBF461}"/>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chân bàn chân</a:t>
            </a:r>
          </a:p>
        </p:txBody>
      </p:sp>
      <p:sp>
        <p:nvSpPr>
          <p:cNvPr id="13" name="zh3">
            <a:extLst xmlns:a="http://schemas.openxmlformats.org/drawingml/2006/main">
              <a:ext uri="{FF2B5EF4-FFF2-40B4-BE49-F238E27FC236}">
                <a16:creationId xmlns:a16="http://schemas.microsoft.com/office/drawing/2014/main" id="{12AF5771-257E-43C6-922F-C980D183E71A}"/>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女人</a:t>
            </a:r>
          </a:p>
        </p:txBody>
      </p:sp>
      <p:sp>
        <p:nvSpPr>
          <p:cNvPr id="14" name="py3">
            <a:extLst xmlns:a="http://schemas.openxmlformats.org/drawingml/2006/main">
              <a:ext uri="{FF2B5EF4-FFF2-40B4-BE49-F238E27FC236}">
                <a16:creationId xmlns:a16="http://schemas.microsoft.com/office/drawing/2014/main" id="{8AD1C7D1-0AF3-4659-9F5E-855D9465B1E4}"/>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nǚrén</a:t>
            </a:r>
          </a:p>
        </p:txBody>
      </p:sp>
      <p:sp>
        <p:nvSpPr>
          <p:cNvPr id="15" name="vi3">
            <a:extLst xmlns:a="http://schemas.openxmlformats.org/drawingml/2006/main">
              <a:ext uri="{FF2B5EF4-FFF2-40B4-BE49-F238E27FC236}">
                <a16:creationId xmlns:a16="http://schemas.microsoft.com/office/drawing/2014/main" id="{F0186F4E-CF1B-4F1E-8752-51126E9AE1D8}"/>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phụ nữ</a:t>
            </a:r>
          </a:p>
        </p:txBody>
      </p:sp>
      <p:sp>
        <p:nvSpPr>
          <p:cNvPr id="16" name="zh4">
            <a:extLst xmlns:a="http://schemas.openxmlformats.org/drawingml/2006/main">
              <a:ext uri="{FF2B5EF4-FFF2-40B4-BE49-F238E27FC236}">
                <a16:creationId xmlns:a16="http://schemas.microsoft.com/office/drawing/2014/main" id="{0B769FF9-5CA3-418C-957D-F57CF5BA1643}"/>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外语</a:t>
            </a:r>
          </a:p>
        </p:txBody>
      </p:sp>
      <p:sp>
        <p:nvSpPr>
          <p:cNvPr id="17" name="py4">
            <a:extLst xmlns:a="http://schemas.openxmlformats.org/drawingml/2006/main">
              <a:ext uri="{FF2B5EF4-FFF2-40B4-BE49-F238E27FC236}">
                <a16:creationId xmlns:a16="http://schemas.microsoft.com/office/drawing/2014/main" id="{BF561A20-4BD7-41CA-A035-4AA75C5D3D09}"/>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wàiyǔ</a:t>
            </a:r>
          </a:p>
        </p:txBody>
      </p:sp>
      <p:sp>
        <p:nvSpPr>
          <p:cNvPr id="18" name="vi4">
            <a:extLst xmlns:a="http://schemas.openxmlformats.org/drawingml/2006/main">
              <a:ext uri="{FF2B5EF4-FFF2-40B4-BE49-F238E27FC236}">
                <a16:creationId xmlns:a16="http://schemas.microsoft.com/office/drawing/2014/main" id="{04A2CCB0-19BC-4C1D-8309-700C6A411CCD}"/>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ngoại ngữ</a:t>
            </a:r>
          </a:p>
        </p:txBody>
      </p:sp>
      <p:sp>
        <p:nvSpPr>
          <p:cNvPr id="19" name="zh5">
            <a:extLst xmlns:a="http://schemas.openxmlformats.org/drawingml/2006/main">
              <a:ext uri="{FF2B5EF4-FFF2-40B4-BE49-F238E27FC236}">
                <a16:creationId xmlns:a16="http://schemas.microsoft.com/office/drawing/2014/main" id="{7FC6B476-5EA2-4622-A695-FFAFEA8DE6FB}"/>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遇到</a:t>
            </a:r>
          </a:p>
        </p:txBody>
      </p:sp>
      <p:sp>
        <p:nvSpPr>
          <p:cNvPr id="20" name="py5">
            <a:extLst xmlns:a="http://schemas.openxmlformats.org/drawingml/2006/main">
              <a:ext uri="{FF2B5EF4-FFF2-40B4-BE49-F238E27FC236}">
                <a16:creationId xmlns:a16="http://schemas.microsoft.com/office/drawing/2014/main" id="{0C72FBC2-1ED1-42CF-B301-88F5821FF635}"/>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yùdào</a:t>
            </a:r>
          </a:p>
        </p:txBody>
      </p:sp>
      <p:sp>
        <p:nvSpPr>
          <p:cNvPr id="21" name="vi5">
            <a:extLst xmlns:a="http://schemas.openxmlformats.org/drawingml/2006/main">
              <a:ext uri="{FF2B5EF4-FFF2-40B4-BE49-F238E27FC236}">
                <a16:creationId xmlns:a16="http://schemas.microsoft.com/office/drawing/2014/main" id="{C48B9616-4B0E-47CD-A357-FC31D5DF2407}"/>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gặp</a:t>
            </a:r>
          </a:p>
        </p:txBody>
      </p:sp>
    </p:spTree>
    <p:extLst>
      <p:ext uri="{BB962C8B-B14F-4D97-AF65-F5344CB8AC3E}">
        <p14:creationId xmlns:p14="http://schemas.microsoft.com/office/powerpoint/2010/main" val="1697509965"/>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37442CE-FB68-413D-B616-B11CF5FBE91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HSK3-11</a:t>
            </a:r>
          </a:p>
        </p:txBody>
      </p:sp>
      <p:sp>
        <p:nvSpPr>
          <p:cNvPr id="2" name="heading">
            <a:extLst xmlns:a="http://schemas.openxmlformats.org/drawingml/2006/main">
              <a:ext uri="{FF2B5EF4-FFF2-40B4-BE49-F238E27FC236}">
                <a16:creationId xmlns:a16="http://schemas.microsoft.com/office/drawing/2014/main" id="{06571C46-00EA-43EE-AEE7-66D919C5052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77EAD012-2768-4EB7-84A7-DA620688736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F3A965C5-9C5C-4A53-B6FC-F26175649821}"/>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把 加 tân ngữ 加 động từ</a:t>
            </a:r>
          </a:p>
        </p:txBody>
      </p:sp>
      <p:sp>
        <p:nvSpPr>
          <p:cNvPr id="5" name="rule">
            <a:extLst xmlns:a="http://schemas.openxmlformats.org/drawingml/2006/main">
              <a:ext uri="{FF2B5EF4-FFF2-40B4-BE49-F238E27FC236}">
                <a16:creationId xmlns:a16="http://schemas.microsoft.com/office/drawing/2014/main" id="{13BE73E9-0CBA-4FA6-8B30-44D6C19236FF}"/>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请把收据给我。 Vui lòng đưa biên nhận cho tôi.</a:t>
            </a:r>
          </a:p>
        </p:txBody>
      </p:sp>
    </p:spTree>
    <p:extLst>
      <p:ext uri="{BB962C8B-B14F-4D97-AF65-F5344CB8AC3E}">
        <p14:creationId xmlns:p14="http://schemas.microsoft.com/office/powerpoint/2010/main" val="51163835"/>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E66D5F9-1E63-4A0A-B773-685AB757A11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HSK3-11</a:t>
            </a:r>
          </a:p>
        </p:txBody>
      </p:sp>
      <p:sp>
        <p:nvSpPr>
          <p:cNvPr id="2" name="heading">
            <a:extLst xmlns:a="http://schemas.openxmlformats.org/drawingml/2006/main">
              <a:ext uri="{FF2B5EF4-FFF2-40B4-BE49-F238E27FC236}">
                <a16:creationId xmlns:a16="http://schemas.microsoft.com/office/drawing/2014/main" id="{11BBB592-8C6C-4454-AF22-39719D043EE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4510BA9C-091B-47C7-80C5-3974C4F36DC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7C8A4FB5-5404-44C6-BE6D-684E962F8681}"/>
              </a:ext>
            </a:extLst>
            <ns0:hlinkClick xmlns:ns0="http://schemas.openxmlformats.org/drawingml/2006/main" xmlns:ns1="http://schemas.openxmlformats.org/officeDocument/2006/relationships" ns1:id="rIdInteractive3">
              <ns0:snd ns1:embed="rIdEmbeddedAudio4" name="HSK3-11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7CEDA841-5610-4B28-84F6-FCC1254BFEE5}"/>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717F4EB5-D68E-4BB5-ADCC-23D5FB7DDBCD}"/>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626343814"/>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466423A-6675-44AB-86E5-7780B8E0ED3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HSK3-11</a:t>
            </a:r>
          </a:p>
        </p:txBody>
      </p:sp>
      <p:sp>
        <p:nvSpPr>
          <p:cNvPr id="2" name="heading">
            <a:extLst xmlns:a="http://schemas.openxmlformats.org/drawingml/2006/main">
              <a:ext uri="{FF2B5EF4-FFF2-40B4-BE49-F238E27FC236}">
                <a16:creationId xmlns:a16="http://schemas.microsoft.com/office/drawing/2014/main" id="{CD807DB1-8AD1-49DC-B662-93BA3C3FF68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1E639191-289F-463B-974D-56A0E65E618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652C7876-2E2E-46C9-A110-FF21326ADED3}"/>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小安昨天买的衣服小了。他带着收据来换货。试过以后，他选了一件同色、大一号的</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衣服。</a:t>
            </a:r>
          </a:p>
        </p:txBody>
      </p:sp>
      <p:sp>
        <p:nvSpPr>
          <p:cNvPr id="5" name="q0">
            <a:extLst xmlns:a="http://schemas.openxmlformats.org/drawingml/2006/main">
              <a:ext uri="{FF2B5EF4-FFF2-40B4-BE49-F238E27FC236}">
                <a16:creationId xmlns:a16="http://schemas.microsoft.com/office/drawing/2014/main" id="{6F38175F-6352-4400-A055-1EC22BFB1684}"/>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小安为什么换货？</a:t>
            </a:r>
          </a:p>
        </p:txBody>
      </p:sp>
      <p:sp>
        <p:nvSpPr>
          <p:cNvPr id="6" name="q1">
            <a:extLst xmlns:a="http://schemas.openxmlformats.org/drawingml/2006/main">
              <a:ext uri="{FF2B5EF4-FFF2-40B4-BE49-F238E27FC236}">
                <a16:creationId xmlns:a16="http://schemas.microsoft.com/office/drawing/2014/main" id="{B6CCD32F-763F-4431-A97D-370F1CA19EC6}"/>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新衣服颜色变了吗？</a:t>
            </a:r>
          </a:p>
        </p:txBody>
      </p:sp>
    </p:spTree>
    <p:extLst>
      <p:ext uri="{BB962C8B-B14F-4D97-AF65-F5344CB8AC3E}">
        <p14:creationId xmlns:p14="http://schemas.microsoft.com/office/powerpoint/2010/main" val="1149833925"/>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90274E69-B193-4C58-B7DB-3E95BC1D9CA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HSK3-11</a:t>
            </a:r>
          </a:p>
        </p:txBody>
      </p:sp>
      <p:sp>
        <p:nvSpPr>
          <p:cNvPr id="2" name="heading">
            <a:extLst xmlns:a="http://schemas.openxmlformats.org/drawingml/2006/main">
              <a:ext uri="{FF2B5EF4-FFF2-40B4-BE49-F238E27FC236}">
                <a16:creationId xmlns:a16="http://schemas.microsoft.com/office/drawing/2014/main" id="{93E9B000-6601-40F8-A2E5-1965B9268BA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ECF40EB0-2FB5-425B-9C2F-9840262509D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B947F12D-599D-46EA-9702-225576A090C7}"/>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新衣服颜色变了吗？</a:t>
            </a:r>
          </a:p>
        </p:txBody>
      </p:sp>
      <p:sp>
        <p:nvSpPr>
          <p:cNvPr id="5" name="audio_game">
            <a:extLst xmlns:a="http://schemas.openxmlformats.org/drawingml/2006/main">
              <a:ext uri="{FF2B5EF4-FFF2-40B4-BE49-F238E27FC236}">
                <a16:creationId xmlns:a16="http://schemas.microsoft.com/office/drawing/2014/main" id="{33EE92FA-C970-4FC3-98B4-94E30F86BCE6}"/>
              </a:ext>
            </a:extLst>
            <ns0:hlinkClick xmlns:ns0="http://schemas.openxmlformats.org/drawingml/2006/main" xmlns:ns1="http://schemas.openxmlformats.org/officeDocument/2006/relationships" ns1:id="rIdInteractive3">
              <ns0:snd ns1:embed="rIdEmbeddedAudio4" name="HSK3-11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AB02D434-4947-46F8-A253-6B5B0C6B70D9}"/>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12F5E05B-AFBD-407F-B123-CE3E1502921C}"/>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没有。</a:t>
            </a:r>
          </a:p>
        </p:txBody>
      </p:sp>
      <p:sp>
        <p:nvSpPr>
          <p:cNvPr id="8" name="choice_2">
            <a:extLst xmlns:a="http://schemas.openxmlformats.org/drawingml/2006/main">
              <a:ext uri="{FF2B5EF4-FFF2-40B4-BE49-F238E27FC236}">
                <a16:creationId xmlns:a16="http://schemas.microsoft.com/office/drawing/2014/main" id="{B8FCE046-C6D9-4531-9CCD-566447929A6F}"/>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衣服有点儿小。</a:t>
            </a:r>
          </a:p>
        </p:txBody>
      </p:sp>
    </p:spTree>
    <p:extLst>
      <p:ext uri="{BB962C8B-B14F-4D97-AF65-F5344CB8AC3E}">
        <p14:creationId xmlns:p14="http://schemas.microsoft.com/office/powerpoint/2010/main" val="1080062018"/>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3ABA61C-61C2-4952-8BA9-4EF25D445AD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HSK3-11</a:t>
            </a:r>
          </a:p>
        </p:txBody>
      </p:sp>
      <p:sp>
        <p:nvSpPr>
          <p:cNvPr id="2" name="heading">
            <a:extLst xmlns:a="http://schemas.openxmlformats.org/drawingml/2006/main">
              <a:ext uri="{FF2B5EF4-FFF2-40B4-BE49-F238E27FC236}">
                <a16:creationId xmlns:a16="http://schemas.microsoft.com/office/drawing/2014/main" id="{F35A3D7C-0BB5-4041-8147-3193B64F6AF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1D36D4E1-DD20-4BAD-BD8B-258032CEEF8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8B2578EA-BF97-4864-A314-327DA1CDBEEE}"/>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没有。 Đối chiếu bài đọc để nêu bằng chứng.</a:t>
            </a:r>
          </a:p>
        </p:txBody>
      </p:sp>
      <p:sp>
        <p:nvSpPr>
          <p:cNvPr id="5" name="stretch">
            <a:extLst xmlns:a="http://schemas.openxmlformats.org/drawingml/2006/main">
              <a:ext uri="{FF2B5EF4-FFF2-40B4-BE49-F238E27FC236}">
                <a16:creationId xmlns:a16="http://schemas.microsoft.com/office/drawing/2014/main" id="{E1600FCB-12B8-44D7-9395-81A0C8D70A13}"/>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B0C09C17-59A2-460D-B487-12548511610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781481812"/>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2DBE793-3291-4923-9E74-F586C3CFC77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HSK3-11</a:t>
            </a:r>
          </a:p>
        </p:txBody>
      </p:sp>
      <p:sp>
        <p:nvSpPr>
          <p:cNvPr id="2" name="heading">
            <a:extLst xmlns:a="http://schemas.openxmlformats.org/drawingml/2006/main">
              <a:ext uri="{FF2B5EF4-FFF2-40B4-BE49-F238E27FC236}">
                <a16:creationId xmlns:a16="http://schemas.microsoft.com/office/drawing/2014/main" id="{C129718F-DDC7-41E6-85F6-7E70E8F44A6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51CF1D1D-006C-4BD7-80EC-564419A888C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203E5A4B-641F-4772-9199-CD368964F6DE}"/>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3EAEA89E-58FE-4323-9DC0-86FC1CB4FD9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267998026"/>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C70A148-57D8-4441-8F45-1262694AE70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HSK3-11</a:t>
            </a:r>
          </a:p>
        </p:txBody>
      </p:sp>
      <p:sp>
        <p:nvSpPr>
          <p:cNvPr id="2" name="heading">
            <a:extLst xmlns:a="http://schemas.openxmlformats.org/drawingml/2006/main">
              <a:ext uri="{FF2B5EF4-FFF2-40B4-BE49-F238E27FC236}">
                <a16:creationId xmlns:a16="http://schemas.microsoft.com/office/drawing/2014/main" id="{6A55B562-F503-4957-A00D-B204A5B681C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DCBDB2AA-A7EE-46F0-BA64-794045BF5DF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792DD8CA-EFB0-41EA-B81C-542E75C6CA0C}"/>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Người mua giữ lỗi sản phẩm, nhân viên giữ chính sách đổi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hàng giả định. Thương lượng giải pháp phù hợp.</a:t>
            </a:r>
          </a:p>
        </p:txBody>
      </p:sp>
      <p:sp>
        <p:nvSpPr>
          <p:cNvPr id="5" name="taskrule">
            <a:extLst xmlns:a="http://schemas.openxmlformats.org/drawingml/2006/main">
              <a:ext uri="{FF2B5EF4-FFF2-40B4-BE49-F238E27FC236}">
                <a16:creationId xmlns:a16="http://schemas.microsoft.com/office/drawing/2014/main" id="{38AB024B-2700-4207-A1CE-8F52574EE1F0}"/>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612975234"/>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1D750AB-D393-4BCB-A9BA-E6EF7719845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HSK3-11</a:t>
            </a:r>
          </a:p>
        </p:txBody>
      </p:sp>
      <p:sp>
        <p:nvSpPr>
          <p:cNvPr id="2" name="heading">
            <a:extLst xmlns:a="http://schemas.openxmlformats.org/drawingml/2006/main">
              <a:ext uri="{FF2B5EF4-FFF2-40B4-BE49-F238E27FC236}">
                <a16:creationId xmlns:a16="http://schemas.microsoft.com/office/drawing/2014/main" id="{3B9BB0D0-80FA-4657-A067-60850DC2259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B5FDC6AE-F8C4-4625-B62E-D7AEB18FEB7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尺"/>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码"/>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合"/>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身"/>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检"/>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查"/>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956441771"/>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8A0E5B1-E8FD-4EE6-A662-D055073946B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HSK3-11</a:t>
            </a:r>
          </a:p>
        </p:txBody>
      </p:sp>
      <p:sp>
        <p:nvSpPr>
          <p:cNvPr id="2" name="heading">
            <a:extLst xmlns:a="http://schemas.openxmlformats.org/drawingml/2006/main">
              <a:ext uri="{FF2B5EF4-FFF2-40B4-BE49-F238E27FC236}">
                <a16:creationId xmlns:a16="http://schemas.microsoft.com/office/drawing/2014/main" id="{22C2BF5C-661D-4BF4-BF18-5B932AF0238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5DB31EE8-9B52-41B3-A005-3F2815701A6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11D71750-7CA0-4A5B-9884-2601E411D85E}"/>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87BDA869-5F4C-406F-8040-F5552C16374E}"/>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0AFA5861-C620-48EB-9356-620C76625189}"/>
              </a:ext>
            </a:extLst>
            <ns0:hlinkClick xmlns:ns0="http://schemas.openxmlformats.org/drawingml/2006/main" xmlns:ns1="http://schemas.openxmlformats.org/officeDocument/2006/relationships" ns1:id="rIdInteractive3">
              <ns0:snd ns1:embed="rIdEmbeddedAudio4" name="HSK3-11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222878122"/>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7415E7D-BF43-4FAC-A63E-3F30B41E9C8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HSK3-11</a:t>
            </a:r>
          </a:p>
        </p:txBody>
      </p:sp>
      <p:sp>
        <p:nvSpPr>
          <p:cNvPr id="2" name="heading">
            <a:extLst xmlns:a="http://schemas.openxmlformats.org/drawingml/2006/main">
              <a:ext uri="{FF2B5EF4-FFF2-40B4-BE49-F238E27FC236}">
                <a16:creationId xmlns:a16="http://schemas.microsoft.com/office/drawing/2014/main" id="{32318436-8B64-4BC1-925B-169DC1BEEA5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024937CE-0BC9-4573-9997-83D0CEFE9BD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EA17B928-F82B-45BE-A83A-8272242984A0}"/>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4A80C3F-3243-4594-A322-6B21CBC867E0}"/>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853076798"/>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B0E239E-BE97-44DA-98C6-EF53854A6B6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HSK3-12</a:t>
            </a:r>
          </a:p>
        </p:txBody>
      </p:sp>
      <p:sp>
        <p:nvSpPr>
          <p:cNvPr id="2" name="heading">
            <a:extLst xmlns:a="http://schemas.openxmlformats.org/drawingml/2006/main">
              <a:ext uri="{FF2B5EF4-FFF2-40B4-BE49-F238E27FC236}">
                <a16:creationId xmlns:a16="http://schemas.microsoft.com/office/drawing/2014/main" id="{A056A520-CFD5-4CB3-932E-541C9B28427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Mua hàng và đổi trả</a:t>
            </a:r>
          </a:p>
        </p:txBody>
      </p:sp>
      <p:sp>
        <p:nvSpPr>
          <p:cNvPr id="3" name="page">
            <a:extLst xmlns:a="http://schemas.openxmlformats.org/drawingml/2006/main">
              <a:ext uri="{FF2B5EF4-FFF2-40B4-BE49-F238E27FC236}">
                <a16:creationId xmlns:a16="http://schemas.microsoft.com/office/drawing/2014/main" id="{083D397A-8423-450A-BEFB-96EA321C7DD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CAF17630-1460-4BA1-9E43-6581C73FAEEF}"/>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mua hàng và đổi trả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814DC10A-33F8-41C2-A1C5-29CD35125A78}"/>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97059182"/>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C8115CF-C267-4417-B98E-9FF84E4C7DC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HSK3-12</a:t>
            </a:r>
          </a:p>
        </p:txBody>
      </p:sp>
      <p:sp>
        <p:nvSpPr>
          <p:cNvPr id="2" name="heading">
            <a:extLst xmlns:a="http://schemas.openxmlformats.org/drawingml/2006/main">
              <a:ext uri="{FF2B5EF4-FFF2-40B4-BE49-F238E27FC236}">
                <a16:creationId xmlns:a16="http://schemas.microsoft.com/office/drawing/2014/main" id="{D2851EA8-236A-49A1-98F2-ED72A2B6EEE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B6E4D805-6880-4D3F-A0E9-32AA7CC9DED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57DAC464-2BC0-44AC-B614-46BEACFAED5A}"/>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质量     价格     打折</a:t>
            </a:r>
          </a:p>
        </p:txBody>
      </p:sp>
      <p:sp>
        <p:nvSpPr>
          <p:cNvPr id="5" name="retrieval">
            <a:extLst xmlns:a="http://schemas.openxmlformats.org/drawingml/2006/main">
              <a:ext uri="{FF2B5EF4-FFF2-40B4-BE49-F238E27FC236}">
                <a16:creationId xmlns:a16="http://schemas.microsoft.com/office/drawing/2014/main" id="{D76D3AFB-137E-4D8B-9AE6-C66AEF23E233}"/>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138607616"/>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7D64F687-E349-47D7-A67C-CEDED54D277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HSK3-12</a:t>
            </a:r>
          </a:p>
        </p:txBody>
      </p:sp>
      <p:sp>
        <p:nvSpPr>
          <p:cNvPr id="2" name="heading">
            <a:extLst xmlns:a="http://schemas.openxmlformats.org/drawingml/2006/main">
              <a:ext uri="{FF2B5EF4-FFF2-40B4-BE49-F238E27FC236}">
                <a16:creationId xmlns:a16="http://schemas.microsoft.com/office/drawing/2014/main" id="{A6137765-3828-405F-A0CB-E02BCEB45B3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4628AB0E-150B-4591-AA9F-E497FB0ACF2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1395984-591D-423C-A2A5-8FF354FFA94A}"/>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解决</a:t>
            </a:r>
          </a:p>
        </p:txBody>
      </p:sp>
      <p:sp>
        <p:nvSpPr>
          <p:cNvPr id="5" name="py0">
            <a:extLst xmlns:a="http://schemas.openxmlformats.org/drawingml/2006/main">
              <a:ext uri="{FF2B5EF4-FFF2-40B4-BE49-F238E27FC236}">
                <a16:creationId xmlns:a16="http://schemas.microsoft.com/office/drawing/2014/main" id="{2F695E8F-1C62-4E8B-B7DB-619A70B1CD77}"/>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jiějué</a:t>
            </a:r>
          </a:p>
        </p:txBody>
      </p:sp>
      <p:sp>
        <p:nvSpPr>
          <p:cNvPr id="6" name="vi0">
            <a:extLst xmlns:a="http://schemas.openxmlformats.org/drawingml/2006/main">
              <a:ext uri="{FF2B5EF4-FFF2-40B4-BE49-F238E27FC236}">
                <a16:creationId xmlns:a16="http://schemas.microsoft.com/office/drawing/2014/main" id="{3AE0DAC4-005D-4062-B0C6-BAFE082F347F}"/>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giải quyết</a:t>
            </a:r>
          </a:p>
        </p:txBody>
      </p:sp>
      <p:sp>
        <p:nvSpPr>
          <p:cNvPr id="7" name="zh1">
            <a:extLst xmlns:a="http://schemas.openxmlformats.org/drawingml/2006/main">
              <a:ext uri="{FF2B5EF4-FFF2-40B4-BE49-F238E27FC236}">
                <a16:creationId xmlns:a16="http://schemas.microsoft.com/office/drawing/2014/main" id="{82CDF341-C7A3-4780-B943-28AC1949D4D9}"/>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处理</a:t>
            </a:r>
          </a:p>
        </p:txBody>
      </p:sp>
      <p:sp>
        <p:nvSpPr>
          <p:cNvPr id="8" name="py1">
            <a:extLst xmlns:a="http://schemas.openxmlformats.org/drawingml/2006/main">
              <a:ext uri="{FF2B5EF4-FFF2-40B4-BE49-F238E27FC236}">
                <a16:creationId xmlns:a16="http://schemas.microsoft.com/office/drawing/2014/main" id="{B6B49621-7C20-41B6-BF70-7F8EE0EB7295}"/>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chǔ lǐ</a:t>
            </a:r>
          </a:p>
        </p:txBody>
      </p:sp>
      <p:sp>
        <p:nvSpPr>
          <p:cNvPr id="9" name="vi1">
            <a:extLst xmlns:a="http://schemas.openxmlformats.org/drawingml/2006/main">
              <a:ext uri="{FF2B5EF4-FFF2-40B4-BE49-F238E27FC236}">
                <a16:creationId xmlns:a16="http://schemas.microsoft.com/office/drawing/2014/main" id="{BE1B850A-4780-475B-AAA0-81519CE60D05}"/>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xử lý</a:t>
            </a:r>
          </a:p>
        </p:txBody>
      </p:sp>
      <p:sp>
        <p:nvSpPr>
          <p:cNvPr id="10" name="zh2">
            <a:extLst xmlns:a="http://schemas.openxmlformats.org/drawingml/2006/main">
              <a:ext uri="{FF2B5EF4-FFF2-40B4-BE49-F238E27FC236}">
                <a16:creationId xmlns:a16="http://schemas.microsoft.com/office/drawing/2014/main" id="{B7E73344-6B35-4E05-A915-DA5C18CCBEC7}"/>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态度</a:t>
            </a:r>
          </a:p>
        </p:txBody>
      </p:sp>
      <p:sp>
        <p:nvSpPr>
          <p:cNvPr id="11" name="py2">
            <a:extLst xmlns:a="http://schemas.openxmlformats.org/drawingml/2006/main">
              <a:ext uri="{FF2B5EF4-FFF2-40B4-BE49-F238E27FC236}">
                <a16:creationId xmlns:a16="http://schemas.microsoft.com/office/drawing/2014/main" id="{DF412C1F-C8FB-46D0-B821-593057E548B1}"/>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tài dù</a:t>
            </a:r>
          </a:p>
        </p:txBody>
      </p:sp>
      <p:sp>
        <p:nvSpPr>
          <p:cNvPr id="12" name="vi2">
            <a:extLst xmlns:a="http://schemas.openxmlformats.org/drawingml/2006/main">
              <a:ext uri="{FF2B5EF4-FFF2-40B4-BE49-F238E27FC236}">
                <a16:creationId xmlns:a16="http://schemas.microsoft.com/office/drawing/2014/main" id="{2B33E2DC-3DC3-4E29-BD22-CB1FFCCB33F2}"/>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thái độ</a:t>
            </a:r>
          </a:p>
        </p:txBody>
      </p:sp>
      <p:sp>
        <p:nvSpPr>
          <p:cNvPr id="13" name="zh3">
            <a:extLst xmlns:a="http://schemas.openxmlformats.org/drawingml/2006/main">
              <a:ext uri="{FF2B5EF4-FFF2-40B4-BE49-F238E27FC236}">
                <a16:creationId xmlns:a16="http://schemas.microsoft.com/office/drawing/2014/main" id="{1C81E88F-3D23-4351-8425-7AFDF6290A63}"/>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耐心</a:t>
            </a:r>
          </a:p>
        </p:txBody>
      </p:sp>
      <p:sp>
        <p:nvSpPr>
          <p:cNvPr id="14" name="py3">
            <a:extLst xmlns:a="http://schemas.openxmlformats.org/drawingml/2006/main">
              <a:ext uri="{FF2B5EF4-FFF2-40B4-BE49-F238E27FC236}">
                <a16:creationId xmlns:a16="http://schemas.microsoft.com/office/drawing/2014/main" id="{BF9B48C7-B0EF-495E-85E0-302EA0A1E74E}"/>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nài xīn</a:t>
            </a:r>
          </a:p>
        </p:txBody>
      </p:sp>
      <p:sp>
        <p:nvSpPr>
          <p:cNvPr id="15" name="vi3">
            <a:extLst xmlns:a="http://schemas.openxmlformats.org/drawingml/2006/main">
              <a:ext uri="{FF2B5EF4-FFF2-40B4-BE49-F238E27FC236}">
                <a16:creationId xmlns:a16="http://schemas.microsoft.com/office/drawing/2014/main" id="{C10D55A7-7019-4C6F-A965-FB526E8C2F98}"/>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kiên nhẫn</a:t>
            </a:r>
          </a:p>
        </p:txBody>
      </p:sp>
      <p:sp>
        <p:nvSpPr>
          <p:cNvPr id="16" name="zh4">
            <a:extLst xmlns:a="http://schemas.openxmlformats.org/drawingml/2006/main">
              <a:ext uri="{FF2B5EF4-FFF2-40B4-BE49-F238E27FC236}">
                <a16:creationId xmlns:a16="http://schemas.microsoft.com/office/drawing/2014/main" id="{9ED16725-2C14-4417-8AB2-0677CFFEB785}"/>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顾客</a:t>
            </a:r>
          </a:p>
        </p:txBody>
      </p:sp>
      <p:sp>
        <p:nvSpPr>
          <p:cNvPr id="17" name="py4">
            <a:extLst xmlns:a="http://schemas.openxmlformats.org/drawingml/2006/main">
              <a:ext uri="{FF2B5EF4-FFF2-40B4-BE49-F238E27FC236}">
                <a16:creationId xmlns:a16="http://schemas.microsoft.com/office/drawing/2014/main" id="{545598E0-BF5D-46B7-85C6-526643F0B5CF}"/>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gù kè</a:t>
            </a:r>
          </a:p>
        </p:txBody>
      </p:sp>
      <p:sp>
        <p:nvSpPr>
          <p:cNvPr id="18" name="vi4">
            <a:extLst xmlns:a="http://schemas.openxmlformats.org/drawingml/2006/main">
              <a:ext uri="{FF2B5EF4-FFF2-40B4-BE49-F238E27FC236}">
                <a16:creationId xmlns:a16="http://schemas.microsoft.com/office/drawing/2014/main" id="{BD9C8F4C-57B1-4AA2-9642-76765ADAB278}"/>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khách hàng</a:t>
            </a:r>
          </a:p>
        </p:txBody>
      </p:sp>
      <p:sp>
        <p:nvSpPr>
          <p:cNvPr id="19" name="zh5">
            <a:extLst xmlns:a="http://schemas.openxmlformats.org/drawingml/2006/main">
              <a:ext uri="{FF2B5EF4-FFF2-40B4-BE49-F238E27FC236}">
                <a16:creationId xmlns:a16="http://schemas.microsoft.com/office/drawing/2014/main" id="{AC002096-40EE-461D-899F-039B52C8DA31}"/>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满意</a:t>
            </a:r>
          </a:p>
        </p:txBody>
      </p:sp>
      <p:sp>
        <p:nvSpPr>
          <p:cNvPr id="20" name="py5">
            <a:extLst xmlns:a="http://schemas.openxmlformats.org/drawingml/2006/main">
              <a:ext uri="{FF2B5EF4-FFF2-40B4-BE49-F238E27FC236}">
                <a16:creationId xmlns:a16="http://schemas.microsoft.com/office/drawing/2014/main" id="{BA61D6E2-2C39-47CD-A396-8EB3330F248A}"/>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mǎnyì</a:t>
            </a:r>
          </a:p>
        </p:txBody>
      </p:sp>
      <p:sp>
        <p:nvSpPr>
          <p:cNvPr id="21" name="vi5">
            <a:extLst xmlns:a="http://schemas.openxmlformats.org/drawingml/2006/main">
              <a:ext uri="{FF2B5EF4-FFF2-40B4-BE49-F238E27FC236}">
                <a16:creationId xmlns:a16="http://schemas.microsoft.com/office/drawing/2014/main" id="{27474EFB-80DC-4E33-9799-D36122248EC3}"/>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hài lòng</a:t>
            </a:r>
          </a:p>
        </p:txBody>
      </p:sp>
      <p:sp>
        <p:nvSpPr>
          <p:cNvPr id="22" name="zh6">
            <a:extLst xmlns:a="http://schemas.openxmlformats.org/drawingml/2006/main">
              <a:ext uri="{FF2B5EF4-FFF2-40B4-BE49-F238E27FC236}">
                <a16:creationId xmlns:a16="http://schemas.microsoft.com/office/drawing/2014/main" id="{52C47948-A942-4B72-88E3-47BC92E3DBBF}"/>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重新选择</a:t>
            </a:r>
          </a:p>
        </p:txBody>
      </p:sp>
      <p:sp>
        <p:nvSpPr>
          <p:cNvPr id="23" name="py6">
            <a:extLst xmlns:a="http://schemas.openxmlformats.org/drawingml/2006/main">
              <a:ext uri="{FF2B5EF4-FFF2-40B4-BE49-F238E27FC236}">
                <a16:creationId xmlns:a16="http://schemas.microsoft.com/office/drawing/2014/main" id="{190998A7-BA9D-4115-8B01-94C25E241F5E}"/>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chóng xīn xuǎn zé</a:t>
            </a:r>
          </a:p>
        </p:txBody>
      </p:sp>
      <p:sp>
        <p:nvSpPr>
          <p:cNvPr id="24" name="vi6">
            <a:extLst xmlns:a="http://schemas.openxmlformats.org/drawingml/2006/main">
              <a:ext uri="{FF2B5EF4-FFF2-40B4-BE49-F238E27FC236}">
                <a16:creationId xmlns:a16="http://schemas.microsoft.com/office/drawing/2014/main" id="{D4EBF00C-0658-4119-83C5-764C38802B6B}"/>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chọn lại</a:t>
            </a:r>
          </a:p>
        </p:txBody>
      </p:sp>
      <p:sp>
        <p:nvSpPr>
          <p:cNvPr id="25" name="zh7">
            <a:extLst xmlns:a="http://schemas.openxmlformats.org/drawingml/2006/main">
              <a:ext uri="{FF2B5EF4-FFF2-40B4-BE49-F238E27FC236}">
                <a16:creationId xmlns:a16="http://schemas.microsoft.com/office/drawing/2014/main" id="{DCDF7E47-8C4D-4D99-9444-AA843998B9FE}"/>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付款</a:t>
            </a:r>
          </a:p>
        </p:txBody>
      </p:sp>
      <p:sp>
        <p:nvSpPr>
          <p:cNvPr id="26" name="py7">
            <a:extLst xmlns:a="http://schemas.openxmlformats.org/drawingml/2006/main">
              <a:ext uri="{FF2B5EF4-FFF2-40B4-BE49-F238E27FC236}">
                <a16:creationId xmlns:a16="http://schemas.microsoft.com/office/drawing/2014/main" id="{326F6C72-7641-43E2-9071-449617AD03AB}"/>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fù kuǎn</a:t>
            </a:r>
          </a:p>
        </p:txBody>
      </p:sp>
      <p:sp>
        <p:nvSpPr>
          <p:cNvPr id="27" name="vi7">
            <a:extLst xmlns:a="http://schemas.openxmlformats.org/drawingml/2006/main">
              <a:ext uri="{FF2B5EF4-FFF2-40B4-BE49-F238E27FC236}">
                <a16:creationId xmlns:a16="http://schemas.microsoft.com/office/drawing/2014/main" id="{6CAE3831-9D11-42D8-817A-A2E11298809A}"/>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thanh toán</a:t>
            </a:r>
          </a:p>
        </p:txBody>
      </p:sp>
    </p:spTree>
    <p:extLst>
      <p:ext uri="{BB962C8B-B14F-4D97-AF65-F5344CB8AC3E}">
        <p14:creationId xmlns:p14="http://schemas.microsoft.com/office/powerpoint/2010/main" val="822627519"/>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90A1CF3B-7138-427E-B728-D62434BDF2E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HSK3-12</a:t>
            </a:r>
          </a:p>
        </p:txBody>
      </p:sp>
      <p:sp>
        <p:nvSpPr>
          <p:cNvPr id="2" name="heading">
            <a:extLst xmlns:a="http://schemas.openxmlformats.org/drawingml/2006/main">
              <a:ext uri="{FF2B5EF4-FFF2-40B4-BE49-F238E27FC236}">
                <a16:creationId xmlns:a16="http://schemas.microsoft.com/office/drawing/2014/main" id="{D49FFB93-C85F-4F59-9AFC-10C2118161D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53176F01-3356-434C-A495-BA92E367470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439F85C7-1BF3-4667-A57F-778F8699018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笔记</a:t>
            </a:r>
          </a:p>
        </p:txBody>
      </p:sp>
      <p:sp>
        <p:nvSpPr>
          <p:cNvPr id="5" name="py0">
            <a:extLst xmlns:a="http://schemas.openxmlformats.org/drawingml/2006/main">
              <a:ext uri="{FF2B5EF4-FFF2-40B4-BE49-F238E27FC236}">
                <a16:creationId xmlns:a16="http://schemas.microsoft.com/office/drawing/2014/main" id="{CC1D5AAC-04DE-43F3-84AA-D3D6BA0016D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bǐjì</a:t>
            </a:r>
          </a:p>
        </p:txBody>
      </p:sp>
      <p:sp>
        <p:nvSpPr>
          <p:cNvPr id="6" name="vi0">
            <a:extLst xmlns:a="http://schemas.openxmlformats.org/drawingml/2006/main">
              <a:ext uri="{FF2B5EF4-FFF2-40B4-BE49-F238E27FC236}">
                <a16:creationId xmlns:a16="http://schemas.microsoft.com/office/drawing/2014/main" id="{2EBF04A2-195C-4D75-99B4-C1B9B96E2F44}"/>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ghi chép</a:t>
            </a:r>
          </a:p>
        </p:txBody>
      </p:sp>
      <p:sp>
        <p:nvSpPr>
          <p:cNvPr id="7" name="zh1">
            <a:extLst xmlns:a="http://schemas.openxmlformats.org/drawingml/2006/main">
              <a:ext uri="{FF2B5EF4-FFF2-40B4-BE49-F238E27FC236}">
                <a16:creationId xmlns:a16="http://schemas.microsoft.com/office/drawing/2014/main" id="{03AB863D-507F-45A7-9368-F5AAC1EC99DB}"/>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段</a:t>
            </a:r>
          </a:p>
        </p:txBody>
      </p:sp>
      <p:sp>
        <p:nvSpPr>
          <p:cNvPr id="8" name="py1">
            <a:extLst xmlns:a="http://schemas.openxmlformats.org/drawingml/2006/main">
              <a:ext uri="{FF2B5EF4-FFF2-40B4-BE49-F238E27FC236}">
                <a16:creationId xmlns:a16="http://schemas.microsoft.com/office/drawing/2014/main" id="{D09881BA-6E77-4AFF-A81E-ED0AC57D6647}"/>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duàn</a:t>
            </a:r>
          </a:p>
        </p:txBody>
      </p:sp>
      <p:sp>
        <p:nvSpPr>
          <p:cNvPr id="9" name="vi1">
            <a:extLst xmlns:a="http://schemas.openxmlformats.org/drawingml/2006/main">
              <a:ext uri="{FF2B5EF4-FFF2-40B4-BE49-F238E27FC236}">
                <a16:creationId xmlns:a16="http://schemas.microsoft.com/office/drawing/2014/main" id="{335DA133-ABE1-4F30-8580-474FA5169BF0}"/>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đoạn lượng từ</a:t>
            </a:r>
          </a:p>
        </p:txBody>
      </p:sp>
      <p:sp>
        <p:nvSpPr>
          <p:cNvPr id="10" name="zh2">
            <a:extLst xmlns:a="http://schemas.openxmlformats.org/drawingml/2006/main">
              <a:ext uri="{FF2B5EF4-FFF2-40B4-BE49-F238E27FC236}">
                <a16:creationId xmlns:a16="http://schemas.microsoft.com/office/drawing/2014/main" id="{A4022E20-CD39-4AE1-962E-70CBF6AFFB2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街</a:t>
            </a:r>
          </a:p>
        </p:txBody>
      </p:sp>
      <p:sp>
        <p:nvSpPr>
          <p:cNvPr id="11" name="py2">
            <a:extLst xmlns:a="http://schemas.openxmlformats.org/drawingml/2006/main">
              <a:ext uri="{FF2B5EF4-FFF2-40B4-BE49-F238E27FC236}">
                <a16:creationId xmlns:a16="http://schemas.microsoft.com/office/drawing/2014/main" id="{579BA7BB-FF2C-4E41-9ED1-446F5F86D0F1}"/>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jiē</a:t>
            </a:r>
          </a:p>
        </p:txBody>
      </p:sp>
      <p:sp>
        <p:nvSpPr>
          <p:cNvPr id="12" name="vi2">
            <a:extLst xmlns:a="http://schemas.openxmlformats.org/drawingml/2006/main">
              <a:ext uri="{FF2B5EF4-FFF2-40B4-BE49-F238E27FC236}">
                <a16:creationId xmlns:a16="http://schemas.microsoft.com/office/drawing/2014/main" id="{FD37359F-3DA1-465E-A7E6-DCBC6680F713}"/>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phố</a:t>
            </a:r>
          </a:p>
        </p:txBody>
      </p:sp>
      <p:sp>
        <p:nvSpPr>
          <p:cNvPr id="13" name="zh3">
            <a:extLst xmlns:a="http://schemas.openxmlformats.org/drawingml/2006/main">
              <a:ext uri="{FF2B5EF4-FFF2-40B4-BE49-F238E27FC236}">
                <a16:creationId xmlns:a16="http://schemas.microsoft.com/office/drawing/2014/main" id="{46BAF154-7429-4C2D-A21B-A9B91F06B17D}"/>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女生</a:t>
            </a:r>
          </a:p>
        </p:txBody>
      </p:sp>
      <p:sp>
        <p:nvSpPr>
          <p:cNvPr id="14" name="py3">
            <a:extLst xmlns:a="http://schemas.openxmlformats.org/drawingml/2006/main">
              <a:ext uri="{FF2B5EF4-FFF2-40B4-BE49-F238E27FC236}">
                <a16:creationId xmlns:a16="http://schemas.microsoft.com/office/drawing/2014/main" id="{DFA56FE5-7782-405E-A405-08824281ECD3}"/>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nǚshēng</a:t>
            </a:r>
          </a:p>
        </p:txBody>
      </p:sp>
      <p:sp>
        <p:nvSpPr>
          <p:cNvPr id="15" name="vi3">
            <a:extLst xmlns:a="http://schemas.openxmlformats.org/drawingml/2006/main">
              <a:ext uri="{FF2B5EF4-FFF2-40B4-BE49-F238E27FC236}">
                <a16:creationId xmlns:a16="http://schemas.microsoft.com/office/drawing/2014/main" id="{E6D8DFCF-00FD-49AD-BB7A-33FF654D54B5}"/>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nữ sinh</a:t>
            </a:r>
          </a:p>
        </p:txBody>
      </p:sp>
      <p:sp>
        <p:nvSpPr>
          <p:cNvPr id="16" name="zh4">
            <a:extLst xmlns:a="http://schemas.openxmlformats.org/drawingml/2006/main">
              <a:ext uri="{FF2B5EF4-FFF2-40B4-BE49-F238E27FC236}">
                <a16:creationId xmlns:a16="http://schemas.microsoft.com/office/drawing/2014/main" id="{1BC55F93-1DE9-4BF6-B225-51611D0F3CD9}"/>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晚点</a:t>
            </a:r>
          </a:p>
        </p:txBody>
      </p:sp>
      <p:sp>
        <p:nvSpPr>
          <p:cNvPr id="17" name="py4">
            <a:extLst xmlns:a="http://schemas.openxmlformats.org/drawingml/2006/main">
              <a:ext uri="{FF2B5EF4-FFF2-40B4-BE49-F238E27FC236}">
                <a16:creationId xmlns:a16="http://schemas.microsoft.com/office/drawing/2014/main" id="{6AF8B22E-EAEA-4883-AE77-3CCAC4003678}"/>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wǎndiǎn</a:t>
            </a:r>
          </a:p>
        </p:txBody>
      </p:sp>
      <p:sp>
        <p:nvSpPr>
          <p:cNvPr id="18" name="vi4">
            <a:extLst xmlns:a="http://schemas.openxmlformats.org/drawingml/2006/main">
              <a:ext uri="{FF2B5EF4-FFF2-40B4-BE49-F238E27FC236}">
                <a16:creationId xmlns:a16="http://schemas.microsoft.com/office/drawing/2014/main" id="{9827F143-467A-4253-8586-E9F38F31B5A8}"/>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trễ chuyến</a:t>
            </a:r>
          </a:p>
        </p:txBody>
      </p:sp>
      <p:sp>
        <p:nvSpPr>
          <p:cNvPr id="19" name="zh5">
            <a:extLst xmlns:a="http://schemas.openxmlformats.org/drawingml/2006/main">
              <a:ext uri="{FF2B5EF4-FFF2-40B4-BE49-F238E27FC236}">
                <a16:creationId xmlns:a16="http://schemas.microsoft.com/office/drawing/2014/main" id="{BCCE45EC-3610-46C5-B480-73A24A99F925}"/>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遇见</a:t>
            </a:r>
          </a:p>
        </p:txBody>
      </p:sp>
      <p:sp>
        <p:nvSpPr>
          <p:cNvPr id="20" name="py5">
            <a:extLst xmlns:a="http://schemas.openxmlformats.org/drawingml/2006/main">
              <a:ext uri="{FF2B5EF4-FFF2-40B4-BE49-F238E27FC236}">
                <a16:creationId xmlns:a16="http://schemas.microsoft.com/office/drawing/2014/main" id="{4184B6BF-01B7-49AB-B7E9-FF286F31A257}"/>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yùjiàn</a:t>
            </a:r>
          </a:p>
        </p:txBody>
      </p:sp>
      <p:sp>
        <p:nvSpPr>
          <p:cNvPr id="21" name="vi5">
            <a:extLst xmlns:a="http://schemas.openxmlformats.org/drawingml/2006/main">
              <a:ext uri="{FF2B5EF4-FFF2-40B4-BE49-F238E27FC236}">
                <a16:creationId xmlns:a16="http://schemas.microsoft.com/office/drawing/2014/main" id="{556221FE-2339-4719-8B49-074BEDED755F}"/>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gặp thấy</a:t>
            </a:r>
          </a:p>
        </p:txBody>
      </p:sp>
    </p:spTree>
    <p:extLst>
      <p:ext uri="{BB962C8B-B14F-4D97-AF65-F5344CB8AC3E}">
        <p14:creationId xmlns:p14="http://schemas.microsoft.com/office/powerpoint/2010/main" val="380510641"/>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F6A3255-1ECA-423B-B672-129F60BE1EE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HSK3-12</a:t>
            </a:r>
          </a:p>
        </p:txBody>
      </p:sp>
      <p:sp>
        <p:nvSpPr>
          <p:cNvPr id="2" name="heading">
            <a:extLst xmlns:a="http://schemas.openxmlformats.org/drawingml/2006/main">
              <a:ext uri="{FF2B5EF4-FFF2-40B4-BE49-F238E27FC236}">
                <a16:creationId xmlns:a16="http://schemas.microsoft.com/office/drawing/2014/main" id="{6270BF07-6550-4E75-8A0D-847E7848209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894BCDED-B3DD-403C-90BC-3110BE30DF8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27656D7A-FEA8-4175-962B-222A97FF4466}"/>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能……吗</a:t>
            </a:r>
          </a:p>
        </p:txBody>
      </p:sp>
      <p:sp>
        <p:nvSpPr>
          <p:cNvPr id="5" name="rule">
            <a:extLst xmlns:a="http://schemas.openxmlformats.org/drawingml/2006/main">
              <a:ext uri="{FF2B5EF4-FFF2-40B4-BE49-F238E27FC236}">
                <a16:creationId xmlns:a16="http://schemas.microsoft.com/office/drawing/2014/main" id="{38B900C4-60B7-4A6F-8AD9-71BFE220D412}"/>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能换大一号的吗？ Có thể đổi lớn hơn một cỡ không？</a:t>
            </a:r>
          </a:p>
        </p:txBody>
      </p:sp>
    </p:spTree>
    <p:extLst>
      <p:ext uri="{BB962C8B-B14F-4D97-AF65-F5344CB8AC3E}">
        <p14:creationId xmlns:p14="http://schemas.microsoft.com/office/powerpoint/2010/main" val="232717908"/>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9806EB4-8290-4AD9-BB08-8DCE4D45E0B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HSK3-12</a:t>
            </a:r>
          </a:p>
        </p:txBody>
      </p:sp>
      <p:sp>
        <p:nvSpPr>
          <p:cNvPr id="2" name="heading">
            <a:extLst xmlns:a="http://schemas.openxmlformats.org/drawingml/2006/main">
              <a:ext uri="{FF2B5EF4-FFF2-40B4-BE49-F238E27FC236}">
                <a16:creationId xmlns:a16="http://schemas.microsoft.com/office/drawing/2014/main" id="{08968C3D-E623-4DAA-A42E-2D851591BD3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3EECF10A-E965-483A-AB37-E5449025B0A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09C8D564-E2D0-4029-9CF7-305A0B294E1E}"/>
              </a:ext>
            </a:extLst>
            <ns0:hlinkClick xmlns:ns0="http://schemas.openxmlformats.org/drawingml/2006/main" xmlns:ns1="http://schemas.openxmlformats.org/officeDocument/2006/relationships" ns1:id="rIdInteractive3">
              <ns0:snd ns1:embed="rIdEmbeddedAudio4" name="HSK3-12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C36BDD19-E0EC-4B95-89BD-67606DE029BC}"/>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84168DC9-79B5-45B4-AA6D-5BF7D4331C55}"/>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086365878"/>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D5DF8C5-0819-4FDD-928D-F8033465879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HSK3-12</a:t>
            </a:r>
          </a:p>
        </p:txBody>
      </p:sp>
      <p:sp>
        <p:nvSpPr>
          <p:cNvPr id="2" name="heading">
            <a:extLst xmlns:a="http://schemas.openxmlformats.org/drawingml/2006/main">
              <a:ext uri="{FF2B5EF4-FFF2-40B4-BE49-F238E27FC236}">
                <a16:creationId xmlns:a16="http://schemas.microsoft.com/office/drawing/2014/main" id="{C734D00C-9096-4140-941B-C9BD930A7E9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8A89D5A4-5A1E-450F-87AE-5F0310CB06F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DE08656A-F945-4786-88FF-C4D8D1EF804F}"/>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小安昨天买的衣服小了。他带着收据来换货。试过以后，他选了一件同色、大一号的</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衣服。</a:t>
            </a:r>
          </a:p>
        </p:txBody>
      </p:sp>
      <p:sp>
        <p:nvSpPr>
          <p:cNvPr id="5" name="q0">
            <a:extLst xmlns:a="http://schemas.openxmlformats.org/drawingml/2006/main">
              <a:ext uri="{FF2B5EF4-FFF2-40B4-BE49-F238E27FC236}">
                <a16:creationId xmlns:a16="http://schemas.microsoft.com/office/drawing/2014/main" id="{C1B60C06-11E1-4EB6-9470-1A7DF02316FE}"/>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小安为什么换货？</a:t>
            </a:r>
          </a:p>
        </p:txBody>
      </p:sp>
      <p:sp>
        <p:nvSpPr>
          <p:cNvPr id="6" name="q1">
            <a:extLst xmlns:a="http://schemas.openxmlformats.org/drawingml/2006/main">
              <a:ext uri="{FF2B5EF4-FFF2-40B4-BE49-F238E27FC236}">
                <a16:creationId xmlns:a16="http://schemas.microsoft.com/office/drawing/2014/main" id="{E8602F6A-769D-438E-9AA4-2EA90B605A8C}"/>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新衣服颜色变了吗？</a:t>
            </a:r>
          </a:p>
        </p:txBody>
      </p:sp>
    </p:spTree>
    <p:extLst>
      <p:ext uri="{BB962C8B-B14F-4D97-AF65-F5344CB8AC3E}">
        <p14:creationId xmlns:p14="http://schemas.microsoft.com/office/powerpoint/2010/main" val="1495900455"/>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A619E62A-E384-4E1D-811F-66A34345E0C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HSK3-12</a:t>
            </a:r>
          </a:p>
        </p:txBody>
      </p:sp>
      <p:sp>
        <p:nvSpPr>
          <p:cNvPr id="2" name="heading">
            <a:extLst xmlns:a="http://schemas.openxmlformats.org/drawingml/2006/main">
              <a:ext uri="{FF2B5EF4-FFF2-40B4-BE49-F238E27FC236}">
                <a16:creationId xmlns:a16="http://schemas.microsoft.com/office/drawing/2014/main" id="{2E26E40D-B8E3-4FEB-8E1B-02DAA49CEB6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5F8B0E7C-B03C-4E91-9F30-0B303EEB28E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04F31F41-EFC6-4920-9CD8-F1FC636BE5FD}"/>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0E15C16C-F547-4B90-A980-8AC38F9BBB93}"/>
              </a:ext>
            </a:extLst>
            <ns0:hlinkClick xmlns:ns0="http://schemas.openxmlformats.org/drawingml/2006/main" xmlns:ns1="http://schemas.openxmlformats.org/officeDocument/2006/relationships" ns1:id="rIdInteractive3">
              <ns0:snd ns1:embed="rIdEmbeddedAudio4" name="HSK3-12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0888ED92-9AC8-4CC6-9FF8-0D443BBE9B6B}"/>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处理</a:t>
            </a:r>
          </a:p>
        </p:txBody>
      </p:sp>
      <p:sp>
        <p:nvSpPr>
          <p:cNvPr id="7" name="choice_1">
            <a:extLst xmlns:a="http://schemas.openxmlformats.org/drawingml/2006/main">
              <a:ext uri="{FF2B5EF4-FFF2-40B4-BE49-F238E27FC236}">
                <a16:creationId xmlns:a16="http://schemas.microsoft.com/office/drawing/2014/main" id="{CE674728-C8AC-4978-8669-D0607E0B7767}"/>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态度</a:t>
            </a:r>
          </a:p>
        </p:txBody>
      </p:sp>
      <p:sp>
        <p:nvSpPr>
          <p:cNvPr id="8" name="choice_2">
            <a:extLst xmlns:a="http://schemas.openxmlformats.org/drawingml/2006/main">
              <a:ext uri="{FF2B5EF4-FFF2-40B4-BE49-F238E27FC236}">
                <a16:creationId xmlns:a16="http://schemas.microsoft.com/office/drawing/2014/main" id="{B7F4AED7-3F03-4878-9114-5FA41BD6681B}"/>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解决</a:t>
            </a:r>
          </a:p>
        </p:txBody>
      </p:sp>
    </p:spTree>
    <p:extLst>
      <p:ext uri="{BB962C8B-B14F-4D97-AF65-F5344CB8AC3E}">
        <p14:creationId xmlns:p14="http://schemas.microsoft.com/office/powerpoint/2010/main" val="1394494869"/>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C98A593-9E89-4747-8E0D-F007CBA17C7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HSK3-12</a:t>
            </a:r>
          </a:p>
        </p:txBody>
      </p:sp>
      <p:sp>
        <p:nvSpPr>
          <p:cNvPr id="2" name="heading">
            <a:extLst xmlns:a="http://schemas.openxmlformats.org/drawingml/2006/main">
              <a:ext uri="{FF2B5EF4-FFF2-40B4-BE49-F238E27FC236}">
                <a16:creationId xmlns:a16="http://schemas.microsoft.com/office/drawing/2014/main" id="{21A83640-9558-45DB-A10A-17F0C159203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0420BEE7-818D-4E8A-B4B7-DBADE82D592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CE965FB7-824C-459D-BDD2-BDB462A60113}"/>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解决 (jiě jué).</a:t>
            </a:r>
          </a:p>
        </p:txBody>
      </p:sp>
      <p:sp>
        <p:nvSpPr>
          <p:cNvPr id="5" name="stretch">
            <a:extLst xmlns:a="http://schemas.openxmlformats.org/drawingml/2006/main">
              <a:ext uri="{FF2B5EF4-FFF2-40B4-BE49-F238E27FC236}">
                <a16:creationId xmlns:a16="http://schemas.microsoft.com/office/drawing/2014/main" id="{4C38C569-D06D-4C48-81BC-E38154B31ADF}"/>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243FC19E-C1C6-460D-99B2-0F11A05EDA6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34649360"/>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9C64F62-A704-4293-8A13-EAA263F50F3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HSK3-12</a:t>
            </a:r>
          </a:p>
        </p:txBody>
      </p:sp>
      <p:sp>
        <p:nvSpPr>
          <p:cNvPr id="2" name="heading">
            <a:extLst xmlns:a="http://schemas.openxmlformats.org/drawingml/2006/main">
              <a:ext uri="{FF2B5EF4-FFF2-40B4-BE49-F238E27FC236}">
                <a16:creationId xmlns:a16="http://schemas.microsoft.com/office/drawing/2014/main" id="{8CDB34C2-EAF4-473D-92E6-B2A23B7B97E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1DD815A6-50C6-485F-B188-1DD8628B214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FD579077-B7AA-40AA-92CF-A4FCC14E98EF}"/>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9337F235-3ED8-438C-B80C-639B3266DEF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841715832"/>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A437A5F-A59C-4C5F-A03F-28F615F69A6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HSK3-12</a:t>
            </a:r>
          </a:p>
        </p:txBody>
      </p:sp>
      <p:sp>
        <p:nvSpPr>
          <p:cNvPr id="2" name="heading">
            <a:extLst xmlns:a="http://schemas.openxmlformats.org/drawingml/2006/main">
              <a:ext uri="{FF2B5EF4-FFF2-40B4-BE49-F238E27FC236}">
                <a16:creationId xmlns:a16="http://schemas.microsoft.com/office/drawing/2014/main" id="{BABC08C4-178B-43D8-9E40-1EFEAF48815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234B933A-4BF5-45E0-8E59-72115231A00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AB4F8EA2-7440-44EA-950B-FF7C988FABDE}"/>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Người mua giữ lỗi sản phẩm, nhân viên giữ chính sách đổi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hàng giả định. Thương lượng giải pháp phù hợp.</a:t>
            </a:r>
          </a:p>
        </p:txBody>
      </p:sp>
      <p:sp>
        <p:nvSpPr>
          <p:cNvPr id="5" name="taskrule">
            <a:extLst xmlns:a="http://schemas.openxmlformats.org/drawingml/2006/main">
              <a:ext uri="{FF2B5EF4-FFF2-40B4-BE49-F238E27FC236}">
                <a16:creationId xmlns:a16="http://schemas.microsoft.com/office/drawing/2014/main" id="{C8404981-27D3-4211-A0B1-0649CF660DBE}"/>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349575550"/>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760B16C-C400-4EAC-BBE8-1824454E356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HSK3-12</a:t>
            </a:r>
          </a:p>
        </p:txBody>
      </p:sp>
      <p:sp>
        <p:nvSpPr>
          <p:cNvPr id="2" name="heading">
            <a:extLst xmlns:a="http://schemas.openxmlformats.org/drawingml/2006/main">
              <a:ext uri="{FF2B5EF4-FFF2-40B4-BE49-F238E27FC236}">
                <a16:creationId xmlns:a16="http://schemas.microsoft.com/office/drawing/2014/main" id="{EF01AD74-92FD-44E8-80E5-F5E13E3A5FB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43BE34E9-14F5-471F-B8CB-D880BD1D15C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解"/>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决"/>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处"/>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理"/>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态"/>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度"/>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309680223"/>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1FAEC96-8824-4F10-BFA0-F200CF2FF62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HSK3-12</a:t>
            </a:r>
          </a:p>
        </p:txBody>
      </p:sp>
      <p:sp>
        <p:nvSpPr>
          <p:cNvPr id="2" name="heading">
            <a:extLst xmlns:a="http://schemas.openxmlformats.org/drawingml/2006/main">
              <a:ext uri="{FF2B5EF4-FFF2-40B4-BE49-F238E27FC236}">
                <a16:creationId xmlns:a16="http://schemas.microsoft.com/office/drawing/2014/main" id="{68B3919B-8244-48CE-94F3-9F62CA8C1AD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6426391C-3527-4C09-AE34-1388E64F8C1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4148A98C-CE5F-4E27-911C-7F55A251BA45}"/>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97A3B92B-4C48-4096-834E-9AA3C2F6AC39}"/>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D6E08CEA-5CBB-4734-835E-4C948E5D7C55}"/>
              </a:ext>
            </a:extLst>
            <ns0:hlinkClick xmlns:ns0="http://schemas.openxmlformats.org/drawingml/2006/main" xmlns:ns1="http://schemas.openxmlformats.org/officeDocument/2006/relationships" ns1:id="rIdInteractive3">
              <ns0:snd ns1:embed="rIdEmbeddedAudio4" name="HSK3-12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065622778"/>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62654D9-4912-4996-96E3-1D939283AE4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HSK3-12</a:t>
            </a:r>
          </a:p>
        </p:txBody>
      </p:sp>
      <p:sp>
        <p:nvSpPr>
          <p:cNvPr id="2" name="heading">
            <a:extLst xmlns:a="http://schemas.openxmlformats.org/drawingml/2006/main">
              <a:ext uri="{FF2B5EF4-FFF2-40B4-BE49-F238E27FC236}">
                <a16:creationId xmlns:a16="http://schemas.microsoft.com/office/drawing/2014/main" id="{99EB80AC-ADE0-4656-8251-6E1C10011C7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43DB5071-4B87-4322-97B5-B456AA18592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F8FF63DC-F1CB-49DA-92D0-3D6ADA29A6EB}"/>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A87D3ED3-EB01-4FD6-8DBF-F4946597AD0F}"/>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40228363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2026-10-18T07:28:20.9040000Z</dcterms:created>
  <dcterms:modified xsi:type="dcterms:W3CDTF">2026-10-18T07:28:20.9040000Z</dcterms:modified>
</coreProperties>
</file>