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e84b65ef17694339" /><Relationship Type="http://schemas.openxmlformats.org/officeDocument/2006/relationships/extended-properties" Target="/docProps/app.xml" Id="R8bfe18ec79f7476c" /><Relationship Type="http://schemas.openxmlformats.org/officeDocument/2006/relationships/officeDocument" Target="/ppt/presentation.xml" Id="Ra5d60f80c7344b5e" /></Relationships>
</file>

<file path=ppt/presentation.xml><?xml version="1.0" encoding="utf-8"?>
<p:presentation xmlns:p="http://schemas.openxmlformats.org/presentationml/2006/main">
  <p:sldMasterIdLst>
    <p:sldMasterId xmlns:r="http://schemas.openxmlformats.org/officeDocument/2006/relationships" id="2147483648" r:id="Rb4a54da9c32e4f1b"/>
  </p:sldMasterIdLst>
  <p:notesMasterIdLst>
    <p:notesMasterId xmlns:r="http://schemas.openxmlformats.org/officeDocument/2006/relationships" r:id="R69a9709708324392"/>
  </p:notesMasterIdLst>
  <p:sldIdLst>
    <p:sldId xmlns:r="http://schemas.openxmlformats.org/officeDocument/2006/relationships" id="256" r:id="R10e8743fd5414d09"/>
    <p:sldId xmlns:r="http://schemas.openxmlformats.org/officeDocument/2006/relationships" id="257" r:id="R10e6907d83814636"/>
    <p:sldId xmlns:r="http://schemas.openxmlformats.org/officeDocument/2006/relationships" id="258" r:id="R97ac8e7b0c094b3f"/>
    <p:sldId xmlns:r="http://schemas.openxmlformats.org/officeDocument/2006/relationships" id="259" r:id="R50ffb80a8ee14ef6"/>
    <p:sldId xmlns:r="http://schemas.openxmlformats.org/officeDocument/2006/relationships" id="260" r:id="R39b69db8a24942e6"/>
    <p:sldId xmlns:r="http://schemas.openxmlformats.org/officeDocument/2006/relationships" id="261" r:id="R15876c16d18b4fc5"/>
    <p:sldId xmlns:r="http://schemas.openxmlformats.org/officeDocument/2006/relationships" id="262" r:id="Ra014f5ec390443d3"/>
    <p:sldId xmlns:r="http://schemas.openxmlformats.org/officeDocument/2006/relationships" id="263" r:id="R73643035176a49f1"/>
    <p:sldId xmlns:r="http://schemas.openxmlformats.org/officeDocument/2006/relationships" id="264" r:id="Rb5a973d62cdd4dbd"/>
    <p:sldId xmlns:r="http://schemas.openxmlformats.org/officeDocument/2006/relationships" id="265" r:id="Re4dc0a032bbd4bf9"/>
    <p:sldId xmlns:r="http://schemas.openxmlformats.org/officeDocument/2006/relationships" id="266" r:id="R6de6e66003734fec"/>
    <p:sldId xmlns:r="http://schemas.openxmlformats.org/officeDocument/2006/relationships" id="267" r:id="Rcc9d105439224247"/>
    <p:sldId xmlns:r="http://schemas.openxmlformats.org/officeDocument/2006/relationships" id="268" r:id="Rd36cc3b7374d4c71"/>
    <p:sldId xmlns:r="http://schemas.openxmlformats.org/officeDocument/2006/relationships" id="269" r:id="R544420b358024ab9"/>
    <p:sldId xmlns:r="http://schemas.openxmlformats.org/officeDocument/2006/relationships" id="270" r:id="R80ab4ba1c9a548a6"/>
    <p:sldId xmlns:r="http://schemas.openxmlformats.org/officeDocument/2006/relationships" id="271" r:id="R2649433e716848b9"/>
    <p:sldId xmlns:r="http://schemas.openxmlformats.org/officeDocument/2006/relationships" id="272" r:id="R43b0e1f5a4fb4376"/>
    <p:sldId xmlns:r="http://schemas.openxmlformats.org/officeDocument/2006/relationships" id="273" r:id="Rb5d01f0f031a4a7c"/>
    <p:sldId xmlns:r="http://schemas.openxmlformats.org/officeDocument/2006/relationships" id="274" r:id="R9d35ea0706714654"/>
    <p:sldId xmlns:r="http://schemas.openxmlformats.org/officeDocument/2006/relationships" id="275" r:id="Rf1995389e9de4188"/>
    <p:sldId xmlns:r="http://schemas.openxmlformats.org/officeDocument/2006/relationships" id="276" r:id="R688d8c67f51a4e81"/>
    <p:sldId xmlns:r="http://schemas.openxmlformats.org/officeDocument/2006/relationships" id="277" r:id="R7f29afdb14f84867"/>
    <p:sldId xmlns:r="http://schemas.openxmlformats.org/officeDocument/2006/relationships" id="278" r:id="R9544b6e974a84911"/>
    <p:sldId xmlns:r="http://schemas.openxmlformats.org/officeDocument/2006/relationships" id="279" r:id="Raa043449e0d342d6"/>
    <p:sldId xmlns:r="http://schemas.openxmlformats.org/officeDocument/2006/relationships" id="280" r:id="R23a75546578040c6"/>
    <p:sldId xmlns:r="http://schemas.openxmlformats.org/officeDocument/2006/relationships" id="281" r:id="R1fb2ce81b9eb4280"/>
    <p:sldId xmlns:r="http://schemas.openxmlformats.org/officeDocument/2006/relationships" id="282" r:id="R6a29c43de87d4c45"/>
    <p:sldId xmlns:r="http://schemas.openxmlformats.org/officeDocument/2006/relationships" id="283" r:id="R602ec7d6eeb741ab"/>
    <p:sldId xmlns:r="http://schemas.openxmlformats.org/officeDocument/2006/relationships" id="284" r:id="Re82c391ef4c5463c"/>
    <p:sldId xmlns:r="http://schemas.openxmlformats.org/officeDocument/2006/relationships" id="285" r:id="R718f8caa25bc498b"/>
    <p:sldId xmlns:r="http://schemas.openxmlformats.org/officeDocument/2006/relationships" id="286" r:id="R8b9f177175d74709"/>
    <p:sldId xmlns:r="http://schemas.openxmlformats.org/officeDocument/2006/relationships" id="287" r:id="Refe06fdb80dc4b23"/>
    <p:sldId xmlns:r="http://schemas.openxmlformats.org/officeDocument/2006/relationships" id="288" r:id="Rca11030bd8c54fc6"/>
    <p:sldId xmlns:r="http://schemas.openxmlformats.org/officeDocument/2006/relationships" id="289" r:id="R55d8ff93b85f4b1c"/>
    <p:sldId xmlns:r="http://schemas.openxmlformats.org/officeDocument/2006/relationships" id="290" r:id="R30ca38dee6dc4236"/>
    <p:sldId xmlns:r="http://schemas.openxmlformats.org/officeDocument/2006/relationships" id="291" r:id="R2abc771dfa154fdb"/>
    <p:sldId xmlns:r="http://schemas.openxmlformats.org/officeDocument/2006/relationships" id="292" r:id="R1eb25ff975ea418f"/>
    <p:sldId xmlns:r="http://schemas.openxmlformats.org/officeDocument/2006/relationships" id="293" r:id="Rbc9768a2cf2049bc"/>
    <p:sldId xmlns:r="http://schemas.openxmlformats.org/officeDocument/2006/relationships" id="294" r:id="R2d22cb2dd4174231"/>
    <p:sldId xmlns:r="http://schemas.openxmlformats.org/officeDocument/2006/relationships" id="295" r:id="R97994c4c3ed646e3"/>
    <p:sldId xmlns:r="http://schemas.openxmlformats.org/officeDocument/2006/relationships" id="296" r:id="R998f64b6f7c146f9"/>
    <p:sldId xmlns:r="http://schemas.openxmlformats.org/officeDocument/2006/relationships" id="297" r:id="Rdcdef1838d12400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abd6f8a81644a8" /><Relationship Type="http://schemas.openxmlformats.org/officeDocument/2006/relationships/slideMaster" Target="/ppt/slideMasters/slideMaster1.xml" Id="Rb4a54da9c32e4f1b" /><Relationship Type="http://schemas.openxmlformats.org/officeDocument/2006/relationships/notesMaster" Target="/ppt/notesMasters/notesMaster1.xml" Id="R69a9709708324392" /><Relationship Type="http://schemas.openxmlformats.org/officeDocument/2006/relationships/presProps" Target="/ppt/presProps.xml" Id="R3840b9dcded54f20" /><Relationship Type="http://schemas.openxmlformats.org/officeDocument/2006/relationships/tableStyles" Target="/ppt/tableStyles.xml" Id="R667edd7595f9481e" /><Relationship Type="http://schemas.openxmlformats.org/officeDocument/2006/relationships/slide" Target="/ppt/slides/slide1.xml" Id="R10e8743fd5414d09" /><Relationship Type="http://schemas.openxmlformats.org/officeDocument/2006/relationships/slide" Target="/ppt/slides/slide2.xml" Id="R10e6907d83814636" /><Relationship Type="http://schemas.openxmlformats.org/officeDocument/2006/relationships/slide" Target="/ppt/slides/slide3.xml" Id="R97ac8e7b0c094b3f" /><Relationship Type="http://schemas.openxmlformats.org/officeDocument/2006/relationships/slide" Target="/ppt/slides/slide4.xml" Id="R50ffb80a8ee14ef6" /><Relationship Type="http://schemas.openxmlformats.org/officeDocument/2006/relationships/slide" Target="/ppt/slides/slide5.xml" Id="R39b69db8a24942e6" /><Relationship Type="http://schemas.openxmlformats.org/officeDocument/2006/relationships/slide" Target="/ppt/slides/slide6.xml" Id="R15876c16d18b4fc5" /><Relationship Type="http://schemas.openxmlformats.org/officeDocument/2006/relationships/slide" Target="/ppt/slides/slide7.xml" Id="Ra014f5ec390443d3" /><Relationship Type="http://schemas.openxmlformats.org/officeDocument/2006/relationships/slide" Target="/ppt/slides/slide8.xml" Id="R73643035176a49f1" /><Relationship Type="http://schemas.openxmlformats.org/officeDocument/2006/relationships/slide" Target="/ppt/slides/slide9.xml" Id="Rb5a973d62cdd4dbd" /><Relationship Type="http://schemas.openxmlformats.org/officeDocument/2006/relationships/slide" Target="/ppt/slides/slide10.xml" Id="Re4dc0a032bbd4bf9" /><Relationship Type="http://schemas.openxmlformats.org/officeDocument/2006/relationships/slide" Target="/ppt/slides/slide11.xml" Id="R6de6e66003734fec" /><Relationship Type="http://schemas.openxmlformats.org/officeDocument/2006/relationships/slide" Target="/ppt/slides/slide12.xml" Id="Rcc9d105439224247" /><Relationship Type="http://schemas.openxmlformats.org/officeDocument/2006/relationships/slide" Target="/ppt/slides/slide13.xml" Id="Rd36cc3b7374d4c71" /><Relationship Type="http://schemas.openxmlformats.org/officeDocument/2006/relationships/slide" Target="/ppt/slides/slide14.xml" Id="R544420b358024ab9" /><Relationship Type="http://schemas.openxmlformats.org/officeDocument/2006/relationships/slide" Target="/ppt/slides/slide15.xml" Id="R80ab4ba1c9a548a6" /><Relationship Type="http://schemas.openxmlformats.org/officeDocument/2006/relationships/slide" Target="/ppt/slides/slide16.xml" Id="R2649433e716848b9" /><Relationship Type="http://schemas.openxmlformats.org/officeDocument/2006/relationships/slide" Target="/ppt/slides/slide17.xml" Id="R43b0e1f5a4fb4376" /><Relationship Type="http://schemas.openxmlformats.org/officeDocument/2006/relationships/slide" Target="/ppt/slides/slide18.xml" Id="Rb5d01f0f031a4a7c" /><Relationship Type="http://schemas.openxmlformats.org/officeDocument/2006/relationships/slide" Target="/ppt/slides/slide19.xml" Id="R9d35ea0706714654" /><Relationship Type="http://schemas.openxmlformats.org/officeDocument/2006/relationships/slide" Target="/ppt/slides/slide20.xml" Id="Rf1995389e9de4188" /><Relationship Type="http://schemas.openxmlformats.org/officeDocument/2006/relationships/slide" Target="/ppt/slides/slide21.xml" Id="R688d8c67f51a4e81" /><Relationship Type="http://schemas.openxmlformats.org/officeDocument/2006/relationships/slide" Target="/ppt/slides/slide22.xml" Id="R7f29afdb14f84867" /><Relationship Type="http://schemas.openxmlformats.org/officeDocument/2006/relationships/slide" Target="/ppt/slides/slide23.xml" Id="R9544b6e974a84911" /><Relationship Type="http://schemas.openxmlformats.org/officeDocument/2006/relationships/slide" Target="/ppt/slides/slide24.xml" Id="Raa043449e0d342d6" /><Relationship Type="http://schemas.openxmlformats.org/officeDocument/2006/relationships/slide" Target="/ppt/slides/slide25.xml" Id="R23a75546578040c6" /><Relationship Type="http://schemas.openxmlformats.org/officeDocument/2006/relationships/slide" Target="/ppt/slides/slide26.xml" Id="R1fb2ce81b9eb4280" /><Relationship Type="http://schemas.openxmlformats.org/officeDocument/2006/relationships/slide" Target="/ppt/slides/slide27.xml" Id="R6a29c43de87d4c45" /><Relationship Type="http://schemas.openxmlformats.org/officeDocument/2006/relationships/slide" Target="/ppt/slides/slide28.xml" Id="R602ec7d6eeb741ab" /><Relationship Type="http://schemas.openxmlformats.org/officeDocument/2006/relationships/slide" Target="/ppt/slides/slide29.xml" Id="Re82c391ef4c5463c" /><Relationship Type="http://schemas.openxmlformats.org/officeDocument/2006/relationships/slide" Target="/ppt/slides/slide30.xml" Id="R718f8caa25bc498b" /><Relationship Type="http://schemas.openxmlformats.org/officeDocument/2006/relationships/slide" Target="/ppt/slides/slide31.xml" Id="R8b9f177175d74709" /><Relationship Type="http://schemas.openxmlformats.org/officeDocument/2006/relationships/slide" Target="/ppt/slides/slide32.xml" Id="Refe06fdb80dc4b23" /><Relationship Type="http://schemas.openxmlformats.org/officeDocument/2006/relationships/slide" Target="/ppt/slides/slide33.xml" Id="Rca11030bd8c54fc6" /><Relationship Type="http://schemas.openxmlformats.org/officeDocument/2006/relationships/slide" Target="/ppt/slides/slide34.xml" Id="R55d8ff93b85f4b1c" /><Relationship Type="http://schemas.openxmlformats.org/officeDocument/2006/relationships/slide" Target="/ppt/slides/slide35.xml" Id="R30ca38dee6dc4236" /><Relationship Type="http://schemas.openxmlformats.org/officeDocument/2006/relationships/slide" Target="/ppt/slides/slide36.xml" Id="R2abc771dfa154fdb" /><Relationship Type="http://schemas.openxmlformats.org/officeDocument/2006/relationships/slide" Target="/ppt/slides/slide37.xml" Id="R1eb25ff975ea418f" /><Relationship Type="http://schemas.openxmlformats.org/officeDocument/2006/relationships/slide" Target="/ppt/slides/slide38.xml" Id="Rbc9768a2cf2049bc" /><Relationship Type="http://schemas.openxmlformats.org/officeDocument/2006/relationships/slide" Target="/ppt/slides/slide39.xml" Id="R2d22cb2dd4174231" /><Relationship Type="http://schemas.openxmlformats.org/officeDocument/2006/relationships/slide" Target="/ppt/slides/slide40.xml" Id="R97994c4c3ed646e3" /><Relationship Type="http://schemas.openxmlformats.org/officeDocument/2006/relationships/slide" Target="/ppt/slides/slide41.xml" Id="R998f64b6f7c146f9" /><Relationship Type="http://schemas.openxmlformats.org/officeDocument/2006/relationships/slide" Target="/ppt/slides/slide42.xml" Id="Rdcdef1838d12400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9092f487e5f4df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ebf99e6f0274346" /><Relationship Type="http://schemas.openxmlformats.org/officeDocument/2006/relationships/notesMaster" Target="/ppt/notesMasters/notesMaster1.xml" Id="Rb1d36377a00643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ddb4efb23a54cd6" /><Relationship Type="http://schemas.openxmlformats.org/officeDocument/2006/relationships/notesMaster" Target="/ppt/notesMasters/notesMaster1.xml" Id="Rbff89c1613a54e4d" /></Relationships>
</file>

<file path=ppt/notesSlides/_rels/notesSlide3.xml.rels>&#65279;<?xml version="1.0" encoding="utf-8"?><Relationships xmlns="http://schemas.openxmlformats.org/package/2006/relationships"><Relationship Type="http://schemas.openxmlformats.org/officeDocument/2006/relationships/slide" Target="/ppt/slides/slide3.xml" Id="Rad711a4f9dcc4038" /><Relationship Type="http://schemas.openxmlformats.org/officeDocument/2006/relationships/notesMaster" Target="/ppt/notesMasters/notesMaster1.xml" Id="R7e3ea9b2b0234b22" /></Relationships>
</file>

<file path=ppt/notesSlides/_rels/notesSlide4.xml.rels>&#65279;<?xml version="1.0" encoding="utf-8"?><Relationships xmlns="http://schemas.openxmlformats.org/package/2006/relationships"><Relationship Type="http://schemas.openxmlformats.org/officeDocument/2006/relationships/slide" Target="/ppt/slides/slide4.xml" Id="R5f634a07e320404f" /><Relationship Type="http://schemas.openxmlformats.org/officeDocument/2006/relationships/notesMaster" Target="/ppt/notesMasters/notesMaster1.xml" Id="R43237f64615145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40e50286cb4222" /><Relationship Type="http://schemas.openxmlformats.org/officeDocument/2006/relationships/notesMaster" Target="/ppt/notesMasters/notesMaster1.xml" Id="R2c678a3947604cc1" /></Relationships>
</file>

<file path=ppt/notesSlides/_rels/notesSlide6.xml.rels>&#65279;<?xml version="1.0" encoding="utf-8"?><Relationships xmlns="http://schemas.openxmlformats.org/package/2006/relationships"><Relationship Type="http://schemas.openxmlformats.org/officeDocument/2006/relationships/slide" Target="/ppt/slides/slide6.xml" Id="R0db29f3a37cc4dbd" /><Relationship Type="http://schemas.openxmlformats.org/officeDocument/2006/relationships/notesMaster" Target="/ppt/notesMasters/notesMaster1.xml" Id="Rce7616c535b741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a66badf3f27411c" /><Relationship Type="http://schemas.openxmlformats.org/officeDocument/2006/relationships/notesMaster" Target="/ppt/notesMasters/notesMaster1.xml" Id="R9056a356fc6a429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1a5b4a7e0d140ae" /><Relationship Type="http://schemas.openxmlformats.org/officeDocument/2006/relationships/notesMaster" Target="/ppt/notesMasters/notesMaster1.xml" Id="R965344b9789d430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54dd9b4bc6943c6" /><Relationship Type="http://schemas.openxmlformats.org/officeDocument/2006/relationships/notesMaster" Target="/ppt/notesMasters/notesMaster1.xml" Id="R2438654b77e94a3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b45eb7d8f754afa" /><Relationship Type="http://schemas.openxmlformats.org/officeDocument/2006/relationships/notesMaster" Target="/ppt/notesMasters/notesMaster1.xml" Id="R15e6813fe3874ff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dfbec240db443be" /><Relationship Type="http://schemas.openxmlformats.org/officeDocument/2006/relationships/notesMaster" Target="/ppt/notesMasters/notesMaster1.xml" Id="Rf7a611a689334f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0123179ada442d" /><Relationship Type="http://schemas.openxmlformats.org/officeDocument/2006/relationships/notesMaster" Target="/ppt/notesMasters/notesMaster1.xml" Id="R6d7e0a81919c492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76b029bc6e84541" /><Relationship Type="http://schemas.openxmlformats.org/officeDocument/2006/relationships/notesMaster" Target="/ppt/notesMasters/notesMaster1.xml" Id="R6ddfa853e6634cc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e81cf80cc114026" /><Relationship Type="http://schemas.openxmlformats.org/officeDocument/2006/relationships/notesMaster" Target="/ppt/notesMasters/notesMaster1.xml" Id="R21089722885d48b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a3be4f3e79c44c4" /><Relationship Type="http://schemas.openxmlformats.org/officeDocument/2006/relationships/notesMaster" Target="/ppt/notesMasters/notesMaster1.xml" Id="R192f7ed6db2c49b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c0877f4f4a4867" /><Relationship Type="http://schemas.openxmlformats.org/officeDocument/2006/relationships/notesMaster" Target="/ppt/notesMasters/notesMaster1.xml" Id="Rb841c769964f46e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cf018312cc14e54" /><Relationship Type="http://schemas.openxmlformats.org/officeDocument/2006/relationships/notesMaster" Target="/ppt/notesMasters/notesMaster1.xml" Id="Rde0d6472c2fe4a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2ec05ed86445bf" /><Relationship Type="http://schemas.openxmlformats.org/officeDocument/2006/relationships/notesMaster" Target="/ppt/notesMasters/notesMaster1.xml" Id="Rc3cb496d2bc8420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2d38e00ce8f4d1a" /><Relationship Type="http://schemas.openxmlformats.org/officeDocument/2006/relationships/notesMaster" Target="/ppt/notesMasters/notesMaster1.xml" Id="R5af4cf5329374dd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be77804edb143ca" /><Relationship Type="http://schemas.openxmlformats.org/officeDocument/2006/relationships/notesMaster" Target="/ppt/notesMasters/notesMaster1.xml" Id="R39d81db071c74dd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8ae1901f31f4866" /><Relationship Type="http://schemas.openxmlformats.org/officeDocument/2006/relationships/notesMaster" Target="/ppt/notesMasters/notesMaster1.xml" Id="Rf226fcf0735a45d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be38f664c4f4af0" /><Relationship Type="http://schemas.openxmlformats.org/officeDocument/2006/relationships/notesMaster" Target="/ppt/notesMasters/notesMaster1.xml" Id="R312deaa61f8349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05e7c213c0642ad" /><Relationship Type="http://schemas.openxmlformats.org/officeDocument/2006/relationships/notesMaster" Target="/ppt/notesMasters/notesMaster1.xml" Id="Ra028a166dc01490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35b1d25c23748df" /><Relationship Type="http://schemas.openxmlformats.org/officeDocument/2006/relationships/notesMaster" Target="/ppt/notesMasters/notesMaster1.xml" Id="R4ede3c20c0b8481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fd924d1fd144989" /><Relationship Type="http://schemas.openxmlformats.org/officeDocument/2006/relationships/notesMaster" Target="/ppt/notesMasters/notesMaster1.xml" Id="R4ad2c738b12546c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90b263f44f64a32" /><Relationship Type="http://schemas.openxmlformats.org/officeDocument/2006/relationships/notesMaster" Target="/ppt/notesMasters/notesMaster1.xml" Id="Rbe857eaa5b9548b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97d97d62e464ff6" /><Relationship Type="http://schemas.openxmlformats.org/officeDocument/2006/relationships/notesMaster" Target="/ppt/notesMasters/notesMaster1.xml" Id="Rab1a8ac07a0743e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06b0e2e3ba240c3" /><Relationship Type="http://schemas.openxmlformats.org/officeDocument/2006/relationships/notesMaster" Target="/ppt/notesMasters/notesMaster1.xml" Id="R73bc8ab16d304c9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5749bb7f648445d" /><Relationship Type="http://schemas.openxmlformats.org/officeDocument/2006/relationships/notesMaster" Target="/ppt/notesMasters/notesMaster1.xml" Id="R2f05b70be39e420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debd071db544d0b" /><Relationship Type="http://schemas.openxmlformats.org/officeDocument/2006/relationships/notesMaster" Target="/ppt/notesMasters/notesMaster1.xml" Id="R7ad7d1f7ac934d1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595b6a1102f4a51" /><Relationship Type="http://schemas.openxmlformats.org/officeDocument/2006/relationships/notesMaster" Target="/ppt/notesMasters/notesMaster1.xml" Id="R100102240b224cd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a7529b5e463e4a69" /><Relationship Type="http://schemas.openxmlformats.org/officeDocument/2006/relationships/notesMaster" Target="/ppt/notesMasters/notesMaster1.xml" Id="R5845c24e5f9848f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4b1bde18f674e9b" /><Relationship Type="http://schemas.openxmlformats.org/officeDocument/2006/relationships/notesMaster" Target="/ppt/notesMasters/notesMaster1.xml" Id="Rf9e37ae2c6c249b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ca352e182cb4806" /><Relationship Type="http://schemas.openxmlformats.org/officeDocument/2006/relationships/notesMaster" Target="/ppt/notesMasters/notesMaster1.xml" Id="R27f9b596ea4143f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b330e83dd5642ef" /><Relationship Type="http://schemas.openxmlformats.org/officeDocument/2006/relationships/notesMaster" Target="/ppt/notesMasters/notesMaster1.xml" Id="R04e9a64f681b4f4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c36af6065c454b5a" /><Relationship Type="http://schemas.openxmlformats.org/officeDocument/2006/relationships/notesMaster" Target="/ppt/notesMasters/notesMaster1.xml" Id="Rc40decb121f7450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4ae5236302fc42d6" /><Relationship Type="http://schemas.openxmlformats.org/officeDocument/2006/relationships/notesMaster" Target="/ppt/notesMasters/notesMaster1.xml" Id="R966cf840d04141f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0d870b1662446df" /><Relationship Type="http://schemas.openxmlformats.org/officeDocument/2006/relationships/notesMaster" Target="/ppt/notesMasters/notesMaster1.xml" Id="R4d419bab9c16463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e9c4b02fc92453a" /><Relationship Type="http://schemas.openxmlformats.org/officeDocument/2006/relationships/notesMaster" Target="/ppt/notesMasters/notesMaster1.xml" Id="Rfb6a2eec486a4845"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79a99093fab49f1" /><Relationship Type="http://schemas.openxmlformats.org/officeDocument/2006/relationships/notesMaster" Target="/ppt/notesMasters/notesMaster1.xml" Id="Re4b0efb8e58d42b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054325c85e84ad0" /><Relationship Type="http://schemas.openxmlformats.org/officeDocument/2006/relationships/notesMaster" Target="/ppt/notesMasters/notesMaster1.xml" Id="Rada8871263c247b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279117d80f8409e" /><Relationship Type="http://schemas.openxmlformats.org/officeDocument/2006/relationships/notesMaster" Target="/ppt/notesMasters/notesMaster1.xml" Id="Rf896fd39d36745d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../Audio/HSK3-13_MODEL.mp3. Sau khi tải, giữ thư mục Audio cạnh thư mục Slides. Script: 口味。清淡。过敏。花生。海鲜。配料。推荐。特色。请问，这道菜里有花生吗？。有，您对花生过敏吗？。对，能推荐一道不放花生的菜吗？。可以，这个清蒸鱼怎么样？。请帮我确认一下配料。。好的，我去问一下厨房。.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花生。 / 向厨房确认配料。.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口味 (kǒu wèi) = khẩu vị. Chọn đáp án bằng chuột trong trình chiếu. Chế độ đội: 20 giây trao đổi, 10 giây giải thích. Nhóm đúng và giải thích được nhận hai điểm. Script GAME: 口味</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HSK3-13: Ăn uống và nhu cầu đặc biệt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../Audio/HSK3-14_MODEL.mp3. Sau khi tải, giữ thư mục Audio cạnh thư mục Slides. Script: 新鲜。菜单上。少油。少盐。素菜。主食。饮料。结账。小林点菜前说明自己对花生过敏。他没有直接接受推荐，而是请服务员向厨房确认配料。服务员答应去问。.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花生。 / 向厨房确认配料。.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向厨房确认配料。 Đối chiếu bài đọc để nêu bằng chứng. Chọn đáp án bằng chuột trong trình chiếu. Chế độ đội: 20 giây trao đổi, 10 giây giải thích. Nhóm đúng và giải thích được nhận hai điểm. Script GAME: 新鲜</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HSK3-14: Ăn uống và nhu cầu đặc biệt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../Audio/HSK3-15_MODEL.mp3. Sau khi tải, giữ thư mục Audio cạnh thư mục Slides. Script: 分开。一起结账。预订。座位。用餐。份量。服务。提醒。小林点菜前说明自己对花生过敏。他没有直接接受推荐，而是请服务员向厨房确认配料。服务员答应去问。。小林对什么过敏？。服务员接下来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花生。 / 向厨房确认配料。.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分开 (fēn kāi). Chọn đáp án bằng chuột trong trình chiếu. Chế độ đội: 20 giây trao đổi, 10 giây giải thích. Nhóm đúng và giải thích được nhận hai điểm. Script GAME: 分开</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HSK3-15: Ăn uống và nhu cầu đặc biệt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01401e23ba4dc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1fc254e4b047c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4369a4750354e4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e4596ad71324c2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42a6d83e48c442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923262ae46a49d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3BAD50A-27F8-4022-AEB6-6BFC7A74E20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37CBAAE-65C6-48C5-8980-5C39705DD42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87A644A-E514-49DA-B695-FA52C3F9CAD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9A607AE-7A5A-456A-BBB4-BC0233E407B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F2D2D6E6-1F4E-49EC-AA6C-0A641A66B490}"/>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9231930-E499-4294-80D7-51376FD3D83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E0014F3-B577-4028-8E72-6A9E5E56435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1B9FAF4-24D7-4EF2-BEA3-73841395C09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5A4BB5E-B3F5-47B3-BED7-3C06DA2526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57C74BB-1EA4-4140-A79E-8058552A17A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5cf7cefc2a429c" /><Relationship Type="http://schemas.openxmlformats.org/officeDocument/2006/relationships/slideLayout" Target="/ppt/slideLayouts/slideLayout1.xml" Id="R4ed5cdc709bb4491" /><Relationship Type="http://schemas.openxmlformats.org/officeDocument/2006/relationships/slideLayout" Target="/ppt/slideLayouts/slideLayout2.xml" Id="Rde428610037e483f" /><Relationship Type="http://schemas.openxmlformats.org/officeDocument/2006/relationships/slideLayout" Target="/ppt/slideLayouts/slideLayout3.xml" Id="Rb0e1716aacdd4f5b" /><Relationship Type="http://schemas.openxmlformats.org/officeDocument/2006/relationships/slideLayout" Target="/ppt/slideLayouts/slideLayout4.xml" Id="Rebfe788d35a94ad9" /><Relationship Type="http://schemas.openxmlformats.org/officeDocument/2006/relationships/slideLayout" Target="/ppt/slideLayouts/slideLayout5.xml" Id="R3a586d2fa4a84f4d" /><Relationship Type="http://schemas.openxmlformats.org/officeDocument/2006/relationships/slideLayout" Target="/ppt/slideLayouts/slideLayout6.xml" Id="R4f2c52d3882b454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d5cdc709bb4491"/>
    <p:sldLayoutId xmlns:r="http://schemas.openxmlformats.org/officeDocument/2006/relationships" id="2147483650" r:id="Rde428610037e483f"/>
    <p:sldLayoutId xmlns:r="http://schemas.openxmlformats.org/officeDocument/2006/relationships" id="2147483651" r:id="Rb0e1716aacdd4f5b"/>
    <p:sldLayoutId xmlns:r="http://schemas.openxmlformats.org/officeDocument/2006/relationships" id="2147483652" r:id="Rebfe788d35a94ad9"/>
    <p:sldLayoutId xmlns:r="http://schemas.openxmlformats.org/officeDocument/2006/relationships" id="2147483653" r:id="R3a586d2fa4a84f4d"/>
    <p:sldLayoutId xmlns:r="http://schemas.openxmlformats.org/officeDocument/2006/relationships" id="2147483654" r:id="R4f2c52d3882b454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24154594d3f40fe" /><Relationship Type="http://schemas.openxmlformats.org/officeDocument/2006/relationships/notesSlide" Target="/ppt/notesSlides/notesSlide1.xml" Id="Rf0c1da01dd594a5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979eed9cc34ab4" /><Relationship Type="http://schemas.openxmlformats.org/officeDocument/2006/relationships/notesSlide" Target="/ppt/notesSlides/notesSlide2.xml" Id="R38521471853149b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60879a9b2814b20" /><Relationship Type="http://schemas.openxmlformats.org/officeDocument/2006/relationships/notesSlide" Target="/ppt/notesSlides/notesSlide3.xml" Id="R87cf784fcab2485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1bcc449547e43c7" /><Relationship Type="http://schemas.openxmlformats.org/officeDocument/2006/relationships/notesSlide" Target="/ppt/notesSlides/notesSlide4.xml" Id="R00ba2a49749b4b8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2832af2368b40d1" /><Relationship Type="http://schemas.openxmlformats.org/officeDocument/2006/relationships/notesSlide" Target="/ppt/notesSlides/notesSlide5.xml" Id="R32214f5aa2234240"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5f15c2b0e2834ba2"/><Relationship Type="http://schemas.openxmlformats.org/officeDocument/2006/relationships/notesSlide" Target="/ppt/notesSlides/notesSlide6.xml" Id="Rf74b8b02ccde4302"/><Relationship Id="rIdInteractive3" Type="http://schemas.openxmlformats.org/officeDocument/2006/relationships/hyperlink" Target="../Audio/HSK3-13_MODEL.mp3" TargetMode="External"/><Relationship Id="rIdEmbeddedAudio4" Type="http://schemas.openxmlformats.org/officeDocument/2006/relationships/audio" Target="../media/HSK3-13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2c23cf4fa7943f8" /><Relationship Type="http://schemas.openxmlformats.org/officeDocument/2006/relationships/notesSlide" Target="/ppt/notesSlides/notesSlide7.xml" Id="R18158257bc014657"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4b59515a1794ccb"/><Relationship Type="http://schemas.openxmlformats.org/officeDocument/2006/relationships/notesSlide" Target="/ppt/notesSlides/notesSlide8.xml" Id="R52fa72248b9c43fc"/><Relationship Id="rIdInteractive3" Type="http://schemas.openxmlformats.org/officeDocument/2006/relationships/hyperlink" Target="../Audio/HSK3-13_GAME.mp3" TargetMode="External"/><Relationship Id="rIdEmbeddedAudio4" Type="http://schemas.openxmlformats.org/officeDocument/2006/relationships/audio" Target="../media/HSK3-13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2719b6f2a4d4b50"/><Relationship Type="http://schemas.openxmlformats.org/officeDocument/2006/relationships/notesSlide" Target="/ppt/notesSlides/notesSlide9.xml" Id="Rdc080d85a5a745f6"/><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dce435c8afe94720"/><Relationship Type="http://schemas.openxmlformats.org/officeDocument/2006/relationships/notesSlide" Target="/ppt/notesSlides/notesSlide10.xml" Id="R6b55c2592b7544f4"/><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6874f64d6c140c7" /><Relationship Type="http://schemas.openxmlformats.org/officeDocument/2006/relationships/notesSlide" Target="/ppt/notesSlides/notesSlide11.xml" Id="R2261e418eefc4e8a"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ef056c3743824857"/><Relationship Type="http://schemas.openxmlformats.org/officeDocument/2006/relationships/notesSlide" Target="/ppt/notesSlides/notesSlide12.xml" Id="Rc50f7dffb3954273"/><Relationship Id="rIdGif3" Type="http://schemas.openxmlformats.org/officeDocument/2006/relationships/image" Target="../media/stroke_21475.gif"/><Relationship Id="rIdGif4" Type="http://schemas.openxmlformats.org/officeDocument/2006/relationships/image" Target="../media/stroke_21619.gif"/><Relationship Id="rIdGif5" Type="http://schemas.openxmlformats.org/officeDocument/2006/relationships/image" Target="../media/stroke_28165.gif"/><Relationship Id="rIdGif6" Type="http://schemas.openxmlformats.org/officeDocument/2006/relationships/image" Target="../media/stroke_28129.gif"/><Relationship Id="rIdGif7" Type="http://schemas.openxmlformats.org/officeDocument/2006/relationships/image" Target="../media/stroke_36807.gif"/><Relationship Id="rIdGif8" Type="http://schemas.openxmlformats.org/officeDocument/2006/relationships/image" Target="../media/stroke_2593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ebc5801993e48f3"/><Relationship Type="http://schemas.openxmlformats.org/officeDocument/2006/relationships/notesSlide" Target="/ppt/notesSlides/notesSlide13.xml" Id="Rf2f7e9d2e7134567"/><Relationship Id="rIdInteractive3" Type="http://schemas.openxmlformats.org/officeDocument/2006/relationships/hyperlink" Target="../Audio/HSK3-13_MODEL.mp3" TargetMode="External"/><Relationship Id="rIdEmbeddedAudio4" Type="http://schemas.openxmlformats.org/officeDocument/2006/relationships/audio" Target="../media/HSK3-13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7336249288848b2" /><Relationship Type="http://schemas.openxmlformats.org/officeDocument/2006/relationships/notesSlide" Target="/ppt/notesSlides/notesSlide14.xml" Id="Ree86546c2e5e4b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482c7b6d6ce84370" /><Relationship Type="http://schemas.openxmlformats.org/officeDocument/2006/relationships/notesSlide" Target="/ppt/notesSlides/notesSlide15.xml" Id="R58c1b163ba2f4fc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2bd27d258ff4335" /><Relationship Type="http://schemas.openxmlformats.org/officeDocument/2006/relationships/notesSlide" Target="/ppt/notesSlides/notesSlide16.xml" Id="R02a3e3290344461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b59cc673c424e4b" /><Relationship Type="http://schemas.openxmlformats.org/officeDocument/2006/relationships/notesSlide" Target="/ppt/notesSlides/notesSlide17.xml" Id="Rfe78d42b4440498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13e6b90a25a14a15" /><Relationship Type="http://schemas.openxmlformats.org/officeDocument/2006/relationships/notesSlide" Target="/ppt/notesSlides/notesSlide18.xml" Id="Rc296c33b1a044f2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81a9bd8402640ee" /><Relationship Type="http://schemas.openxmlformats.org/officeDocument/2006/relationships/notesSlide" Target="/ppt/notesSlides/notesSlide19.xml" Id="R3cc33025f34c474b"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cf72bfa57b544d1"/><Relationship Type="http://schemas.openxmlformats.org/officeDocument/2006/relationships/notesSlide" Target="/ppt/notesSlides/notesSlide20.xml" Id="R3fc9c2f50d0d4a8d"/><Relationship Id="rIdInteractive3" Type="http://schemas.openxmlformats.org/officeDocument/2006/relationships/hyperlink" Target="../Audio/HSK3-14_MODEL.mp3" TargetMode="External"/><Relationship Id="rIdEmbeddedAudio4" Type="http://schemas.openxmlformats.org/officeDocument/2006/relationships/audio" Target="../media/HSK3-14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bf8f0ac3b43483c" /><Relationship Type="http://schemas.openxmlformats.org/officeDocument/2006/relationships/notesSlide" Target="/ppt/notesSlides/notesSlide21.xml" Id="R939ac1bb2267467e"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ccd97ed93c2f4d21"/><Relationship Type="http://schemas.openxmlformats.org/officeDocument/2006/relationships/notesSlide" Target="/ppt/notesSlides/notesSlide22.xml" Id="R5f3c0eb3e195433e"/><Relationship Id="rIdInteractive3" Type="http://schemas.openxmlformats.org/officeDocument/2006/relationships/hyperlink" Target="../Audio/HSK3-14_GAME.mp3" TargetMode="External"/><Relationship Id="rIdEmbeddedAudio4" Type="http://schemas.openxmlformats.org/officeDocument/2006/relationships/audio" Target="../media/HSK3-14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c94a8f1fdb3b417c"/><Relationship Type="http://schemas.openxmlformats.org/officeDocument/2006/relationships/notesSlide" Target="/ppt/notesSlides/notesSlide23.xml" Id="R47e45da7a74d446c"/><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30336115b417431a"/><Relationship Type="http://schemas.openxmlformats.org/officeDocument/2006/relationships/notesSlide" Target="/ppt/notesSlides/notesSlide24.xml" Id="Rcc6927dfe5aa4531"/><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d23726410a3a4486" /><Relationship Type="http://schemas.openxmlformats.org/officeDocument/2006/relationships/notesSlide" Target="/ppt/notesSlides/notesSlide25.xml" Id="Rf1a527f240414f03"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03a0e1832259479c"/><Relationship Type="http://schemas.openxmlformats.org/officeDocument/2006/relationships/notesSlide" Target="/ppt/notesSlides/notesSlide26.xml" Id="R3c9fe816e45d4696"/><Relationship Id="rIdGif3" Type="http://schemas.openxmlformats.org/officeDocument/2006/relationships/image" Target="../media/stroke_26032.gif"/><Relationship Id="rIdGif4" Type="http://schemas.openxmlformats.org/officeDocument/2006/relationships/image" Target="../media/stroke_40092.gif"/><Relationship Id="rIdGif5" Type="http://schemas.openxmlformats.org/officeDocument/2006/relationships/image" Target="../media/stroke_33756.gif"/><Relationship Id="rIdGif6" Type="http://schemas.openxmlformats.org/officeDocument/2006/relationships/image" Target="../media/stroke_21333.gif"/><Relationship Id="rIdGif7" Type="http://schemas.openxmlformats.org/officeDocument/2006/relationships/image" Target="../media/stroke_19978.gif"/><Relationship Id="rIdGif8" Type="http://schemas.openxmlformats.org/officeDocument/2006/relationships/image" Target="../media/stroke_23569.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1c811cdc50bb4e8f"/><Relationship Type="http://schemas.openxmlformats.org/officeDocument/2006/relationships/notesSlide" Target="/ppt/notesSlides/notesSlide27.xml" Id="Rd3e8bc3b26254c24"/><Relationship Id="rIdInteractive3" Type="http://schemas.openxmlformats.org/officeDocument/2006/relationships/hyperlink" Target="../Audio/HSK3-14_MODEL.mp3" TargetMode="External"/><Relationship Id="rIdEmbeddedAudio4" Type="http://schemas.openxmlformats.org/officeDocument/2006/relationships/audio" Target="../media/HSK3-14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46486052c638477c" /><Relationship Type="http://schemas.openxmlformats.org/officeDocument/2006/relationships/notesSlide" Target="/ppt/notesSlides/notesSlide28.xml" Id="R377cfc1b675d409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87106b628729484f" /><Relationship Type="http://schemas.openxmlformats.org/officeDocument/2006/relationships/notesSlide" Target="/ppt/notesSlides/notesSlide29.xml" Id="R21b70da12f32490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62e9d44015f84fa1" /><Relationship Type="http://schemas.openxmlformats.org/officeDocument/2006/relationships/notesSlide" Target="/ppt/notesSlides/notesSlide30.xml" Id="Re9158f3ab9ba415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04d7161f0f9e4bf0" /><Relationship Type="http://schemas.openxmlformats.org/officeDocument/2006/relationships/notesSlide" Target="/ppt/notesSlides/notesSlide31.xml" Id="R303220182d8e486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19eefbdca0dd4a8a" /><Relationship Type="http://schemas.openxmlformats.org/officeDocument/2006/relationships/notesSlide" Target="/ppt/notesSlides/notesSlide32.xml" Id="Ra3dd17aad7ee4ee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00ae7d0446f847d5" /><Relationship Type="http://schemas.openxmlformats.org/officeDocument/2006/relationships/notesSlide" Target="/ppt/notesSlides/notesSlide33.xml" Id="Rda1d276f128947fe"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928c2c2afb6341b6"/><Relationship Type="http://schemas.openxmlformats.org/officeDocument/2006/relationships/notesSlide" Target="/ppt/notesSlides/notesSlide34.xml" Id="R67417f205bfe489f"/><Relationship Id="rIdInteractive3" Type="http://schemas.openxmlformats.org/officeDocument/2006/relationships/hyperlink" Target="../Audio/HSK3-15_MODEL.mp3" TargetMode="External"/><Relationship Id="rIdEmbeddedAudio4" Type="http://schemas.openxmlformats.org/officeDocument/2006/relationships/audio" Target="../media/HSK3-15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d7b1ddb3123446fb" /><Relationship Type="http://schemas.openxmlformats.org/officeDocument/2006/relationships/notesSlide" Target="/ppt/notesSlides/notesSlide35.xml" Id="Re73b0a4d2dac4c4b"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b6c43396afe946e9"/><Relationship Type="http://schemas.openxmlformats.org/officeDocument/2006/relationships/notesSlide" Target="/ppt/notesSlides/notesSlide36.xml" Id="R92cb992504714654"/><Relationship Id="rIdInteractive3" Type="http://schemas.openxmlformats.org/officeDocument/2006/relationships/hyperlink" Target="../Audio/HSK3-15_GAME.mp3" TargetMode="External"/><Relationship Id="rIdEmbeddedAudio4" Type="http://schemas.openxmlformats.org/officeDocument/2006/relationships/audio" Target="../media/HSK3-15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d99f0692386f4e7d"/><Relationship Type="http://schemas.openxmlformats.org/officeDocument/2006/relationships/notesSlide" Target="/ppt/notesSlides/notesSlide37.xml" Id="Ra14bb9d6aa184d58"/><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3a83a40b905f4102"/><Relationship Type="http://schemas.openxmlformats.org/officeDocument/2006/relationships/notesSlide" Target="/ppt/notesSlides/notesSlide38.xml" Id="R8802f3f5e4e649de"/><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c098187d071d49df" /><Relationship Type="http://schemas.openxmlformats.org/officeDocument/2006/relationships/notesSlide" Target="/ppt/notesSlides/notesSlide39.xml" Id="R9bf6d39fa0ab43da"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5d1788b1946b44b8"/><Relationship Type="http://schemas.openxmlformats.org/officeDocument/2006/relationships/notesSlide" Target="/ppt/notesSlides/notesSlide40.xml" Id="Rfeadd9cc4e5c45af"/><Relationship Id="rIdGif3" Type="http://schemas.openxmlformats.org/officeDocument/2006/relationships/image" Target="../media/stroke_20998.gif"/><Relationship Id="rIdGif4" Type="http://schemas.openxmlformats.org/officeDocument/2006/relationships/image" Target="../media/stroke_24320.gif"/><Relationship Id="rIdGif5" Type="http://schemas.openxmlformats.org/officeDocument/2006/relationships/image" Target="../media/stroke_19968.gif"/><Relationship Id="rIdGif6" Type="http://schemas.openxmlformats.org/officeDocument/2006/relationships/image" Target="../media/stroke_36215.gif"/><Relationship Id="rIdGif7" Type="http://schemas.openxmlformats.org/officeDocument/2006/relationships/image" Target="../media/stroke_32467.gif"/><Relationship Id="rIdGif8" Type="http://schemas.openxmlformats.org/officeDocument/2006/relationships/image" Target="../media/stroke_36134.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8a77fc77764942ad"/><Relationship Type="http://schemas.openxmlformats.org/officeDocument/2006/relationships/notesSlide" Target="/ppt/notesSlides/notesSlide41.xml" Id="R602160a418a542d0"/><Relationship Id="rIdInteractive3" Type="http://schemas.openxmlformats.org/officeDocument/2006/relationships/hyperlink" Target="../Audio/HSK3-15_MODEL.mp3" TargetMode="External"/><Relationship Id="rIdEmbeddedAudio4" Type="http://schemas.openxmlformats.org/officeDocument/2006/relationships/audio" Target="../media/HSK3-15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8cc6f2d896d470a" /><Relationship Type="http://schemas.openxmlformats.org/officeDocument/2006/relationships/notesSlide" Target="/ppt/notesSlides/notesSlide42.xml" Id="Rac47916d17a84494"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1D95EE-6A72-4BA6-B757-A26D5508AFA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37DFACA1-104D-4D4D-8FC3-B439D8B2FA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nhu cầu đặc biệt</a:t>
            </a:r>
          </a:p>
        </p:txBody>
      </p:sp>
      <p:sp>
        <p:nvSpPr>
          <p:cNvPr id="3" name="page">
            <a:extLst xmlns:a="http://schemas.openxmlformats.org/drawingml/2006/main">
              <a:ext uri="{FF2B5EF4-FFF2-40B4-BE49-F238E27FC236}">
                <a16:creationId xmlns:a16="http://schemas.microsoft.com/office/drawing/2014/main" id="{C8ECE9C8-50BA-4B64-A5F4-7819CEF1E9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170219DB-C809-47E2-BEA0-F15B4F455968}"/>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ăn uống và nhu cầu đặc biệt;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51455A21-6501-42E2-8FB6-F0DD39D20B1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89198200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1D66040-599D-4B04-9465-D743F171CE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0B47B582-E2F6-42EC-9260-A1CF431B33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A11093F-36A4-460A-83AB-71200982B0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65C13E7-2979-4A1D-A2AE-EADCCBB860A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尺码     合身     检查一下</a:t>
            </a:r>
          </a:p>
        </p:txBody>
      </p:sp>
      <p:sp>
        <p:nvSpPr>
          <p:cNvPr id="5" name="retrieval">
            <a:extLst xmlns:a="http://schemas.openxmlformats.org/drawingml/2006/main">
              <a:ext uri="{FF2B5EF4-FFF2-40B4-BE49-F238E27FC236}">
                <a16:creationId xmlns:a16="http://schemas.microsoft.com/office/drawing/2014/main" id="{109EFA17-4E6B-4044-A316-0F3ACFEE3FC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66306444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2E99D61-0A77-46BD-83A5-D97A4E2D86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7E2F88C4-2EB0-4FCF-B645-4485111F8DC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275C8DE-2550-4387-9447-72B3241DE9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474797B-3906-4E9E-B3FB-EB3AEF21182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口味</a:t>
            </a:r>
          </a:p>
        </p:txBody>
      </p:sp>
      <p:sp>
        <p:nvSpPr>
          <p:cNvPr id="5" name="py0">
            <a:extLst xmlns:a="http://schemas.openxmlformats.org/drawingml/2006/main">
              <a:ext uri="{FF2B5EF4-FFF2-40B4-BE49-F238E27FC236}">
                <a16:creationId xmlns:a16="http://schemas.microsoft.com/office/drawing/2014/main" id="{90B14342-4A0A-4D44-B70C-E964CE754B6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kǒu wèi</a:t>
            </a:r>
          </a:p>
        </p:txBody>
      </p:sp>
      <p:sp>
        <p:nvSpPr>
          <p:cNvPr id="6" name="vi0">
            <a:extLst xmlns:a="http://schemas.openxmlformats.org/drawingml/2006/main">
              <a:ext uri="{FF2B5EF4-FFF2-40B4-BE49-F238E27FC236}">
                <a16:creationId xmlns:a16="http://schemas.microsoft.com/office/drawing/2014/main" id="{6F44B094-50C9-48B0-B97B-EBF27691E19D}"/>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khẩu vị</a:t>
            </a:r>
          </a:p>
        </p:txBody>
      </p:sp>
      <p:sp>
        <p:nvSpPr>
          <p:cNvPr id="7" name="zh1">
            <a:extLst xmlns:a="http://schemas.openxmlformats.org/drawingml/2006/main">
              <a:ext uri="{FF2B5EF4-FFF2-40B4-BE49-F238E27FC236}">
                <a16:creationId xmlns:a16="http://schemas.microsoft.com/office/drawing/2014/main" id="{D3D6C792-4ABD-4F8A-B3A4-134EB0A25FCB}"/>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清淡</a:t>
            </a:r>
          </a:p>
        </p:txBody>
      </p:sp>
      <p:sp>
        <p:nvSpPr>
          <p:cNvPr id="8" name="py1">
            <a:extLst xmlns:a="http://schemas.openxmlformats.org/drawingml/2006/main">
              <a:ext uri="{FF2B5EF4-FFF2-40B4-BE49-F238E27FC236}">
                <a16:creationId xmlns:a16="http://schemas.microsoft.com/office/drawing/2014/main" id="{D591F0F4-C286-4F8A-A6FF-544B662BCB5E}"/>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qīng dàn</a:t>
            </a:r>
          </a:p>
        </p:txBody>
      </p:sp>
      <p:sp>
        <p:nvSpPr>
          <p:cNvPr id="9" name="vi1">
            <a:extLst xmlns:a="http://schemas.openxmlformats.org/drawingml/2006/main">
              <a:ext uri="{FF2B5EF4-FFF2-40B4-BE49-F238E27FC236}">
                <a16:creationId xmlns:a16="http://schemas.microsoft.com/office/drawing/2014/main" id="{7B1337E5-8D4B-491D-8D6D-893AA556BAC6}"/>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nhạt nhẹ</a:t>
            </a:r>
          </a:p>
        </p:txBody>
      </p:sp>
      <p:sp>
        <p:nvSpPr>
          <p:cNvPr id="10" name="zh2">
            <a:extLst xmlns:a="http://schemas.openxmlformats.org/drawingml/2006/main">
              <a:ext uri="{FF2B5EF4-FFF2-40B4-BE49-F238E27FC236}">
                <a16:creationId xmlns:a16="http://schemas.microsoft.com/office/drawing/2014/main" id="{D4560396-8ED0-4006-9914-0D9C3C7FD9CC}"/>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过敏</a:t>
            </a:r>
          </a:p>
        </p:txBody>
      </p:sp>
      <p:sp>
        <p:nvSpPr>
          <p:cNvPr id="11" name="py2">
            <a:extLst xmlns:a="http://schemas.openxmlformats.org/drawingml/2006/main">
              <a:ext uri="{FF2B5EF4-FFF2-40B4-BE49-F238E27FC236}">
                <a16:creationId xmlns:a16="http://schemas.microsoft.com/office/drawing/2014/main" id="{82A5CF43-1101-4EB1-BEA7-860132C82901}"/>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guò mǐn</a:t>
            </a:r>
          </a:p>
        </p:txBody>
      </p:sp>
      <p:sp>
        <p:nvSpPr>
          <p:cNvPr id="12" name="vi2">
            <a:extLst xmlns:a="http://schemas.openxmlformats.org/drawingml/2006/main">
              <a:ext uri="{FF2B5EF4-FFF2-40B4-BE49-F238E27FC236}">
                <a16:creationId xmlns:a16="http://schemas.microsoft.com/office/drawing/2014/main" id="{40712A92-7504-4A36-9759-AE826625254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dị ứng</a:t>
            </a:r>
          </a:p>
        </p:txBody>
      </p:sp>
      <p:sp>
        <p:nvSpPr>
          <p:cNvPr id="13" name="zh3">
            <a:extLst xmlns:a="http://schemas.openxmlformats.org/drawingml/2006/main">
              <a:ext uri="{FF2B5EF4-FFF2-40B4-BE49-F238E27FC236}">
                <a16:creationId xmlns:a16="http://schemas.microsoft.com/office/drawing/2014/main" id="{95FB2561-A9DF-4BA9-8C1B-C4EFFA867492}"/>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花生</a:t>
            </a:r>
          </a:p>
        </p:txBody>
      </p:sp>
      <p:sp>
        <p:nvSpPr>
          <p:cNvPr id="14" name="py3">
            <a:extLst xmlns:a="http://schemas.openxmlformats.org/drawingml/2006/main">
              <a:ext uri="{FF2B5EF4-FFF2-40B4-BE49-F238E27FC236}">
                <a16:creationId xmlns:a16="http://schemas.microsoft.com/office/drawing/2014/main" id="{26E24856-25A7-4E96-9FF7-0FA51E1A98F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huā shēng</a:t>
            </a:r>
          </a:p>
        </p:txBody>
      </p:sp>
      <p:sp>
        <p:nvSpPr>
          <p:cNvPr id="15" name="vi3">
            <a:extLst xmlns:a="http://schemas.openxmlformats.org/drawingml/2006/main">
              <a:ext uri="{FF2B5EF4-FFF2-40B4-BE49-F238E27FC236}">
                <a16:creationId xmlns:a16="http://schemas.microsoft.com/office/drawing/2014/main" id="{413D8A60-120B-4D52-A721-BEB4EDE5FA63}"/>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đậu phộng</a:t>
            </a:r>
          </a:p>
        </p:txBody>
      </p:sp>
      <p:sp>
        <p:nvSpPr>
          <p:cNvPr id="16" name="zh4">
            <a:extLst xmlns:a="http://schemas.openxmlformats.org/drawingml/2006/main">
              <a:ext uri="{FF2B5EF4-FFF2-40B4-BE49-F238E27FC236}">
                <a16:creationId xmlns:a16="http://schemas.microsoft.com/office/drawing/2014/main" id="{A192B1F5-D4AD-4D88-BA63-2F724C01F77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海鲜</a:t>
            </a:r>
          </a:p>
        </p:txBody>
      </p:sp>
      <p:sp>
        <p:nvSpPr>
          <p:cNvPr id="17" name="py4">
            <a:extLst xmlns:a="http://schemas.openxmlformats.org/drawingml/2006/main">
              <a:ext uri="{FF2B5EF4-FFF2-40B4-BE49-F238E27FC236}">
                <a16:creationId xmlns:a16="http://schemas.microsoft.com/office/drawing/2014/main" id="{49706CBE-F70E-48B6-8414-50C5C717045F}"/>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hǎi xiān</a:t>
            </a:r>
          </a:p>
        </p:txBody>
      </p:sp>
      <p:sp>
        <p:nvSpPr>
          <p:cNvPr id="18" name="vi4">
            <a:extLst xmlns:a="http://schemas.openxmlformats.org/drawingml/2006/main">
              <a:ext uri="{FF2B5EF4-FFF2-40B4-BE49-F238E27FC236}">
                <a16:creationId xmlns:a16="http://schemas.microsoft.com/office/drawing/2014/main" id="{2A5F22E7-8184-4D96-9FA9-238B02A6FDE4}"/>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hải sản</a:t>
            </a:r>
          </a:p>
        </p:txBody>
      </p:sp>
      <p:sp>
        <p:nvSpPr>
          <p:cNvPr id="19" name="zh5">
            <a:extLst xmlns:a="http://schemas.openxmlformats.org/drawingml/2006/main">
              <a:ext uri="{FF2B5EF4-FFF2-40B4-BE49-F238E27FC236}">
                <a16:creationId xmlns:a16="http://schemas.microsoft.com/office/drawing/2014/main" id="{B9CA1F1B-4354-4823-8F68-12640ED4B150}"/>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配料</a:t>
            </a:r>
          </a:p>
        </p:txBody>
      </p:sp>
      <p:sp>
        <p:nvSpPr>
          <p:cNvPr id="20" name="py5">
            <a:extLst xmlns:a="http://schemas.openxmlformats.org/drawingml/2006/main">
              <a:ext uri="{FF2B5EF4-FFF2-40B4-BE49-F238E27FC236}">
                <a16:creationId xmlns:a16="http://schemas.microsoft.com/office/drawing/2014/main" id="{8D3ABE4D-149C-438C-AF46-E8BD010E2A08}"/>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pèi liào</a:t>
            </a:r>
          </a:p>
        </p:txBody>
      </p:sp>
      <p:sp>
        <p:nvSpPr>
          <p:cNvPr id="21" name="vi5">
            <a:extLst xmlns:a="http://schemas.openxmlformats.org/drawingml/2006/main">
              <a:ext uri="{FF2B5EF4-FFF2-40B4-BE49-F238E27FC236}">
                <a16:creationId xmlns:a16="http://schemas.microsoft.com/office/drawing/2014/main" id="{E24AA7A7-91D9-4D12-97A7-8107E3812E20}"/>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nguyên liệu</a:t>
            </a:r>
          </a:p>
        </p:txBody>
      </p:sp>
      <p:sp>
        <p:nvSpPr>
          <p:cNvPr id="22" name="zh6">
            <a:extLst xmlns:a="http://schemas.openxmlformats.org/drawingml/2006/main">
              <a:ext uri="{FF2B5EF4-FFF2-40B4-BE49-F238E27FC236}">
                <a16:creationId xmlns:a16="http://schemas.microsoft.com/office/drawing/2014/main" id="{34C64299-D55E-4EA3-BDDE-7CD8AC2AAEA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推荐</a:t>
            </a:r>
          </a:p>
        </p:txBody>
      </p:sp>
      <p:sp>
        <p:nvSpPr>
          <p:cNvPr id="23" name="py6">
            <a:extLst xmlns:a="http://schemas.openxmlformats.org/drawingml/2006/main">
              <a:ext uri="{FF2B5EF4-FFF2-40B4-BE49-F238E27FC236}">
                <a16:creationId xmlns:a16="http://schemas.microsoft.com/office/drawing/2014/main" id="{3A99AB30-AC1D-4DF1-8BF3-70721D20D270}"/>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tuī jiàn</a:t>
            </a:r>
          </a:p>
        </p:txBody>
      </p:sp>
      <p:sp>
        <p:nvSpPr>
          <p:cNvPr id="24" name="vi6">
            <a:extLst xmlns:a="http://schemas.openxmlformats.org/drawingml/2006/main">
              <a:ext uri="{FF2B5EF4-FFF2-40B4-BE49-F238E27FC236}">
                <a16:creationId xmlns:a16="http://schemas.microsoft.com/office/drawing/2014/main" id="{2B9995A9-EC6D-4B1D-9350-707786AC8C09}"/>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giới thiệu đề xuất</a:t>
            </a:r>
          </a:p>
        </p:txBody>
      </p:sp>
      <p:sp>
        <p:nvSpPr>
          <p:cNvPr id="25" name="zh7">
            <a:extLst xmlns:a="http://schemas.openxmlformats.org/drawingml/2006/main">
              <a:ext uri="{FF2B5EF4-FFF2-40B4-BE49-F238E27FC236}">
                <a16:creationId xmlns:a16="http://schemas.microsoft.com/office/drawing/2014/main" id="{BE86DFF9-4DEA-452B-8D5F-218E960D5F9C}"/>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特色</a:t>
            </a:r>
          </a:p>
        </p:txBody>
      </p:sp>
      <p:sp>
        <p:nvSpPr>
          <p:cNvPr id="26" name="py7">
            <a:extLst xmlns:a="http://schemas.openxmlformats.org/drawingml/2006/main">
              <a:ext uri="{FF2B5EF4-FFF2-40B4-BE49-F238E27FC236}">
                <a16:creationId xmlns:a16="http://schemas.microsoft.com/office/drawing/2014/main" id="{CD305FB2-EAE4-4E37-B190-703D9E5B5F30}"/>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tè sè</a:t>
            </a:r>
          </a:p>
        </p:txBody>
      </p:sp>
      <p:sp>
        <p:nvSpPr>
          <p:cNvPr id="27" name="vi7">
            <a:extLst xmlns:a="http://schemas.openxmlformats.org/drawingml/2006/main">
              <a:ext uri="{FF2B5EF4-FFF2-40B4-BE49-F238E27FC236}">
                <a16:creationId xmlns:a16="http://schemas.microsoft.com/office/drawing/2014/main" id="{4F1BDAA6-D0F0-4596-B933-0206E72382A8}"/>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đặc trưng</a:t>
            </a:r>
          </a:p>
        </p:txBody>
      </p:sp>
    </p:spTree>
    <p:extLst>
      <p:ext uri="{BB962C8B-B14F-4D97-AF65-F5344CB8AC3E}">
        <p14:creationId xmlns:p14="http://schemas.microsoft.com/office/powerpoint/2010/main" val="833977805"/>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1765D2F-0499-4E6D-82F2-359D85D8D6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F13E332C-6461-4A53-9602-18520E849E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89510F7A-D34C-47D7-8E09-3B54A59D272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FF5E519-9EA1-420C-83FD-A9E524CA8F9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笔记本</a:t>
            </a:r>
          </a:p>
        </p:txBody>
      </p:sp>
      <p:sp>
        <p:nvSpPr>
          <p:cNvPr id="5" name="py0">
            <a:extLst xmlns:a="http://schemas.openxmlformats.org/drawingml/2006/main">
              <a:ext uri="{FF2B5EF4-FFF2-40B4-BE49-F238E27FC236}">
                <a16:creationId xmlns:a16="http://schemas.microsoft.com/office/drawing/2014/main" id="{26F68875-C961-429A-9729-5CF09744EA6C}"/>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bǐjìběn</a:t>
            </a:r>
          </a:p>
        </p:txBody>
      </p:sp>
      <p:sp>
        <p:nvSpPr>
          <p:cNvPr id="6" name="vi0">
            <a:extLst xmlns:a="http://schemas.openxmlformats.org/drawingml/2006/main">
              <a:ext uri="{FF2B5EF4-FFF2-40B4-BE49-F238E27FC236}">
                <a16:creationId xmlns:a16="http://schemas.microsoft.com/office/drawing/2014/main" id="{D173CB79-B9CD-4B01-BCDE-C9F201E569C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sổ ghi chép</a:t>
            </a:r>
          </a:p>
        </p:txBody>
      </p:sp>
      <p:sp>
        <p:nvSpPr>
          <p:cNvPr id="7" name="zh1">
            <a:extLst xmlns:a="http://schemas.openxmlformats.org/drawingml/2006/main">
              <a:ext uri="{FF2B5EF4-FFF2-40B4-BE49-F238E27FC236}">
                <a16:creationId xmlns:a16="http://schemas.microsoft.com/office/drawing/2014/main" id="{D917A611-B911-4AA4-83F5-29F885D2D77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对话</a:t>
            </a:r>
          </a:p>
        </p:txBody>
      </p:sp>
      <p:sp>
        <p:nvSpPr>
          <p:cNvPr id="8" name="py1">
            <a:extLst xmlns:a="http://schemas.openxmlformats.org/drawingml/2006/main">
              <a:ext uri="{FF2B5EF4-FFF2-40B4-BE49-F238E27FC236}">
                <a16:creationId xmlns:a16="http://schemas.microsoft.com/office/drawing/2014/main" id="{928C3F7B-0D05-48D2-91F0-4D136BF08CA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duìhuà</a:t>
            </a:r>
          </a:p>
        </p:txBody>
      </p:sp>
      <p:sp>
        <p:nvSpPr>
          <p:cNvPr id="9" name="vi1">
            <a:extLst xmlns:a="http://schemas.openxmlformats.org/drawingml/2006/main">
              <a:ext uri="{FF2B5EF4-FFF2-40B4-BE49-F238E27FC236}">
                <a16:creationId xmlns:a16="http://schemas.microsoft.com/office/drawing/2014/main" id="{488FAD3E-97BB-4895-AA95-D7DDC1F091F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hội thoại</a:t>
            </a:r>
          </a:p>
        </p:txBody>
      </p:sp>
      <p:sp>
        <p:nvSpPr>
          <p:cNvPr id="10" name="zh2">
            <a:extLst xmlns:a="http://schemas.openxmlformats.org/drawingml/2006/main">
              <a:ext uri="{FF2B5EF4-FFF2-40B4-BE49-F238E27FC236}">
                <a16:creationId xmlns:a16="http://schemas.microsoft.com/office/drawing/2014/main" id="{75B64D59-1601-4453-963D-DE60090FE21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节</a:t>
            </a:r>
          </a:p>
        </p:txBody>
      </p:sp>
      <p:sp>
        <p:nvSpPr>
          <p:cNvPr id="11" name="py2">
            <a:extLst xmlns:a="http://schemas.openxmlformats.org/drawingml/2006/main">
              <a:ext uri="{FF2B5EF4-FFF2-40B4-BE49-F238E27FC236}">
                <a16:creationId xmlns:a16="http://schemas.microsoft.com/office/drawing/2014/main" id="{E143215C-13C5-4F83-9183-0D7CD4FD5EF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jié</a:t>
            </a:r>
          </a:p>
        </p:txBody>
      </p:sp>
      <p:sp>
        <p:nvSpPr>
          <p:cNvPr id="12" name="vi2">
            <a:extLst xmlns:a="http://schemas.openxmlformats.org/drawingml/2006/main">
              <a:ext uri="{FF2B5EF4-FFF2-40B4-BE49-F238E27FC236}">
                <a16:creationId xmlns:a16="http://schemas.microsoft.com/office/drawing/2014/main" id="{DCB9C910-6F44-487A-828B-82740F8BAD2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tiết dịp lễ</a:t>
            </a:r>
          </a:p>
        </p:txBody>
      </p:sp>
      <p:sp>
        <p:nvSpPr>
          <p:cNvPr id="13" name="zh3">
            <a:extLst xmlns:a="http://schemas.openxmlformats.org/drawingml/2006/main">
              <a:ext uri="{FF2B5EF4-FFF2-40B4-BE49-F238E27FC236}">
                <a16:creationId xmlns:a16="http://schemas.microsoft.com/office/drawing/2014/main" id="{3115EF9B-0F89-4634-9ADC-EF05F6F508B7}"/>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爬</a:t>
            </a:r>
          </a:p>
        </p:txBody>
      </p:sp>
      <p:sp>
        <p:nvSpPr>
          <p:cNvPr id="14" name="py3">
            <a:extLst xmlns:a="http://schemas.openxmlformats.org/drawingml/2006/main">
              <a:ext uri="{FF2B5EF4-FFF2-40B4-BE49-F238E27FC236}">
                <a16:creationId xmlns:a16="http://schemas.microsoft.com/office/drawing/2014/main" id="{7C7EB337-4361-4329-BC92-DC8D28AF15D2}"/>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pá</a:t>
            </a:r>
          </a:p>
        </p:txBody>
      </p:sp>
      <p:sp>
        <p:nvSpPr>
          <p:cNvPr id="15" name="vi3">
            <a:extLst xmlns:a="http://schemas.openxmlformats.org/drawingml/2006/main">
              <a:ext uri="{FF2B5EF4-FFF2-40B4-BE49-F238E27FC236}">
                <a16:creationId xmlns:a16="http://schemas.microsoft.com/office/drawing/2014/main" id="{7269307F-E9F7-485B-9DC3-43E5AE02FB0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leo bò</a:t>
            </a:r>
          </a:p>
        </p:txBody>
      </p:sp>
      <p:sp>
        <p:nvSpPr>
          <p:cNvPr id="16" name="zh4">
            <a:extLst xmlns:a="http://schemas.openxmlformats.org/drawingml/2006/main">
              <a:ext uri="{FF2B5EF4-FFF2-40B4-BE49-F238E27FC236}">
                <a16:creationId xmlns:a16="http://schemas.microsoft.com/office/drawing/2014/main" id="{261D85E5-2C54-4444-9990-F542676E64A2}"/>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晚会</a:t>
            </a:r>
          </a:p>
        </p:txBody>
      </p:sp>
      <p:sp>
        <p:nvSpPr>
          <p:cNvPr id="17" name="py4">
            <a:extLst xmlns:a="http://schemas.openxmlformats.org/drawingml/2006/main">
              <a:ext uri="{FF2B5EF4-FFF2-40B4-BE49-F238E27FC236}">
                <a16:creationId xmlns:a16="http://schemas.microsoft.com/office/drawing/2014/main" id="{1C733520-F942-40B4-89BA-6E4773D2327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wǎnhuì</a:t>
            </a:r>
          </a:p>
        </p:txBody>
      </p:sp>
      <p:sp>
        <p:nvSpPr>
          <p:cNvPr id="18" name="vi4">
            <a:extLst xmlns:a="http://schemas.openxmlformats.org/drawingml/2006/main">
              <a:ext uri="{FF2B5EF4-FFF2-40B4-BE49-F238E27FC236}">
                <a16:creationId xmlns:a16="http://schemas.microsoft.com/office/drawing/2014/main" id="{16E1F03D-F4EA-46FD-B69D-78C1175B179D}"/>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buổi liên hoan tối</a:t>
            </a:r>
          </a:p>
        </p:txBody>
      </p:sp>
      <p:sp>
        <p:nvSpPr>
          <p:cNvPr id="19" name="zh5">
            <a:extLst xmlns:a="http://schemas.openxmlformats.org/drawingml/2006/main">
              <a:ext uri="{FF2B5EF4-FFF2-40B4-BE49-F238E27FC236}">
                <a16:creationId xmlns:a16="http://schemas.microsoft.com/office/drawing/2014/main" id="{97361802-D90C-4AF0-AD45-0E31E1AE0BDE}"/>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园</a:t>
            </a:r>
          </a:p>
        </p:txBody>
      </p:sp>
      <p:sp>
        <p:nvSpPr>
          <p:cNvPr id="20" name="py5">
            <a:extLst xmlns:a="http://schemas.openxmlformats.org/drawingml/2006/main">
              <a:ext uri="{FF2B5EF4-FFF2-40B4-BE49-F238E27FC236}">
                <a16:creationId xmlns:a16="http://schemas.microsoft.com/office/drawing/2014/main" id="{4A1E130F-B341-4FD0-9AC0-DF7D0496D2E3}"/>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yuán</a:t>
            </a:r>
          </a:p>
        </p:txBody>
      </p:sp>
      <p:sp>
        <p:nvSpPr>
          <p:cNvPr id="21" name="vi5">
            <a:extLst xmlns:a="http://schemas.openxmlformats.org/drawingml/2006/main">
              <a:ext uri="{FF2B5EF4-FFF2-40B4-BE49-F238E27FC236}">
                <a16:creationId xmlns:a16="http://schemas.microsoft.com/office/drawing/2014/main" id="{2CC98429-261F-4032-835E-8C5EA4B36CBF}"/>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vườn</a:t>
            </a:r>
          </a:p>
        </p:txBody>
      </p:sp>
    </p:spTree>
    <p:extLst>
      <p:ext uri="{BB962C8B-B14F-4D97-AF65-F5344CB8AC3E}">
        <p14:creationId xmlns:p14="http://schemas.microsoft.com/office/powerpoint/2010/main" val="1052637520"/>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DBC052E-AD1D-4689-A16F-57D32C724B6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393B9D29-FF12-49CC-BD58-6ED182F6B85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DD39F8B3-9B4B-4A60-BB9C-654062F695D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4397447-BE87-44F3-910F-675E1C64894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对……过敏</a:t>
            </a:r>
          </a:p>
        </p:txBody>
      </p:sp>
      <p:sp>
        <p:nvSpPr>
          <p:cNvPr id="5" name="rule">
            <a:extLst xmlns:a="http://schemas.openxmlformats.org/drawingml/2006/main">
              <a:ext uri="{FF2B5EF4-FFF2-40B4-BE49-F238E27FC236}">
                <a16:creationId xmlns:a16="http://schemas.microsoft.com/office/drawing/2014/main" id="{D6B8C1F3-D632-4A4C-BB0A-69EF21F14FF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我对花生过敏。 Tôi dị ứng đậu phộng.</a:t>
            </a:r>
          </a:p>
        </p:txBody>
      </p:sp>
    </p:spTree>
    <p:extLst>
      <p:ext uri="{BB962C8B-B14F-4D97-AF65-F5344CB8AC3E}">
        <p14:creationId xmlns:p14="http://schemas.microsoft.com/office/powerpoint/2010/main" val="1553554086"/>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BCBD626-F51F-4BCF-8621-A56DD96BE5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0C3ADE59-F894-48A5-9E0A-14C9778B59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813BD86-A8F2-4EA0-9ECC-ADE1D3203E5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A7327771-0F06-4FAB-8442-2A751A61D209}"/>
              </a:ext>
            </a:extLst>
            <ns0:hlinkClick xmlns:ns0="http://schemas.openxmlformats.org/drawingml/2006/main" xmlns:ns1="http://schemas.openxmlformats.org/officeDocument/2006/relationships" ns1:id="rIdInteractive3">
              <ns0:snd ns1:embed="rIdEmbeddedAudio4" name="HSK3-1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6E6C056-0433-433D-937D-ECB9BA1E557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B67768A-98A9-4384-A528-7FFD3FDFAEF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3864651"/>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97B8A1EE-17AD-4A51-AA23-F3F0B83BC85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B81EF806-F10D-4012-B911-9F06E1BB41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AFD4C5F-05AE-40D4-8D8E-442DEA96FD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7B3DA22-BF2C-4331-AACE-DF944DE8704C}"/>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小林点菜前说明自己对花生过敏。他没有直接接受推荐，而是请服务员向厨房确认配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料。服务员答应去问。</a:t>
            </a:r>
          </a:p>
        </p:txBody>
      </p:sp>
      <p:sp>
        <p:nvSpPr>
          <p:cNvPr id="5" name="q0">
            <a:extLst xmlns:a="http://schemas.openxmlformats.org/drawingml/2006/main">
              <a:ext uri="{FF2B5EF4-FFF2-40B4-BE49-F238E27FC236}">
                <a16:creationId xmlns:a16="http://schemas.microsoft.com/office/drawing/2014/main" id="{1BEAA000-A68A-4F08-A465-CCE2EC6F99C7}"/>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小林对什么过敏？</a:t>
            </a:r>
          </a:p>
        </p:txBody>
      </p:sp>
      <p:sp>
        <p:nvSpPr>
          <p:cNvPr id="6" name="q1">
            <a:extLst xmlns:a="http://schemas.openxmlformats.org/drawingml/2006/main">
              <a:ext uri="{FF2B5EF4-FFF2-40B4-BE49-F238E27FC236}">
                <a16:creationId xmlns:a16="http://schemas.microsoft.com/office/drawing/2014/main" id="{1A08571C-D07A-450F-961C-3891D74D27A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服务员接下来做什么？</a:t>
            </a:r>
          </a:p>
        </p:txBody>
      </p:sp>
    </p:spTree>
    <p:extLst>
      <p:ext uri="{BB962C8B-B14F-4D97-AF65-F5344CB8AC3E}">
        <p14:creationId xmlns:p14="http://schemas.microsoft.com/office/powerpoint/2010/main" val="79521200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7A5ECD7D-8621-46CC-A092-72137A086F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8111EC3B-C1D6-435D-9A04-11E206C287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CD044376-037F-4ABA-A3AD-1E3DF732F6F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790D92CF-49C0-482D-B565-6041733E831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“khẩu vị”?</a:t>
            </a:r>
          </a:p>
        </p:txBody>
      </p:sp>
      <p:sp>
        <p:nvSpPr>
          <p:cNvPr id="5" name="audio_game">
            <a:extLst xmlns:a="http://schemas.openxmlformats.org/drawingml/2006/main">
              <a:ext uri="{FF2B5EF4-FFF2-40B4-BE49-F238E27FC236}">
                <a16:creationId xmlns:a16="http://schemas.microsoft.com/office/drawing/2014/main" id="{BBAD9B6F-FEAA-48B2-A2D2-E635844F5E9F}"/>
              </a:ext>
            </a:extLst>
            <ns0:hlinkClick xmlns:ns0="http://schemas.openxmlformats.org/drawingml/2006/main" xmlns:ns1="http://schemas.openxmlformats.org/officeDocument/2006/relationships" ns1:id="rIdInteractive3">
              <ns0:snd ns1:embed="rIdEmbeddedAudio4" name="HSK3-1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82383C5-77FF-49F2-9EFB-C06C807C5D6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口味</a:t>
            </a:r>
          </a:p>
        </p:txBody>
      </p:sp>
      <p:sp>
        <p:nvSpPr>
          <p:cNvPr id="7" name="choice_1">
            <a:extLst xmlns:a="http://schemas.openxmlformats.org/drawingml/2006/main">
              <a:ext uri="{FF2B5EF4-FFF2-40B4-BE49-F238E27FC236}">
                <a16:creationId xmlns:a16="http://schemas.microsoft.com/office/drawing/2014/main" id="{614C4276-3800-418E-8A0B-EE9E705274D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清淡</a:t>
            </a:r>
          </a:p>
        </p:txBody>
      </p:sp>
      <p:sp>
        <p:nvSpPr>
          <p:cNvPr id="8" name="choice_2">
            <a:extLst xmlns:a="http://schemas.openxmlformats.org/drawingml/2006/main">
              <a:ext uri="{FF2B5EF4-FFF2-40B4-BE49-F238E27FC236}">
                <a16:creationId xmlns:a16="http://schemas.microsoft.com/office/drawing/2014/main" id="{B129D35D-2967-47E4-A9CF-FD958ECCF5A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过敏</a:t>
            </a:r>
          </a:p>
        </p:txBody>
      </p:sp>
    </p:spTree>
    <p:extLst>
      <p:ext uri="{BB962C8B-B14F-4D97-AF65-F5344CB8AC3E}">
        <p14:creationId xmlns:p14="http://schemas.microsoft.com/office/powerpoint/2010/main" val="1776339842"/>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F76FE95-FFB0-41BE-AE6A-3C3ED32CE2E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3EE3A59C-F2B9-42F2-93CC-9FCBF6A1EB9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5B66C26B-5E90-4795-A7FC-CE7A499A74A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4CC2019F-4E34-4783-88A0-D4C361269B84}"/>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口味 (kǒu wèi) = khẩu vị.</a:t>
            </a:r>
          </a:p>
        </p:txBody>
      </p:sp>
      <p:sp>
        <p:nvSpPr>
          <p:cNvPr id="5" name="stretch">
            <a:extLst xmlns:a="http://schemas.openxmlformats.org/drawingml/2006/main">
              <a:ext uri="{FF2B5EF4-FFF2-40B4-BE49-F238E27FC236}">
                <a16:creationId xmlns:a16="http://schemas.microsoft.com/office/drawing/2014/main" id="{88EFCB41-B4A2-46FC-A2EF-D919D9F72F1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F6F92B9-B9C8-4EAF-BDE9-9F47340C26E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327459602"/>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204997B-45D3-4DF1-97A1-3D55817C57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7568EDA3-A0BE-4993-A41E-7859E77020A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7760C8B-FD2A-4145-A897-53F9F87995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674BEF13-08A6-4F28-9A21-9B5E0BDED66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2B1DDB1-5ADD-4B8E-A4A3-4C94EA197202}"/>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375625709"/>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0ABA6CF-A2D4-4D8A-AEFE-0357D682D6C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14C9C227-F839-4FD0-BEF2-68C0D6F199B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0E76A2E-4A3D-4BC2-B041-C3F44EC3C24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FCCD1C3-8F9D-445B-AAA1-50ECF36BF32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Luyện ngôn ngữ thông báo nhu cầu ăn uống. Nhân viên phải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nhận thông tin với bếp, không tự suy đoán nguyên liệu.</a:t>
            </a:r>
          </a:p>
        </p:txBody>
      </p:sp>
      <p:sp>
        <p:nvSpPr>
          <p:cNvPr id="5" name="taskrule">
            <a:extLst xmlns:a="http://schemas.openxmlformats.org/drawingml/2006/main">
              <a:ext uri="{FF2B5EF4-FFF2-40B4-BE49-F238E27FC236}">
                <a16:creationId xmlns:a16="http://schemas.microsoft.com/office/drawing/2014/main" id="{D53F5C04-714B-4E23-93F4-EE6786AAEAB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2374422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A032B01-51E3-4A69-8230-B5B469DED4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B89AD75F-F6E2-4DF9-97BF-101486394A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4C45B3A-773D-490A-9B88-455FDE6BEE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口"/>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味"/>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清"/>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淡"/>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过"/>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敏"/>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65222123"/>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9F8763B-7B44-489C-924B-C6975421CD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196FA649-C8CF-4EF5-B28B-1849A1F6AEF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5C24D44-05A6-4F86-B5CD-EAB29C3C79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5108E823-3C76-4215-AE58-D3BF29ED2DF9}"/>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D02884D-0703-4976-A9B2-C98F7EE6A26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1ADC858-7716-4BB8-9C0F-C78B80E3753E}"/>
              </a:ext>
            </a:extLst>
            <ns0:hlinkClick xmlns:ns0="http://schemas.openxmlformats.org/drawingml/2006/main" xmlns:ns1="http://schemas.openxmlformats.org/officeDocument/2006/relationships" ns1:id="rIdInteractive3">
              <ns0:snd ns1:embed="rIdEmbeddedAudio4" name="HSK3-1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215761118"/>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B217528-23B2-4299-9A8D-D7F31EC696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HSK3-13</a:t>
            </a:r>
          </a:p>
        </p:txBody>
      </p:sp>
      <p:sp>
        <p:nvSpPr>
          <p:cNvPr id="2" name="heading">
            <a:extLst xmlns:a="http://schemas.openxmlformats.org/drawingml/2006/main">
              <a:ext uri="{FF2B5EF4-FFF2-40B4-BE49-F238E27FC236}">
                <a16:creationId xmlns:a16="http://schemas.microsoft.com/office/drawing/2014/main" id="{C2699DF3-6A1C-4186-8D07-A9521E4A119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B9EB537-B992-4994-911B-B94639C692A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987AEA7-D685-4DA7-87E6-7DED582E05DE}"/>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083594B9-70C6-4C89-9938-1CD9B0D4B8C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21136412"/>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06B250D-C8A9-43E5-AA8D-F1C59566A36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0BD6D0DD-FEE8-4206-89F6-0F3AA87FDB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nhu cầu đặc biệt</a:t>
            </a:r>
          </a:p>
        </p:txBody>
      </p:sp>
      <p:sp>
        <p:nvSpPr>
          <p:cNvPr id="3" name="page">
            <a:extLst xmlns:a="http://schemas.openxmlformats.org/drawingml/2006/main">
              <a:ext uri="{FF2B5EF4-FFF2-40B4-BE49-F238E27FC236}">
                <a16:creationId xmlns:a16="http://schemas.microsoft.com/office/drawing/2014/main" id="{EBAF3CE5-528D-4A63-A29A-EA814324A3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C3AA42B-95F0-4155-B2EE-DBE16EDDB716}"/>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能不能 加 động từ và đọc tìm chi tiết.</a:t>
            </a:r>
          </a:p>
        </p:txBody>
      </p:sp>
      <p:sp>
        <p:nvSpPr>
          <p:cNvPr id="5" name="duration">
            <a:extLst xmlns:a="http://schemas.openxmlformats.org/drawingml/2006/main">
              <a:ext uri="{FF2B5EF4-FFF2-40B4-BE49-F238E27FC236}">
                <a16:creationId xmlns:a16="http://schemas.microsoft.com/office/drawing/2014/main" id="{AFB125FE-4683-45EC-A6CD-F0C193843A0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195043076"/>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C8BBD52-AEDB-45F9-89B6-4A05EE142BF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B9051A40-D20C-4BA4-9183-7038CDE4220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AAFF74A-3310-4F3D-B95C-0FA2EC69566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FE165B0-A04A-4549-9E9C-44D636DD0AD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解决     处理     态度</a:t>
            </a:r>
          </a:p>
        </p:txBody>
      </p:sp>
      <p:sp>
        <p:nvSpPr>
          <p:cNvPr id="5" name="retrieval">
            <a:extLst xmlns:a="http://schemas.openxmlformats.org/drawingml/2006/main">
              <a:ext uri="{FF2B5EF4-FFF2-40B4-BE49-F238E27FC236}">
                <a16:creationId xmlns:a16="http://schemas.microsoft.com/office/drawing/2014/main" id="{05537878-F89B-45CC-B6F6-CC8B8796A35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400486962"/>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AD8FE4B-5227-43CB-805B-6818724488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668CD67D-DBC2-4426-ABBD-E8CD6376E99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B25263D-9BD3-43A6-823D-3FCF1E0F74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F91329F-5DCE-43CA-9370-0C3676FD17D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新鲜</a:t>
            </a:r>
          </a:p>
        </p:txBody>
      </p:sp>
      <p:sp>
        <p:nvSpPr>
          <p:cNvPr id="5" name="py0">
            <a:extLst xmlns:a="http://schemas.openxmlformats.org/drawingml/2006/main">
              <a:ext uri="{FF2B5EF4-FFF2-40B4-BE49-F238E27FC236}">
                <a16:creationId xmlns:a16="http://schemas.microsoft.com/office/drawing/2014/main" id="{4A4C3AA5-E3E2-4A30-8A40-2F37C145695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xīnxiān</a:t>
            </a:r>
          </a:p>
        </p:txBody>
      </p:sp>
      <p:sp>
        <p:nvSpPr>
          <p:cNvPr id="6" name="vi0">
            <a:extLst xmlns:a="http://schemas.openxmlformats.org/drawingml/2006/main">
              <a:ext uri="{FF2B5EF4-FFF2-40B4-BE49-F238E27FC236}">
                <a16:creationId xmlns:a16="http://schemas.microsoft.com/office/drawing/2014/main" id="{931CF903-070C-4278-ADBC-86A932BECAF2}"/>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tươi</a:t>
            </a:r>
          </a:p>
        </p:txBody>
      </p:sp>
      <p:sp>
        <p:nvSpPr>
          <p:cNvPr id="7" name="zh1">
            <a:extLst xmlns:a="http://schemas.openxmlformats.org/drawingml/2006/main">
              <a:ext uri="{FF2B5EF4-FFF2-40B4-BE49-F238E27FC236}">
                <a16:creationId xmlns:a16="http://schemas.microsoft.com/office/drawing/2014/main" id="{0FBCC9F4-3A8C-481D-940E-0CB3D2647507}"/>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菜单上</a:t>
            </a:r>
          </a:p>
        </p:txBody>
      </p:sp>
      <p:sp>
        <p:nvSpPr>
          <p:cNvPr id="8" name="py1">
            <a:extLst xmlns:a="http://schemas.openxmlformats.org/drawingml/2006/main">
              <a:ext uri="{FF2B5EF4-FFF2-40B4-BE49-F238E27FC236}">
                <a16:creationId xmlns:a16="http://schemas.microsoft.com/office/drawing/2014/main" id="{1CF55828-B2D2-4F50-9921-3F292B7CC453}"/>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cài dān shàng</a:t>
            </a:r>
          </a:p>
        </p:txBody>
      </p:sp>
      <p:sp>
        <p:nvSpPr>
          <p:cNvPr id="9" name="vi1">
            <a:extLst xmlns:a="http://schemas.openxmlformats.org/drawingml/2006/main">
              <a:ext uri="{FF2B5EF4-FFF2-40B4-BE49-F238E27FC236}">
                <a16:creationId xmlns:a16="http://schemas.microsoft.com/office/drawing/2014/main" id="{470AEC7F-20D7-40A0-9752-6A067250E7C4}"/>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trên thực đơn</a:t>
            </a:r>
          </a:p>
        </p:txBody>
      </p:sp>
      <p:sp>
        <p:nvSpPr>
          <p:cNvPr id="10" name="zh2">
            <a:extLst xmlns:a="http://schemas.openxmlformats.org/drawingml/2006/main">
              <a:ext uri="{FF2B5EF4-FFF2-40B4-BE49-F238E27FC236}">
                <a16:creationId xmlns:a16="http://schemas.microsoft.com/office/drawing/2014/main" id="{CC27A4DE-AFDF-4EC3-9540-E9F57EF423A6}"/>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少油</a:t>
            </a:r>
          </a:p>
        </p:txBody>
      </p:sp>
      <p:sp>
        <p:nvSpPr>
          <p:cNvPr id="11" name="py2">
            <a:extLst xmlns:a="http://schemas.openxmlformats.org/drawingml/2006/main">
              <a:ext uri="{FF2B5EF4-FFF2-40B4-BE49-F238E27FC236}">
                <a16:creationId xmlns:a16="http://schemas.microsoft.com/office/drawing/2014/main" id="{CC2A434F-81FF-4609-9812-21EBDB818E69}"/>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shǎo yóu</a:t>
            </a:r>
          </a:p>
        </p:txBody>
      </p:sp>
      <p:sp>
        <p:nvSpPr>
          <p:cNvPr id="12" name="vi2">
            <a:extLst xmlns:a="http://schemas.openxmlformats.org/drawingml/2006/main">
              <a:ext uri="{FF2B5EF4-FFF2-40B4-BE49-F238E27FC236}">
                <a16:creationId xmlns:a16="http://schemas.microsoft.com/office/drawing/2014/main" id="{F539F6EA-D605-4B5F-B7C9-A96FD58724AE}"/>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ít dầu</a:t>
            </a:r>
          </a:p>
        </p:txBody>
      </p:sp>
      <p:sp>
        <p:nvSpPr>
          <p:cNvPr id="13" name="zh3">
            <a:extLst xmlns:a="http://schemas.openxmlformats.org/drawingml/2006/main">
              <a:ext uri="{FF2B5EF4-FFF2-40B4-BE49-F238E27FC236}">
                <a16:creationId xmlns:a16="http://schemas.microsoft.com/office/drawing/2014/main" id="{F6223862-A298-46D4-BF20-3FE24C8BCA2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少盐</a:t>
            </a:r>
          </a:p>
        </p:txBody>
      </p:sp>
      <p:sp>
        <p:nvSpPr>
          <p:cNvPr id="14" name="py3">
            <a:extLst xmlns:a="http://schemas.openxmlformats.org/drawingml/2006/main">
              <a:ext uri="{FF2B5EF4-FFF2-40B4-BE49-F238E27FC236}">
                <a16:creationId xmlns:a16="http://schemas.microsoft.com/office/drawing/2014/main" id="{DA2AA13B-8F59-42EF-9E3D-ACA59ACC321D}"/>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shǎo yán</a:t>
            </a:r>
          </a:p>
        </p:txBody>
      </p:sp>
      <p:sp>
        <p:nvSpPr>
          <p:cNvPr id="15" name="vi3">
            <a:extLst xmlns:a="http://schemas.openxmlformats.org/drawingml/2006/main">
              <a:ext uri="{FF2B5EF4-FFF2-40B4-BE49-F238E27FC236}">
                <a16:creationId xmlns:a16="http://schemas.microsoft.com/office/drawing/2014/main" id="{340AC0F4-817E-4ACC-AF9D-F7053F6282A4}"/>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ít muối</a:t>
            </a:r>
          </a:p>
        </p:txBody>
      </p:sp>
      <p:sp>
        <p:nvSpPr>
          <p:cNvPr id="16" name="zh4">
            <a:extLst xmlns:a="http://schemas.openxmlformats.org/drawingml/2006/main">
              <a:ext uri="{FF2B5EF4-FFF2-40B4-BE49-F238E27FC236}">
                <a16:creationId xmlns:a16="http://schemas.microsoft.com/office/drawing/2014/main" id="{AF478BEB-23F0-4E3E-90CC-38438A0B61A6}"/>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素菜</a:t>
            </a:r>
          </a:p>
        </p:txBody>
      </p:sp>
      <p:sp>
        <p:nvSpPr>
          <p:cNvPr id="17" name="py4">
            <a:extLst xmlns:a="http://schemas.openxmlformats.org/drawingml/2006/main">
              <a:ext uri="{FF2B5EF4-FFF2-40B4-BE49-F238E27FC236}">
                <a16:creationId xmlns:a16="http://schemas.microsoft.com/office/drawing/2014/main" id="{8CD71973-3602-47EF-971E-B9E8297997A3}"/>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sù cài</a:t>
            </a:r>
          </a:p>
        </p:txBody>
      </p:sp>
      <p:sp>
        <p:nvSpPr>
          <p:cNvPr id="18" name="vi4">
            <a:extLst xmlns:a="http://schemas.openxmlformats.org/drawingml/2006/main">
              <a:ext uri="{FF2B5EF4-FFF2-40B4-BE49-F238E27FC236}">
                <a16:creationId xmlns:a16="http://schemas.microsoft.com/office/drawing/2014/main" id="{F3E7F80B-AA99-4807-A3B9-956060C8AC6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món chay rau</a:t>
            </a:r>
          </a:p>
        </p:txBody>
      </p:sp>
      <p:sp>
        <p:nvSpPr>
          <p:cNvPr id="19" name="zh5">
            <a:extLst xmlns:a="http://schemas.openxmlformats.org/drawingml/2006/main">
              <a:ext uri="{FF2B5EF4-FFF2-40B4-BE49-F238E27FC236}">
                <a16:creationId xmlns:a16="http://schemas.microsoft.com/office/drawing/2014/main" id="{D64176BC-C78A-4453-B0B8-C367C086C09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主食</a:t>
            </a:r>
          </a:p>
        </p:txBody>
      </p:sp>
      <p:sp>
        <p:nvSpPr>
          <p:cNvPr id="20" name="py5">
            <a:extLst xmlns:a="http://schemas.openxmlformats.org/drawingml/2006/main">
              <a:ext uri="{FF2B5EF4-FFF2-40B4-BE49-F238E27FC236}">
                <a16:creationId xmlns:a16="http://schemas.microsoft.com/office/drawing/2014/main" id="{0D387134-05BB-4159-A97E-124C8858560E}"/>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zhǔ shí</a:t>
            </a:r>
          </a:p>
        </p:txBody>
      </p:sp>
      <p:sp>
        <p:nvSpPr>
          <p:cNvPr id="21" name="vi5">
            <a:extLst xmlns:a="http://schemas.openxmlformats.org/drawingml/2006/main">
              <a:ext uri="{FF2B5EF4-FFF2-40B4-BE49-F238E27FC236}">
                <a16:creationId xmlns:a16="http://schemas.microsoft.com/office/drawing/2014/main" id="{4B57C7CC-33ED-46C6-BA03-20CDDDDF34B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món tinh bột chính</a:t>
            </a:r>
          </a:p>
        </p:txBody>
      </p:sp>
      <p:sp>
        <p:nvSpPr>
          <p:cNvPr id="22" name="zh6">
            <a:extLst xmlns:a="http://schemas.openxmlformats.org/drawingml/2006/main">
              <a:ext uri="{FF2B5EF4-FFF2-40B4-BE49-F238E27FC236}">
                <a16:creationId xmlns:a16="http://schemas.microsoft.com/office/drawing/2014/main" id="{A2F0A8FE-86D8-4B95-929D-5088A415124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饮料</a:t>
            </a:r>
          </a:p>
        </p:txBody>
      </p:sp>
      <p:sp>
        <p:nvSpPr>
          <p:cNvPr id="23" name="py6">
            <a:extLst xmlns:a="http://schemas.openxmlformats.org/drawingml/2006/main">
              <a:ext uri="{FF2B5EF4-FFF2-40B4-BE49-F238E27FC236}">
                <a16:creationId xmlns:a16="http://schemas.microsoft.com/office/drawing/2014/main" id="{432DF362-3F14-4E22-9EB0-20D03521C32B}"/>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yǐnliào</a:t>
            </a:r>
          </a:p>
        </p:txBody>
      </p:sp>
      <p:sp>
        <p:nvSpPr>
          <p:cNvPr id="24" name="vi6">
            <a:extLst xmlns:a="http://schemas.openxmlformats.org/drawingml/2006/main">
              <a:ext uri="{FF2B5EF4-FFF2-40B4-BE49-F238E27FC236}">
                <a16:creationId xmlns:a16="http://schemas.microsoft.com/office/drawing/2014/main" id="{EFED5667-7CB0-4689-9637-1C1F52E0DD57}"/>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đồ uống</a:t>
            </a:r>
          </a:p>
        </p:txBody>
      </p:sp>
      <p:sp>
        <p:nvSpPr>
          <p:cNvPr id="25" name="zh7">
            <a:extLst xmlns:a="http://schemas.openxmlformats.org/drawingml/2006/main">
              <a:ext uri="{FF2B5EF4-FFF2-40B4-BE49-F238E27FC236}">
                <a16:creationId xmlns:a16="http://schemas.microsoft.com/office/drawing/2014/main" id="{302F3D62-6DB9-425B-AD58-9C8EFB71EF9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结账</a:t>
            </a:r>
          </a:p>
        </p:txBody>
      </p:sp>
      <p:sp>
        <p:nvSpPr>
          <p:cNvPr id="26" name="py7">
            <a:extLst xmlns:a="http://schemas.openxmlformats.org/drawingml/2006/main">
              <a:ext uri="{FF2B5EF4-FFF2-40B4-BE49-F238E27FC236}">
                <a16:creationId xmlns:a16="http://schemas.microsoft.com/office/drawing/2014/main" id="{25C053C8-924D-44D6-9025-C211FE4CC619}"/>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zhàng</a:t>
            </a:r>
          </a:p>
        </p:txBody>
      </p:sp>
      <p:sp>
        <p:nvSpPr>
          <p:cNvPr id="27" name="vi7">
            <a:extLst xmlns:a="http://schemas.openxmlformats.org/drawingml/2006/main">
              <a:ext uri="{FF2B5EF4-FFF2-40B4-BE49-F238E27FC236}">
                <a16:creationId xmlns:a16="http://schemas.microsoft.com/office/drawing/2014/main" id="{BE06DF17-86DD-45B7-9F3A-C94865D3D884}"/>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thanh toán</a:t>
            </a:r>
          </a:p>
        </p:txBody>
      </p:sp>
    </p:spTree>
    <p:extLst>
      <p:ext uri="{BB962C8B-B14F-4D97-AF65-F5344CB8AC3E}">
        <p14:creationId xmlns:p14="http://schemas.microsoft.com/office/powerpoint/2010/main" val="39776896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E00B8885-82BC-4BBC-9FFC-B9815D021B1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C113D85F-EC25-4913-B1FC-F3F76CB60B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DA20AE6-A4F2-4B7C-8B63-CC20CB2871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244C861-0742-4352-9BB6-9E45033D03C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必须</a:t>
            </a:r>
          </a:p>
        </p:txBody>
      </p:sp>
      <p:sp>
        <p:nvSpPr>
          <p:cNvPr id="5" name="py0">
            <a:extLst xmlns:a="http://schemas.openxmlformats.org/drawingml/2006/main">
              <a:ext uri="{FF2B5EF4-FFF2-40B4-BE49-F238E27FC236}">
                <a16:creationId xmlns:a16="http://schemas.microsoft.com/office/drawing/2014/main" id="{E99A573C-5D82-4035-98A0-24B870189BA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bìxū</a:t>
            </a:r>
          </a:p>
        </p:txBody>
      </p:sp>
      <p:sp>
        <p:nvSpPr>
          <p:cNvPr id="6" name="vi0">
            <a:extLst xmlns:a="http://schemas.openxmlformats.org/drawingml/2006/main">
              <a:ext uri="{FF2B5EF4-FFF2-40B4-BE49-F238E27FC236}">
                <a16:creationId xmlns:a16="http://schemas.microsoft.com/office/drawing/2014/main" id="{6C32145F-9324-44C4-A610-12F01DE4994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phải bắt buộc</a:t>
            </a:r>
          </a:p>
        </p:txBody>
      </p:sp>
      <p:sp>
        <p:nvSpPr>
          <p:cNvPr id="7" name="zh1">
            <a:extLst xmlns:a="http://schemas.openxmlformats.org/drawingml/2006/main">
              <a:ext uri="{FF2B5EF4-FFF2-40B4-BE49-F238E27FC236}">
                <a16:creationId xmlns:a16="http://schemas.microsoft.com/office/drawing/2014/main" id="{6358DC7B-C989-4D01-BC91-203CF8D64B7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而且</a:t>
            </a:r>
          </a:p>
        </p:txBody>
      </p:sp>
      <p:sp>
        <p:nvSpPr>
          <p:cNvPr id="8" name="py1">
            <a:extLst xmlns:a="http://schemas.openxmlformats.org/drawingml/2006/main">
              <a:ext uri="{FF2B5EF4-FFF2-40B4-BE49-F238E27FC236}">
                <a16:creationId xmlns:a16="http://schemas.microsoft.com/office/drawing/2014/main" id="{E50217A6-8A51-440E-8A6E-87F5267021B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érqiě</a:t>
            </a:r>
          </a:p>
        </p:txBody>
      </p:sp>
      <p:sp>
        <p:nvSpPr>
          <p:cNvPr id="9" name="vi1">
            <a:extLst xmlns:a="http://schemas.openxmlformats.org/drawingml/2006/main">
              <a:ext uri="{FF2B5EF4-FFF2-40B4-BE49-F238E27FC236}">
                <a16:creationId xmlns:a16="http://schemas.microsoft.com/office/drawing/2014/main" id="{B83CC74A-9682-48EC-9153-82609BB523A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hơn nữa</a:t>
            </a:r>
          </a:p>
        </p:txBody>
      </p:sp>
      <p:sp>
        <p:nvSpPr>
          <p:cNvPr id="10" name="zh2">
            <a:extLst xmlns:a="http://schemas.openxmlformats.org/drawingml/2006/main">
              <a:ext uri="{FF2B5EF4-FFF2-40B4-BE49-F238E27FC236}">
                <a16:creationId xmlns:a16="http://schemas.microsoft.com/office/drawing/2014/main" id="{29BC67F1-B7B1-4FC0-9788-4A2A56306B3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结婚</a:t>
            </a:r>
          </a:p>
        </p:txBody>
      </p:sp>
      <p:sp>
        <p:nvSpPr>
          <p:cNvPr id="11" name="py2">
            <a:extLst xmlns:a="http://schemas.openxmlformats.org/drawingml/2006/main">
              <a:ext uri="{FF2B5EF4-FFF2-40B4-BE49-F238E27FC236}">
                <a16:creationId xmlns:a16="http://schemas.microsoft.com/office/drawing/2014/main" id="{4D8F4638-7A90-431B-BBE6-FA4B77F0A7B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jiéhūn</a:t>
            </a:r>
          </a:p>
        </p:txBody>
      </p:sp>
      <p:sp>
        <p:nvSpPr>
          <p:cNvPr id="12" name="vi2">
            <a:extLst xmlns:a="http://schemas.openxmlformats.org/drawingml/2006/main">
              <a:ext uri="{FF2B5EF4-FFF2-40B4-BE49-F238E27FC236}">
                <a16:creationId xmlns:a16="http://schemas.microsoft.com/office/drawing/2014/main" id="{51B588DC-F42F-4216-8C7C-BC9F1D252CF7}"/>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kết hôn</a:t>
            </a:r>
          </a:p>
        </p:txBody>
      </p:sp>
      <p:sp>
        <p:nvSpPr>
          <p:cNvPr id="13" name="zh3">
            <a:extLst xmlns:a="http://schemas.openxmlformats.org/drawingml/2006/main">
              <a:ext uri="{FF2B5EF4-FFF2-40B4-BE49-F238E27FC236}">
                <a16:creationId xmlns:a16="http://schemas.microsoft.com/office/drawing/2014/main" id="{AC0142F9-E819-4F4E-B0F7-32F9ADB2CF6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拍照</a:t>
            </a:r>
          </a:p>
        </p:txBody>
      </p:sp>
      <p:sp>
        <p:nvSpPr>
          <p:cNvPr id="14" name="py3">
            <a:extLst xmlns:a="http://schemas.openxmlformats.org/drawingml/2006/main">
              <a:ext uri="{FF2B5EF4-FFF2-40B4-BE49-F238E27FC236}">
                <a16:creationId xmlns:a16="http://schemas.microsoft.com/office/drawing/2014/main" id="{C3B4910C-993A-4517-A713-7F899E02083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pāizhào</a:t>
            </a:r>
          </a:p>
        </p:txBody>
      </p:sp>
      <p:sp>
        <p:nvSpPr>
          <p:cNvPr id="15" name="vi3">
            <a:extLst xmlns:a="http://schemas.openxmlformats.org/drawingml/2006/main">
              <a:ext uri="{FF2B5EF4-FFF2-40B4-BE49-F238E27FC236}">
                <a16:creationId xmlns:a16="http://schemas.microsoft.com/office/drawing/2014/main" id="{87EDF582-6AC3-48B9-B149-873CF141401F}"/>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chụp ảnh</a:t>
            </a:r>
          </a:p>
        </p:txBody>
      </p:sp>
      <p:sp>
        <p:nvSpPr>
          <p:cNvPr id="16" name="zh4">
            <a:extLst xmlns:a="http://schemas.openxmlformats.org/drawingml/2006/main">
              <a:ext uri="{FF2B5EF4-FFF2-40B4-BE49-F238E27FC236}">
                <a16:creationId xmlns:a16="http://schemas.microsoft.com/office/drawing/2014/main" id="{E7B8C8BB-BAB2-4A96-AA3D-B8323B7043E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网球</a:t>
            </a:r>
          </a:p>
        </p:txBody>
      </p:sp>
      <p:sp>
        <p:nvSpPr>
          <p:cNvPr id="17" name="py4">
            <a:extLst xmlns:a="http://schemas.openxmlformats.org/drawingml/2006/main">
              <a:ext uri="{FF2B5EF4-FFF2-40B4-BE49-F238E27FC236}">
                <a16:creationId xmlns:a16="http://schemas.microsoft.com/office/drawing/2014/main" id="{EB588DC3-F4FC-4285-B356-0B9F822CA07C}"/>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wǎngqiú</a:t>
            </a:r>
          </a:p>
        </p:txBody>
      </p:sp>
      <p:sp>
        <p:nvSpPr>
          <p:cNvPr id="18" name="vi4">
            <a:extLst xmlns:a="http://schemas.openxmlformats.org/drawingml/2006/main">
              <a:ext uri="{FF2B5EF4-FFF2-40B4-BE49-F238E27FC236}">
                <a16:creationId xmlns:a16="http://schemas.microsoft.com/office/drawing/2014/main" id="{ADB5F420-8940-478E-A668-3C457CAB956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quần vợt</a:t>
            </a:r>
          </a:p>
        </p:txBody>
      </p:sp>
      <p:sp>
        <p:nvSpPr>
          <p:cNvPr id="19" name="zh5">
            <a:extLst xmlns:a="http://schemas.openxmlformats.org/drawingml/2006/main">
              <a:ext uri="{FF2B5EF4-FFF2-40B4-BE49-F238E27FC236}">
                <a16:creationId xmlns:a16="http://schemas.microsoft.com/office/drawing/2014/main" id="{1B79F8CA-1B19-4327-BD75-723803275A4F}"/>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员</a:t>
            </a:r>
          </a:p>
        </p:txBody>
      </p:sp>
      <p:sp>
        <p:nvSpPr>
          <p:cNvPr id="20" name="py5">
            <a:extLst xmlns:a="http://schemas.openxmlformats.org/drawingml/2006/main">
              <a:ext uri="{FF2B5EF4-FFF2-40B4-BE49-F238E27FC236}">
                <a16:creationId xmlns:a16="http://schemas.microsoft.com/office/drawing/2014/main" id="{707507D6-2CFE-4898-8A74-D9575B51121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yuán</a:t>
            </a:r>
          </a:p>
        </p:txBody>
      </p:sp>
      <p:sp>
        <p:nvSpPr>
          <p:cNvPr id="21" name="vi5">
            <a:extLst xmlns:a="http://schemas.openxmlformats.org/drawingml/2006/main">
              <a:ext uri="{FF2B5EF4-FFF2-40B4-BE49-F238E27FC236}">
                <a16:creationId xmlns:a16="http://schemas.microsoft.com/office/drawing/2014/main" id="{1D6A7FA0-FCC6-4439-98CD-B1CF98869F6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nhân viên thành viên</a:t>
            </a:r>
          </a:p>
        </p:txBody>
      </p:sp>
    </p:spTree>
    <p:extLst>
      <p:ext uri="{BB962C8B-B14F-4D97-AF65-F5344CB8AC3E}">
        <p14:creationId xmlns:p14="http://schemas.microsoft.com/office/powerpoint/2010/main" val="809987560"/>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EE9B362-FD18-4EEF-A3D3-42DFED8A5B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CD0AFC7B-698A-44B3-8437-0C93025350A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08A9D2B4-393F-43E2-B035-949C9A72D8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BCEF71C3-2A31-4F2F-BD08-8B917A81984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能不能 加 động từ</a:t>
            </a:r>
          </a:p>
        </p:txBody>
      </p:sp>
      <p:sp>
        <p:nvSpPr>
          <p:cNvPr id="5" name="rule">
            <a:extLst xmlns:a="http://schemas.openxmlformats.org/drawingml/2006/main">
              <a:ext uri="{FF2B5EF4-FFF2-40B4-BE49-F238E27FC236}">
                <a16:creationId xmlns:a16="http://schemas.microsoft.com/office/drawing/2014/main" id="{DBDA1127-2D3B-46D9-A672-82E297E3870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能不能少放油？ Có thể cho ít dầu không？</a:t>
            </a:r>
          </a:p>
        </p:txBody>
      </p:sp>
    </p:spTree>
    <p:extLst>
      <p:ext uri="{BB962C8B-B14F-4D97-AF65-F5344CB8AC3E}">
        <p14:creationId xmlns:p14="http://schemas.microsoft.com/office/powerpoint/2010/main" val="1412006119"/>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4289395-B21D-484F-8EA1-BA18753390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46B40308-A73E-4F01-B7D7-0A812D1BB3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CDB3A4D-6984-49B9-9FFC-65FED1E7E7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EAE1D33-9BAF-449A-8712-C1F2032FCDFE}"/>
              </a:ext>
            </a:extLst>
            <ns0:hlinkClick xmlns:ns0="http://schemas.openxmlformats.org/drawingml/2006/main" xmlns:ns1="http://schemas.openxmlformats.org/officeDocument/2006/relationships" ns1:id="rIdInteractive3">
              <ns0:snd ns1:embed="rIdEmbeddedAudio4" name="HSK3-1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058A1FF8-2DB0-47C9-B167-7D03FACEFC60}"/>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A01D5F5-E12F-460A-91D2-397FAD4A1EB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61439554"/>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8B81F72-3528-431A-B02E-8E645DADD4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36026EE7-9FFF-445E-B07F-00622FB57F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03AB5CA1-7FBF-4F61-9212-BA93AED8E6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270C246-8D3D-472E-9E4D-8496C8BAF8B8}"/>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小林点菜前说明自己对花生过敏。他没有直接接受推荐，而是请服务员向厨房确认配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料。服务员答应去问。</a:t>
            </a:r>
          </a:p>
        </p:txBody>
      </p:sp>
      <p:sp>
        <p:nvSpPr>
          <p:cNvPr id="5" name="q0">
            <a:extLst xmlns:a="http://schemas.openxmlformats.org/drawingml/2006/main">
              <a:ext uri="{FF2B5EF4-FFF2-40B4-BE49-F238E27FC236}">
                <a16:creationId xmlns:a16="http://schemas.microsoft.com/office/drawing/2014/main" id="{DAFACBE8-60C9-413E-8F15-504261035942}"/>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小林对什么过敏？</a:t>
            </a:r>
          </a:p>
        </p:txBody>
      </p:sp>
      <p:sp>
        <p:nvSpPr>
          <p:cNvPr id="6" name="q1">
            <a:extLst xmlns:a="http://schemas.openxmlformats.org/drawingml/2006/main">
              <a:ext uri="{FF2B5EF4-FFF2-40B4-BE49-F238E27FC236}">
                <a16:creationId xmlns:a16="http://schemas.microsoft.com/office/drawing/2014/main" id="{1EB126B0-472E-492E-A8FC-D74B75AAD082}"/>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服务员接下来做什么？</a:t>
            </a:r>
          </a:p>
        </p:txBody>
      </p:sp>
    </p:spTree>
    <p:extLst>
      <p:ext uri="{BB962C8B-B14F-4D97-AF65-F5344CB8AC3E}">
        <p14:creationId xmlns:p14="http://schemas.microsoft.com/office/powerpoint/2010/main" val="166086115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B4A7E79-D306-4FD3-924A-312BC2B5CF6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757B6213-E22E-4511-9FD0-382965F87C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9F5FA0A-C392-45D4-8057-F81B93D212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1BFF2B7D-1EA2-471E-AE43-CA4866B1D9A4}"/>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服务员接下来做什么？</a:t>
            </a:r>
          </a:p>
        </p:txBody>
      </p:sp>
      <p:sp>
        <p:nvSpPr>
          <p:cNvPr id="5" name="audio_game">
            <a:extLst xmlns:a="http://schemas.openxmlformats.org/drawingml/2006/main">
              <a:ext uri="{FF2B5EF4-FFF2-40B4-BE49-F238E27FC236}">
                <a16:creationId xmlns:a16="http://schemas.microsoft.com/office/drawing/2014/main" id="{5313EB59-9E46-4351-BF98-9A6F16C4E88A}"/>
              </a:ext>
            </a:extLst>
            <ns0:hlinkClick xmlns:ns0="http://schemas.openxmlformats.org/drawingml/2006/main" xmlns:ns1="http://schemas.openxmlformats.org/officeDocument/2006/relationships" ns1:id="rIdInteractive3">
              <ns0:snd ns1:embed="rIdEmbeddedAudio4" name="HSK3-1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7D5F6AD-B29B-4BC4-BC46-1A8D643A0DA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28EF0776-2119-46BA-826D-77C0D02A963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向厨房确认配料。</a:t>
            </a:r>
          </a:p>
        </p:txBody>
      </p:sp>
      <p:sp>
        <p:nvSpPr>
          <p:cNvPr id="8" name="choice_2">
            <a:extLst xmlns:a="http://schemas.openxmlformats.org/drawingml/2006/main">
              <a:ext uri="{FF2B5EF4-FFF2-40B4-BE49-F238E27FC236}">
                <a16:creationId xmlns:a16="http://schemas.microsoft.com/office/drawing/2014/main" id="{D7B3408E-C8F0-464A-B588-7269121D1AB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花生。</a:t>
            </a:r>
          </a:p>
        </p:txBody>
      </p:sp>
    </p:spTree>
    <p:extLst>
      <p:ext uri="{BB962C8B-B14F-4D97-AF65-F5344CB8AC3E}">
        <p14:creationId xmlns:p14="http://schemas.microsoft.com/office/powerpoint/2010/main" val="23377851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3B03AC1-0A3B-4FD2-BD03-16EC83A16F1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24BD2897-6293-4733-9B79-C11F323B671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31D56757-6CE4-44ED-8592-1AD4EB1F76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FEC2E055-F043-41F0-953A-652A66848D12}"/>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向厨房确认配料。 Đối chiếu bài đọc để nêu</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bằng chứng.</a:t>
            </a:r>
          </a:p>
        </p:txBody>
      </p:sp>
      <p:sp>
        <p:nvSpPr>
          <p:cNvPr id="5" name="stretch">
            <a:extLst xmlns:a="http://schemas.openxmlformats.org/drawingml/2006/main">
              <a:ext uri="{FF2B5EF4-FFF2-40B4-BE49-F238E27FC236}">
                <a16:creationId xmlns:a16="http://schemas.microsoft.com/office/drawing/2014/main" id="{CB2C8268-DF1D-4BF4-BAA7-F33AD1EB60F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AD61361-9130-426C-8351-EA7E6D5130E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46772553"/>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A463EC9-8F1F-4735-8EA3-F7A1E97ECA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B361454C-F4C6-46F3-9178-4256C68E72F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92CD579-E603-4D71-AE5F-DEF390A4D5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CE25CF5-02A0-447F-A00E-B7FF50A65B1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B1D03C5-916B-4A3B-B6EC-77F764C2334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31033077"/>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3B0A5CA-3C1B-4CD5-8E5E-A69FF30B53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DAC8523C-E162-44A0-83C6-1097D8DAF94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2BFEC09-6A28-48CA-BE8C-2B95C9058F5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D0326FF-ABD6-4953-A21A-1F96C9DB066C}"/>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Luyện ngôn ngữ thông báo nhu cầu ăn uống. Nhân viên phải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nhận thông tin với bếp, không tự suy đoán nguyên liệu.</a:t>
            </a:r>
          </a:p>
        </p:txBody>
      </p:sp>
      <p:sp>
        <p:nvSpPr>
          <p:cNvPr id="5" name="taskrule">
            <a:extLst xmlns:a="http://schemas.openxmlformats.org/drawingml/2006/main">
              <a:ext uri="{FF2B5EF4-FFF2-40B4-BE49-F238E27FC236}">
                <a16:creationId xmlns:a16="http://schemas.microsoft.com/office/drawing/2014/main" id="{8C8BBA5D-3867-45CC-BF35-781C54D3CC02}"/>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25628132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2F0FA69-1097-4725-B30F-F837CD975E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FBF8AB32-5A7C-4C7D-AA22-995B540720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2FCE5F89-6EE6-48E8-96B7-65955CB65C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新"/>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鲜"/>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菜"/>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单"/>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上"/>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少"/>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34930132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B5AD632-DBCC-4B74-A9A9-6DF6304F35A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1C4626E3-6BF2-4FF6-A625-739CC2A77FF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8554380-D2EC-422A-AD75-81C0D1D4FF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B0109BE-C334-4286-B291-A66C034B02E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96EB90CA-9528-43A9-86DB-11556D613CC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EBC0BE6-0E96-4EB3-941F-4D91810A8A12}"/>
              </a:ext>
            </a:extLst>
            <ns0:hlinkClick xmlns:ns0="http://schemas.openxmlformats.org/drawingml/2006/main" xmlns:ns1="http://schemas.openxmlformats.org/officeDocument/2006/relationships" ns1:id="rIdInteractive3">
              <ns0:snd ns1:embed="rIdEmbeddedAudio4" name="HSK3-1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2164745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5FFB91F-A314-4864-90B8-4B7D2DBDF72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HSK3-14</a:t>
            </a:r>
          </a:p>
        </p:txBody>
      </p:sp>
      <p:sp>
        <p:nvSpPr>
          <p:cNvPr id="2" name="heading">
            <a:extLst xmlns:a="http://schemas.openxmlformats.org/drawingml/2006/main">
              <a:ext uri="{FF2B5EF4-FFF2-40B4-BE49-F238E27FC236}">
                <a16:creationId xmlns:a16="http://schemas.microsoft.com/office/drawing/2014/main" id="{FA10D5F9-6567-45B6-AF4C-677DB6D92E2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FD41B39-CAB8-4A09-BFE9-D3CCE06707E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FDACD12-2849-4154-9AF2-C66A002FACD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EA0BB3F-F06A-4F46-8B16-2C5D3794010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9413047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0B4B2B-61A4-417C-BE92-3F50319755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1E8E1AB3-F2FD-40F1-8B91-61F516E249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Ăn uống và nhu cầu đặc biệt</a:t>
            </a:r>
          </a:p>
        </p:txBody>
      </p:sp>
      <p:sp>
        <p:nvSpPr>
          <p:cNvPr id="3" name="page">
            <a:extLst xmlns:a="http://schemas.openxmlformats.org/drawingml/2006/main">
              <a:ext uri="{FF2B5EF4-FFF2-40B4-BE49-F238E27FC236}">
                <a16:creationId xmlns:a16="http://schemas.microsoft.com/office/drawing/2014/main" id="{E2CE2E91-E881-485F-B732-6F75691F32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9C2E2C2-A0EF-41C2-A238-3D0BEA7C7DD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ăn uống và nhu cầu đặc</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biệt và viết sản phẩm ngắn.</a:t>
            </a:r>
          </a:p>
        </p:txBody>
      </p:sp>
      <p:sp>
        <p:nvSpPr>
          <p:cNvPr id="5" name="duration">
            <a:extLst xmlns:a="http://schemas.openxmlformats.org/drawingml/2006/main">
              <a:ext uri="{FF2B5EF4-FFF2-40B4-BE49-F238E27FC236}">
                <a16:creationId xmlns:a16="http://schemas.microsoft.com/office/drawing/2014/main" id="{2F92FD7D-9971-4F95-AC7E-F1A130FA7C0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721350482"/>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27CE41-0816-454F-9C53-FAC1C78ED1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FA401A8A-E7F4-4818-A1C0-9D1F1B4970D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118E68F-12D4-4C28-8D22-C6168440F6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A560C1D-8168-4ADB-9814-788221517C29}"/>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口味     清淡     过敏</a:t>
            </a:r>
          </a:p>
        </p:txBody>
      </p:sp>
      <p:sp>
        <p:nvSpPr>
          <p:cNvPr id="5" name="retrieval">
            <a:extLst xmlns:a="http://schemas.openxmlformats.org/drawingml/2006/main">
              <a:ext uri="{FF2B5EF4-FFF2-40B4-BE49-F238E27FC236}">
                <a16:creationId xmlns:a16="http://schemas.microsoft.com/office/drawing/2014/main" id="{AD1C71FC-61B1-4B00-851E-6C8E67A1079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08616459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ADF2AD8-136C-4E48-999C-2A9B603185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65D5A17D-3A7E-4FF4-BDBA-FB203F5215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2D360318-EE33-48B8-A026-7A00627CED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C4FDC0C4-2570-4BCF-8FD8-A934A145A89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分开</a:t>
            </a:r>
          </a:p>
        </p:txBody>
      </p:sp>
      <p:sp>
        <p:nvSpPr>
          <p:cNvPr id="5" name="py0">
            <a:extLst xmlns:a="http://schemas.openxmlformats.org/drawingml/2006/main">
              <a:ext uri="{FF2B5EF4-FFF2-40B4-BE49-F238E27FC236}">
                <a16:creationId xmlns:a16="http://schemas.microsoft.com/office/drawing/2014/main" id="{015538F0-0E7A-4BB2-A26E-3FC6D69B1FD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fēnkāi</a:t>
            </a:r>
          </a:p>
        </p:txBody>
      </p:sp>
      <p:sp>
        <p:nvSpPr>
          <p:cNvPr id="6" name="vi0">
            <a:extLst xmlns:a="http://schemas.openxmlformats.org/drawingml/2006/main">
              <a:ext uri="{FF2B5EF4-FFF2-40B4-BE49-F238E27FC236}">
                <a16:creationId xmlns:a16="http://schemas.microsoft.com/office/drawing/2014/main" id="{4ACC4213-7ADA-4743-B4B9-E68472F5A1E5}"/>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tách riêng</a:t>
            </a:r>
          </a:p>
        </p:txBody>
      </p:sp>
      <p:sp>
        <p:nvSpPr>
          <p:cNvPr id="7" name="zh1">
            <a:extLst xmlns:a="http://schemas.openxmlformats.org/drawingml/2006/main">
              <a:ext uri="{FF2B5EF4-FFF2-40B4-BE49-F238E27FC236}">
                <a16:creationId xmlns:a16="http://schemas.microsoft.com/office/drawing/2014/main" id="{F0DA8276-681F-429D-9884-380C4DA359E6}"/>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一起结账</a:t>
            </a:r>
          </a:p>
        </p:txBody>
      </p:sp>
      <p:sp>
        <p:nvSpPr>
          <p:cNvPr id="8" name="py1">
            <a:extLst xmlns:a="http://schemas.openxmlformats.org/drawingml/2006/main">
              <a:ext uri="{FF2B5EF4-FFF2-40B4-BE49-F238E27FC236}">
                <a16:creationId xmlns:a16="http://schemas.microsoft.com/office/drawing/2014/main" id="{A523F061-A789-4E69-91FD-985BC38DCD2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yì qǐ jié zhàng</a:t>
            </a:r>
          </a:p>
        </p:txBody>
      </p:sp>
      <p:sp>
        <p:nvSpPr>
          <p:cNvPr id="9" name="vi1">
            <a:extLst xmlns:a="http://schemas.openxmlformats.org/drawingml/2006/main">
              <a:ext uri="{FF2B5EF4-FFF2-40B4-BE49-F238E27FC236}">
                <a16:creationId xmlns:a16="http://schemas.microsoft.com/office/drawing/2014/main" id="{437F19D9-5DE5-4881-8972-C4497D210FD7}"/>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thanh toán chung</a:t>
            </a:r>
          </a:p>
        </p:txBody>
      </p:sp>
      <p:sp>
        <p:nvSpPr>
          <p:cNvPr id="10" name="zh2">
            <a:extLst xmlns:a="http://schemas.openxmlformats.org/drawingml/2006/main">
              <a:ext uri="{FF2B5EF4-FFF2-40B4-BE49-F238E27FC236}">
                <a16:creationId xmlns:a16="http://schemas.microsoft.com/office/drawing/2014/main" id="{2362B432-7E58-4537-A0BE-F24CDE6FB13B}"/>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预订</a:t>
            </a:r>
          </a:p>
        </p:txBody>
      </p:sp>
      <p:sp>
        <p:nvSpPr>
          <p:cNvPr id="11" name="py2">
            <a:extLst xmlns:a="http://schemas.openxmlformats.org/drawingml/2006/main">
              <a:ext uri="{FF2B5EF4-FFF2-40B4-BE49-F238E27FC236}">
                <a16:creationId xmlns:a16="http://schemas.microsoft.com/office/drawing/2014/main" id="{4EFA2E4C-76AE-4C1C-BE1F-415162019C26}"/>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yù dìng</a:t>
            </a:r>
          </a:p>
        </p:txBody>
      </p:sp>
      <p:sp>
        <p:nvSpPr>
          <p:cNvPr id="12" name="vi2">
            <a:extLst xmlns:a="http://schemas.openxmlformats.org/drawingml/2006/main">
              <a:ext uri="{FF2B5EF4-FFF2-40B4-BE49-F238E27FC236}">
                <a16:creationId xmlns:a16="http://schemas.microsoft.com/office/drawing/2014/main" id="{38F929FC-739B-48C4-BD8F-B40DFC7CC6EF}"/>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đặt trước</a:t>
            </a:r>
          </a:p>
        </p:txBody>
      </p:sp>
      <p:sp>
        <p:nvSpPr>
          <p:cNvPr id="13" name="zh3">
            <a:extLst xmlns:a="http://schemas.openxmlformats.org/drawingml/2006/main">
              <a:ext uri="{FF2B5EF4-FFF2-40B4-BE49-F238E27FC236}">
                <a16:creationId xmlns:a16="http://schemas.microsoft.com/office/drawing/2014/main" id="{A50F8EB5-CD80-403D-A9CA-80CB1FAF992C}"/>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座位</a:t>
            </a:r>
          </a:p>
        </p:txBody>
      </p:sp>
      <p:sp>
        <p:nvSpPr>
          <p:cNvPr id="14" name="py3">
            <a:extLst xmlns:a="http://schemas.openxmlformats.org/drawingml/2006/main">
              <a:ext uri="{FF2B5EF4-FFF2-40B4-BE49-F238E27FC236}">
                <a16:creationId xmlns:a16="http://schemas.microsoft.com/office/drawing/2014/main" id="{A933B4C2-FB4D-4027-95A8-4F6182A4EBC7}"/>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zuò wèi</a:t>
            </a:r>
          </a:p>
        </p:txBody>
      </p:sp>
      <p:sp>
        <p:nvSpPr>
          <p:cNvPr id="15" name="vi3">
            <a:extLst xmlns:a="http://schemas.openxmlformats.org/drawingml/2006/main">
              <a:ext uri="{FF2B5EF4-FFF2-40B4-BE49-F238E27FC236}">
                <a16:creationId xmlns:a16="http://schemas.microsoft.com/office/drawing/2014/main" id="{CD2E61D2-92A3-4220-B7BE-D53931863C93}"/>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chỗ ngồi</a:t>
            </a:r>
          </a:p>
        </p:txBody>
      </p:sp>
      <p:sp>
        <p:nvSpPr>
          <p:cNvPr id="16" name="zh4">
            <a:extLst xmlns:a="http://schemas.openxmlformats.org/drawingml/2006/main">
              <a:ext uri="{FF2B5EF4-FFF2-40B4-BE49-F238E27FC236}">
                <a16:creationId xmlns:a16="http://schemas.microsoft.com/office/drawing/2014/main" id="{21DC3A04-DB0A-40BE-97D5-EDDCF1CD408D}"/>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用餐</a:t>
            </a:r>
          </a:p>
        </p:txBody>
      </p:sp>
      <p:sp>
        <p:nvSpPr>
          <p:cNvPr id="17" name="py4">
            <a:extLst xmlns:a="http://schemas.openxmlformats.org/drawingml/2006/main">
              <a:ext uri="{FF2B5EF4-FFF2-40B4-BE49-F238E27FC236}">
                <a16:creationId xmlns:a16="http://schemas.microsoft.com/office/drawing/2014/main" id="{970DAB16-561F-4A32-AC1B-9352F389AD96}"/>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yòng cān</a:t>
            </a:r>
          </a:p>
        </p:txBody>
      </p:sp>
      <p:sp>
        <p:nvSpPr>
          <p:cNvPr id="18" name="vi4">
            <a:extLst xmlns:a="http://schemas.openxmlformats.org/drawingml/2006/main">
              <a:ext uri="{FF2B5EF4-FFF2-40B4-BE49-F238E27FC236}">
                <a16:creationId xmlns:a16="http://schemas.microsoft.com/office/drawing/2014/main" id="{B5E68AB3-5C0B-46C4-92CB-27658D1A09FB}"/>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dùng bữa</a:t>
            </a:r>
          </a:p>
        </p:txBody>
      </p:sp>
      <p:sp>
        <p:nvSpPr>
          <p:cNvPr id="19" name="zh5">
            <a:extLst xmlns:a="http://schemas.openxmlformats.org/drawingml/2006/main">
              <a:ext uri="{FF2B5EF4-FFF2-40B4-BE49-F238E27FC236}">
                <a16:creationId xmlns:a16="http://schemas.microsoft.com/office/drawing/2014/main" id="{F838238C-5753-434C-94C4-AA1F03C3694E}"/>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份量</a:t>
            </a:r>
          </a:p>
        </p:txBody>
      </p:sp>
      <p:sp>
        <p:nvSpPr>
          <p:cNvPr id="20" name="py5">
            <a:extLst xmlns:a="http://schemas.openxmlformats.org/drawingml/2006/main">
              <a:ext uri="{FF2B5EF4-FFF2-40B4-BE49-F238E27FC236}">
                <a16:creationId xmlns:a16="http://schemas.microsoft.com/office/drawing/2014/main" id="{51A1BE97-8783-4763-B93D-88D414140F5F}"/>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fèn liàng</a:t>
            </a:r>
          </a:p>
        </p:txBody>
      </p:sp>
      <p:sp>
        <p:nvSpPr>
          <p:cNvPr id="21" name="vi5">
            <a:extLst xmlns:a="http://schemas.openxmlformats.org/drawingml/2006/main">
              <a:ext uri="{FF2B5EF4-FFF2-40B4-BE49-F238E27FC236}">
                <a16:creationId xmlns:a16="http://schemas.microsoft.com/office/drawing/2014/main" id="{99D36DC2-E6BC-4258-9628-311EA17BB2AB}"/>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lượng khẩu phần</a:t>
            </a:r>
          </a:p>
        </p:txBody>
      </p:sp>
      <p:sp>
        <p:nvSpPr>
          <p:cNvPr id="22" name="zh6">
            <a:extLst xmlns:a="http://schemas.openxmlformats.org/drawingml/2006/main">
              <a:ext uri="{FF2B5EF4-FFF2-40B4-BE49-F238E27FC236}">
                <a16:creationId xmlns:a16="http://schemas.microsoft.com/office/drawing/2014/main" id="{7E03314C-6927-4FB1-82A7-1142567987EB}"/>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服务</a:t>
            </a:r>
          </a:p>
        </p:txBody>
      </p:sp>
      <p:sp>
        <p:nvSpPr>
          <p:cNvPr id="23" name="py6">
            <a:extLst xmlns:a="http://schemas.openxmlformats.org/drawingml/2006/main">
              <a:ext uri="{FF2B5EF4-FFF2-40B4-BE49-F238E27FC236}">
                <a16:creationId xmlns:a16="http://schemas.microsoft.com/office/drawing/2014/main" id="{4A33128D-7852-47B8-8AA9-F8AB753DE8C2}"/>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fúwù</a:t>
            </a:r>
          </a:p>
        </p:txBody>
      </p:sp>
      <p:sp>
        <p:nvSpPr>
          <p:cNvPr id="24" name="vi6">
            <a:extLst xmlns:a="http://schemas.openxmlformats.org/drawingml/2006/main">
              <a:ext uri="{FF2B5EF4-FFF2-40B4-BE49-F238E27FC236}">
                <a16:creationId xmlns:a16="http://schemas.microsoft.com/office/drawing/2014/main" id="{5DF53446-B143-4B53-BF39-4765757469E0}"/>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phục vụ</a:t>
            </a:r>
          </a:p>
        </p:txBody>
      </p:sp>
      <p:sp>
        <p:nvSpPr>
          <p:cNvPr id="25" name="zh7">
            <a:extLst xmlns:a="http://schemas.openxmlformats.org/drawingml/2006/main">
              <a:ext uri="{FF2B5EF4-FFF2-40B4-BE49-F238E27FC236}">
                <a16:creationId xmlns:a16="http://schemas.microsoft.com/office/drawing/2014/main" id="{B0B1B356-8650-4C03-B0F4-28C21D14F0C6}"/>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提醒</a:t>
            </a:r>
          </a:p>
        </p:txBody>
      </p:sp>
      <p:sp>
        <p:nvSpPr>
          <p:cNvPr id="26" name="py7">
            <a:extLst xmlns:a="http://schemas.openxmlformats.org/drawingml/2006/main">
              <a:ext uri="{FF2B5EF4-FFF2-40B4-BE49-F238E27FC236}">
                <a16:creationId xmlns:a16="http://schemas.microsoft.com/office/drawing/2014/main" id="{DEAC00F4-41BC-413D-994B-CB06A767311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xǐng</a:t>
            </a:r>
          </a:p>
        </p:txBody>
      </p:sp>
      <p:sp>
        <p:nvSpPr>
          <p:cNvPr id="27" name="vi7">
            <a:extLst xmlns:a="http://schemas.openxmlformats.org/drawingml/2006/main">
              <a:ext uri="{FF2B5EF4-FFF2-40B4-BE49-F238E27FC236}">
                <a16:creationId xmlns:a16="http://schemas.microsoft.com/office/drawing/2014/main" id="{86927414-029B-4BDC-B928-0CE1D8CC3601}"/>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nhắc nhở</a:t>
            </a:r>
          </a:p>
        </p:txBody>
      </p:sp>
    </p:spTree>
    <p:extLst>
      <p:ext uri="{BB962C8B-B14F-4D97-AF65-F5344CB8AC3E}">
        <p14:creationId xmlns:p14="http://schemas.microsoft.com/office/powerpoint/2010/main" val="1920644438"/>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44995DC-037E-4CEF-8524-2B77096DA11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0379517F-E9CB-4EEB-B799-6B81EBF385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C6B4EE1-C5C3-4C3A-8D11-BECF9066053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0DB79A2-2F44-4625-95C7-0A8742CCEF5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变</a:t>
            </a:r>
          </a:p>
        </p:txBody>
      </p:sp>
      <p:sp>
        <p:nvSpPr>
          <p:cNvPr id="5" name="py0">
            <a:extLst xmlns:a="http://schemas.openxmlformats.org/drawingml/2006/main">
              <a:ext uri="{FF2B5EF4-FFF2-40B4-BE49-F238E27FC236}">
                <a16:creationId xmlns:a16="http://schemas.microsoft.com/office/drawing/2014/main" id="{F5D8F513-D4FC-451A-B059-B43A186EC36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biàn</a:t>
            </a:r>
          </a:p>
        </p:txBody>
      </p:sp>
      <p:sp>
        <p:nvSpPr>
          <p:cNvPr id="6" name="vi0">
            <a:extLst xmlns:a="http://schemas.openxmlformats.org/drawingml/2006/main">
              <a:ext uri="{FF2B5EF4-FFF2-40B4-BE49-F238E27FC236}">
                <a16:creationId xmlns:a16="http://schemas.microsoft.com/office/drawing/2014/main" id="{C01BFB12-84E5-4DCA-A101-34627409F05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thay đổi</a:t>
            </a:r>
          </a:p>
        </p:txBody>
      </p:sp>
      <p:sp>
        <p:nvSpPr>
          <p:cNvPr id="7" name="zh1">
            <a:extLst xmlns:a="http://schemas.openxmlformats.org/drawingml/2006/main">
              <a:ext uri="{FF2B5EF4-FFF2-40B4-BE49-F238E27FC236}">
                <a16:creationId xmlns:a16="http://schemas.microsoft.com/office/drawing/2014/main" id="{69613CC5-14E8-4853-A11A-FC1210805CB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耳朵</a:t>
            </a:r>
          </a:p>
        </p:txBody>
      </p:sp>
      <p:sp>
        <p:nvSpPr>
          <p:cNvPr id="8" name="py1">
            <a:extLst xmlns:a="http://schemas.openxmlformats.org/drawingml/2006/main">
              <a:ext uri="{FF2B5EF4-FFF2-40B4-BE49-F238E27FC236}">
                <a16:creationId xmlns:a16="http://schemas.microsoft.com/office/drawing/2014/main" id="{D5A9EB8C-9839-4355-B9F4-DF07D7AAE36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ěrduo</a:t>
            </a:r>
          </a:p>
        </p:txBody>
      </p:sp>
      <p:sp>
        <p:nvSpPr>
          <p:cNvPr id="9" name="vi1">
            <a:extLst xmlns:a="http://schemas.openxmlformats.org/drawingml/2006/main">
              <a:ext uri="{FF2B5EF4-FFF2-40B4-BE49-F238E27FC236}">
                <a16:creationId xmlns:a16="http://schemas.microsoft.com/office/drawing/2014/main" id="{ED1E08CC-C6CB-4DDD-869C-20ED8419237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tai</a:t>
            </a:r>
          </a:p>
        </p:txBody>
      </p:sp>
      <p:sp>
        <p:nvSpPr>
          <p:cNvPr id="10" name="zh2">
            <a:extLst xmlns:a="http://schemas.openxmlformats.org/drawingml/2006/main">
              <a:ext uri="{FF2B5EF4-FFF2-40B4-BE49-F238E27FC236}">
                <a16:creationId xmlns:a16="http://schemas.microsoft.com/office/drawing/2014/main" id="{484DBD88-2EA4-45F9-89DC-893AEF11BA1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节目</a:t>
            </a:r>
          </a:p>
        </p:txBody>
      </p:sp>
      <p:sp>
        <p:nvSpPr>
          <p:cNvPr id="11" name="py2">
            <a:extLst xmlns:a="http://schemas.openxmlformats.org/drawingml/2006/main">
              <a:ext uri="{FF2B5EF4-FFF2-40B4-BE49-F238E27FC236}">
                <a16:creationId xmlns:a16="http://schemas.microsoft.com/office/drawing/2014/main" id="{4A0BBA10-816D-4547-85AB-F887EDA95785}"/>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jiémù</a:t>
            </a:r>
          </a:p>
        </p:txBody>
      </p:sp>
      <p:sp>
        <p:nvSpPr>
          <p:cNvPr id="12" name="vi2">
            <a:extLst xmlns:a="http://schemas.openxmlformats.org/drawingml/2006/main">
              <a:ext uri="{FF2B5EF4-FFF2-40B4-BE49-F238E27FC236}">
                <a16:creationId xmlns:a16="http://schemas.microsoft.com/office/drawing/2014/main" id="{46DCEA29-1169-4E92-B784-B46D4B68BA1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chương trình</a:t>
            </a:r>
          </a:p>
        </p:txBody>
      </p:sp>
      <p:sp>
        <p:nvSpPr>
          <p:cNvPr id="13" name="zh3">
            <a:extLst xmlns:a="http://schemas.openxmlformats.org/drawingml/2006/main">
              <a:ext uri="{FF2B5EF4-FFF2-40B4-BE49-F238E27FC236}">
                <a16:creationId xmlns:a16="http://schemas.microsoft.com/office/drawing/2014/main" id="{53885882-7EA3-43AF-803E-849880FA95A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盘子</a:t>
            </a:r>
          </a:p>
        </p:txBody>
      </p:sp>
      <p:sp>
        <p:nvSpPr>
          <p:cNvPr id="14" name="py3">
            <a:extLst xmlns:a="http://schemas.openxmlformats.org/drawingml/2006/main">
              <a:ext uri="{FF2B5EF4-FFF2-40B4-BE49-F238E27FC236}">
                <a16:creationId xmlns:a16="http://schemas.microsoft.com/office/drawing/2014/main" id="{3A1F346C-BA19-48C9-A3DC-8C82110C687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pánzi</a:t>
            </a:r>
          </a:p>
        </p:txBody>
      </p:sp>
      <p:sp>
        <p:nvSpPr>
          <p:cNvPr id="15" name="vi3">
            <a:extLst xmlns:a="http://schemas.openxmlformats.org/drawingml/2006/main">
              <a:ext uri="{FF2B5EF4-FFF2-40B4-BE49-F238E27FC236}">
                <a16:creationId xmlns:a16="http://schemas.microsoft.com/office/drawing/2014/main" id="{2883F77A-67A7-4EA2-84AD-5515246ABCA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đĩa</a:t>
            </a:r>
          </a:p>
        </p:txBody>
      </p:sp>
      <p:sp>
        <p:nvSpPr>
          <p:cNvPr id="16" name="zh4">
            <a:extLst xmlns:a="http://schemas.openxmlformats.org/drawingml/2006/main">
              <a:ext uri="{FF2B5EF4-FFF2-40B4-BE49-F238E27FC236}">
                <a16:creationId xmlns:a16="http://schemas.microsoft.com/office/drawing/2014/main" id="{94205C26-1846-4CEC-87CB-F9D5E5D0EAC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为</a:t>
            </a:r>
          </a:p>
        </p:txBody>
      </p:sp>
      <p:sp>
        <p:nvSpPr>
          <p:cNvPr id="17" name="py4">
            <a:extLst xmlns:a="http://schemas.openxmlformats.org/drawingml/2006/main">
              <a:ext uri="{FF2B5EF4-FFF2-40B4-BE49-F238E27FC236}">
                <a16:creationId xmlns:a16="http://schemas.microsoft.com/office/drawing/2014/main" id="{A5211B8C-FEB0-4476-A336-1711BBA216AE}"/>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wèi</a:t>
            </a:r>
          </a:p>
        </p:txBody>
      </p:sp>
      <p:sp>
        <p:nvSpPr>
          <p:cNvPr id="18" name="vi4">
            <a:extLst xmlns:a="http://schemas.openxmlformats.org/drawingml/2006/main">
              <a:ext uri="{FF2B5EF4-FFF2-40B4-BE49-F238E27FC236}">
                <a16:creationId xmlns:a16="http://schemas.microsoft.com/office/drawing/2014/main" id="{1D0475CC-06B4-44D9-839D-DBC46322130A}"/>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vì cho tùy cách đọc</a:t>
            </a:r>
          </a:p>
        </p:txBody>
      </p:sp>
      <p:sp>
        <p:nvSpPr>
          <p:cNvPr id="19" name="zh5">
            <a:extLst xmlns:a="http://schemas.openxmlformats.org/drawingml/2006/main">
              <a:ext uri="{FF2B5EF4-FFF2-40B4-BE49-F238E27FC236}">
                <a16:creationId xmlns:a16="http://schemas.microsoft.com/office/drawing/2014/main" id="{AD3F7A9C-D322-40F8-B91D-A33441EF0EA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愿意</a:t>
            </a:r>
          </a:p>
        </p:txBody>
      </p:sp>
      <p:sp>
        <p:nvSpPr>
          <p:cNvPr id="20" name="py5">
            <a:extLst xmlns:a="http://schemas.openxmlformats.org/drawingml/2006/main">
              <a:ext uri="{FF2B5EF4-FFF2-40B4-BE49-F238E27FC236}">
                <a16:creationId xmlns:a16="http://schemas.microsoft.com/office/drawing/2014/main" id="{F9FF56B0-0AE4-4E8A-90C3-92C7589DE0C9}"/>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yuànyì</a:t>
            </a:r>
          </a:p>
        </p:txBody>
      </p:sp>
      <p:sp>
        <p:nvSpPr>
          <p:cNvPr id="21" name="vi5">
            <a:extLst xmlns:a="http://schemas.openxmlformats.org/drawingml/2006/main">
              <a:ext uri="{FF2B5EF4-FFF2-40B4-BE49-F238E27FC236}">
                <a16:creationId xmlns:a16="http://schemas.microsoft.com/office/drawing/2014/main" id="{55636313-8765-4EEE-99ED-346CC470A43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sẵn lòng</a:t>
            </a:r>
          </a:p>
        </p:txBody>
      </p:sp>
    </p:spTree>
    <p:extLst>
      <p:ext uri="{BB962C8B-B14F-4D97-AF65-F5344CB8AC3E}">
        <p14:creationId xmlns:p14="http://schemas.microsoft.com/office/powerpoint/2010/main" val="1206258409"/>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9C120F2-07AC-4AC2-8CD6-09768D2338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F229A09A-3FF5-4E98-B758-467E1891F6E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04408C7-DD6F-450F-827D-60F5043A7F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E688A2D-FE99-4D4E-AE44-F9CC1F14648D}"/>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一边……一边……</a:t>
            </a:r>
          </a:p>
        </p:txBody>
      </p:sp>
      <p:sp>
        <p:nvSpPr>
          <p:cNvPr id="5" name="rule">
            <a:extLst xmlns:a="http://schemas.openxmlformats.org/drawingml/2006/main">
              <a:ext uri="{FF2B5EF4-FFF2-40B4-BE49-F238E27FC236}">
                <a16:creationId xmlns:a16="http://schemas.microsoft.com/office/drawing/2014/main" id="{2791F789-2CC5-4AEF-AF81-64F9F8C7348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我们一边吃饭一边聊天。 Chúng tôi vừa ăn vừa trò chuyện.</a:t>
            </a:r>
          </a:p>
        </p:txBody>
      </p:sp>
    </p:spTree>
    <p:extLst>
      <p:ext uri="{BB962C8B-B14F-4D97-AF65-F5344CB8AC3E}">
        <p14:creationId xmlns:p14="http://schemas.microsoft.com/office/powerpoint/2010/main" val="210572225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C92355C-AAB6-4EF5-9D54-ED142B5ECC0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F2B39847-0DFE-4197-A6D6-B269BF889D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AD7BF43-E84B-4427-9865-0871CCADD78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835E8DA3-418F-4078-B47A-4F4750323E88}"/>
              </a:ext>
            </a:extLst>
            <ns0:hlinkClick xmlns:ns0="http://schemas.openxmlformats.org/drawingml/2006/main" xmlns:ns1="http://schemas.openxmlformats.org/officeDocument/2006/relationships" ns1:id="rIdInteractive3">
              <ns0:snd ns1:embed="rIdEmbeddedAudio4" name="HSK3-1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7A6F7B5-94C3-487F-A430-34BDEAA89FB9}"/>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62A72B1-CDDC-4153-AC00-5B4A0151F74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358476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2BA35CE-D96A-4A22-966C-0F8EBA3D38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EE0D2C6E-8F78-49AD-8176-E88D972FD0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8E2B6B5-CB79-4B29-9CE7-AAEC1CC491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9D446BA7-8527-493A-87B1-C52DBA3AA641}"/>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小林点菜前说明自己对花生过敏。他没有直接接受推荐，而是请服务员向厨房确认配</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料。服务员答应去问。</a:t>
            </a:r>
          </a:p>
        </p:txBody>
      </p:sp>
      <p:sp>
        <p:nvSpPr>
          <p:cNvPr id="5" name="q0">
            <a:extLst xmlns:a="http://schemas.openxmlformats.org/drawingml/2006/main">
              <a:ext uri="{FF2B5EF4-FFF2-40B4-BE49-F238E27FC236}">
                <a16:creationId xmlns:a16="http://schemas.microsoft.com/office/drawing/2014/main" id="{C620C911-13DD-476B-AE64-5217CBFCF6D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小林对什么过敏？</a:t>
            </a:r>
          </a:p>
        </p:txBody>
      </p:sp>
      <p:sp>
        <p:nvSpPr>
          <p:cNvPr id="6" name="q1">
            <a:extLst xmlns:a="http://schemas.openxmlformats.org/drawingml/2006/main">
              <a:ext uri="{FF2B5EF4-FFF2-40B4-BE49-F238E27FC236}">
                <a16:creationId xmlns:a16="http://schemas.microsoft.com/office/drawing/2014/main" id="{FAB6484E-5EC2-4230-BAF5-898076611B71}"/>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服务员接下来做什么？</a:t>
            </a:r>
          </a:p>
        </p:txBody>
      </p:sp>
    </p:spTree>
    <p:extLst>
      <p:ext uri="{BB962C8B-B14F-4D97-AF65-F5344CB8AC3E}">
        <p14:creationId xmlns:p14="http://schemas.microsoft.com/office/powerpoint/2010/main" val="479179981"/>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C19A4FAB-BE06-4B6D-877C-0309E76CC4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10847D2F-1C09-4F9D-A143-08C9535AEF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D238265-F7EC-42F2-AF7D-86E5FBC7149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79517B2-CC95-4DA7-B5B5-B85F201B95CC}"/>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A453FB90-B481-48E9-8D9E-E6D11A3988A7}"/>
              </a:ext>
            </a:extLst>
            <ns0:hlinkClick xmlns:ns0="http://schemas.openxmlformats.org/drawingml/2006/main" xmlns:ns1="http://schemas.openxmlformats.org/officeDocument/2006/relationships" ns1:id="rIdInteractive3">
              <ns0:snd ns1:embed="rIdEmbeddedAudio4" name="HSK3-1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1136DCBF-3A3E-4569-82B8-E725D1901AA0}"/>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一起结账</a:t>
            </a:r>
          </a:p>
        </p:txBody>
      </p:sp>
      <p:sp>
        <p:nvSpPr>
          <p:cNvPr id="7" name="choice_1">
            <a:extLst xmlns:a="http://schemas.openxmlformats.org/drawingml/2006/main">
              <a:ext uri="{FF2B5EF4-FFF2-40B4-BE49-F238E27FC236}">
                <a16:creationId xmlns:a16="http://schemas.microsoft.com/office/drawing/2014/main" id="{222927AD-E319-4A69-9749-2CEEA88D2CE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预订</a:t>
            </a:r>
          </a:p>
        </p:txBody>
      </p:sp>
      <p:sp>
        <p:nvSpPr>
          <p:cNvPr id="8" name="choice_2">
            <a:extLst xmlns:a="http://schemas.openxmlformats.org/drawingml/2006/main">
              <a:ext uri="{FF2B5EF4-FFF2-40B4-BE49-F238E27FC236}">
                <a16:creationId xmlns:a16="http://schemas.microsoft.com/office/drawing/2014/main" id="{7DF2343B-379D-4BEE-BD85-4BF207CD9D4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分开</a:t>
            </a:r>
          </a:p>
        </p:txBody>
      </p:sp>
    </p:spTree>
    <p:extLst>
      <p:ext uri="{BB962C8B-B14F-4D97-AF65-F5344CB8AC3E}">
        <p14:creationId xmlns:p14="http://schemas.microsoft.com/office/powerpoint/2010/main" val="1767130595"/>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0A1BF9-6B20-43FB-8EA2-516146D0046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271AEF6B-A8CC-4BF2-A9C6-4DDC1181CCC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BDDA08E-859B-40DB-B33F-52FBE4C8EA1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081981C-E611-49D8-9226-FDF626B2AAC9}"/>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分开 (fēn kāi).</a:t>
            </a:r>
          </a:p>
        </p:txBody>
      </p:sp>
      <p:sp>
        <p:nvSpPr>
          <p:cNvPr id="5" name="stretch">
            <a:extLst xmlns:a="http://schemas.openxmlformats.org/drawingml/2006/main">
              <a:ext uri="{FF2B5EF4-FFF2-40B4-BE49-F238E27FC236}">
                <a16:creationId xmlns:a16="http://schemas.microsoft.com/office/drawing/2014/main" id="{65FFE842-B714-46F9-B8A0-E3E526F2F64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5D37D15-6787-444B-A4C4-4F9A47EDE378}"/>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100282384"/>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8CCD8E7-E8B3-4AA4-A818-C187D6C6BF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212DB44A-B049-4AD8-8149-9EE8B865EC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9325BDB-2E1A-4CC5-84C5-C3DEDCD906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BE390FD-1A70-4844-8D3A-07DBEF37EF8D}"/>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DED88B8-858B-49E0-8ED4-E71038D4E34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4186694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87CBAD-4B42-4663-AF9E-A3A65A8BB79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679FF9B4-0131-488C-8F3B-987E58AAA51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24FE9517-4FF2-4499-9B0F-D90905F6131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3215C4F-9F80-4D93-BE8C-24ECD2F280ED}"/>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Luyện ngôn ngữ thông báo nhu cầu ăn uống. Nhân viên phải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xác nhận thông tin với bếp, không tự suy đoán nguyên liệu.</a:t>
            </a:r>
          </a:p>
        </p:txBody>
      </p:sp>
      <p:sp>
        <p:nvSpPr>
          <p:cNvPr id="5" name="taskrule">
            <a:extLst xmlns:a="http://schemas.openxmlformats.org/drawingml/2006/main">
              <a:ext uri="{FF2B5EF4-FFF2-40B4-BE49-F238E27FC236}">
                <a16:creationId xmlns:a16="http://schemas.microsoft.com/office/drawing/2014/main" id="{D03C40CC-DE07-4BE3-A68C-ADBF6F57F207}"/>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7906155"/>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2DED68A-50E5-4EBD-92C9-34A6FCF6D1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A71D281F-E55F-44CD-AB72-B659B88F43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5F82F08-69F2-4286-9039-44FF659CA7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分"/>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开"/>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起"/>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结"/>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账"/>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08475681"/>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C4DA5D0-6E40-4551-A1BD-C4EB33FC89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7745A74F-18EB-4A00-8141-5C9B821B31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561F027B-40D4-4AA5-87F3-07FFC663E1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EC235CE-0596-479B-810D-4F5D6DE84AC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119FC89-B40D-44EF-8752-8E06B41110B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4192BAE-2ACD-42AD-80A6-48CA7D1970FF}"/>
              </a:ext>
            </a:extLst>
            <ns0:hlinkClick xmlns:ns0="http://schemas.openxmlformats.org/drawingml/2006/main" xmlns:ns1="http://schemas.openxmlformats.org/officeDocument/2006/relationships" ns1:id="rIdInteractive3">
              <ns0:snd ns1:embed="rIdEmbeddedAudio4" name="HSK3-1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43181038"/>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72CE7A4-71D3-485F-9C40-A69DC11C7C0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HSK3-15</a:t>
            </a:r>
          </a:p>
        </p:txBody>
      </p:sp>
      <p:sp>
        <p:nvSpPr>
          <p:cNvPr id="2" name="heading">
            <a:extLst xmlns:a="http://schemas.openxmlformats.org/drawingml/2006/main">
              <a:ext uri="{FF2B5EF4-FFF2-40B4-BE49-F238E27FC236}">
                <a16:creationId xmlns:a16="http://schemas.microsoft.com/office/drawing/2014/main" id="{A4746475-B48E-4F95-A03A-34BE9E7CFC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4D3BE0C-AA1C-4E84-8F05-803C286BA97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1381E08-3EC1-4DB6-B3FC-3CE8C0A7A2B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3FBFD981-60AD-414F-988C-677407256B1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59892292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2026-10-18T07:28:29.5170000Z</dcterms:created>
  <dcterms:modified xsi:type="dcterms:W3CDTF">2026-10-18T07:28:29.5170000Z</dcterms:modified>
</coreProperties>
</file>