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33cd59d87d12499d" /><Relationship Type="http://schemas.openxmlformats.org/officeDocument/2006/relationships/extended-properties" Target="/docProps/app.xml" Id="R2399e0441755474e" /><Relationship Type="http://schemas.openxmlformats.org/officeDocument/2006/relationships/officeDocument" Target="/ppt/presentation.xml" Id="Rd834b21ef09d4e8f" /></Relationships>
</file>

<file path=ppt/presentation.xml><?xml version="1.0" encoding="utf-8"?>
<p:presentation xmlns:p="http://schemas.openxmlformats.org/presentationml/2006/main">
  <p:sldMasterIdLst>
    <p:sldMasterId xmlns:r="http://schemas.openxmlformats.org/officeDocument/2006/relationships" id="2147483648" r:id="Ra844f290c9da4282"/>
  </p:sldMasterIdLst>
  <p:notesMasterIdLst>
    <p:notesMasterId xmlns:r="http://schemas.openxmlformats.org/officeDocument/2006/relationships" r:id="R73533ff7703b4755"/>
  </p:notesMasterIdLst>
  <p:sldIdLst>
    <p:sldId xmlns:r="http://schemas.openxmlformats.org/officeDocument/2006/relationships" id="256" r:id="R432b37cca0f741e1"/>
    <p:sldId xmlns:r="http://schemas.openxmlformats.org/officeDocument/2006/relationships" id="257" r:id="R9781d360fa9c4b64"/>
    <p:sldId xmlns:r="http://schemas.openxmlformats.org/officeDocument/2006/relationships" id="258" r:id="R32bdbf49224b40f1"/>
    <p:sldId xmlns:r="http://schemas.openxmlformats.org/officeDocument/2006/relationships" id="259" r:id="R1b63514dd57b41b7"/>
    <p:sldId xmlns:r="http://schemas.openxmlformats.org/officeDocument/2006/relationships" id="260" r:id="R0ca32a0c63d84914"/>
    <p:sldId xmlns:r="http://schemas.openxmlformats.org/officeDocument/2006/relationships" id="261" r:id="Rc7c1fadf06384982"/>
    <p:sldId xmlns:r="http://schemas.openxmlformats.org/officeDocument/2006/relationships" id="262" r:id="R03e4775086704c29"/>
    <p:sldId xmlns:r="http://schemas.openxmlformats.org/officeDocument/2006/relationships" id="263" r:id="R99e9e6a9ea8c4b00"/>
    <p:sldId xmlns:r="http://schemas.openxmlformats.org/officeDocument/2006/relationships" id="264" r:id="R8b277c9e46714891"/>
    <p:sldId xmlns:r="http://schemas.openxmlformats.org/officeDocument/2006/relationships" id="265" r:id="R771b18d46c31497a"/>
    <p:sldId xmlns:r="http://schemas.openxmlformats.org/officeDocument/2006/relationships" id="266" r:id="R368f867a784a4dae"/>
    <p:sldId xmlns:r="http://schemas.openxmlformats.org/officeDocument/2006/relationships" id="267" r:id="R060f597eeaa34758"/>
    <p:sldId xmlns:r="http://schemas.openxmlformats.org/officeDocument/2006/relationships" id="268" r:id="R493bf4f848e54efe"/>
    <p:sldId xmlns:r="http://schemas.openxmlformats.org/officeDocument/2006/relationships" id="269" r:id="Rded40c278cf44459"/>
    <p:sldId xmlns:r="http://schemas.openxmlformats.org/officeDocument/2006/relationships" id="270" r:id="R6ef1800f8aa64c9f"/>
    <p:sldId xmlns:r="http://schemas.openxmlformats.org/officeDocument/2006/relationships" id="271" r:id="R3b0fb6ed3b724524"/>
    <p:sldId xmlns:r="http://schemas.openxmlformats.org/officeDocument/2006/relationships" id="272" r:id="R5e5556157fd74027"/>
    <p:sldId xmlns:r="http://schemas.openxmlformats.org/officeDocument/2006/relationships" id="273" r:id="Ra778798cb7e04afe"/>
    <p:sldId xmlns:r="http://schemas.openxmlformats.org/officeDocument/2006/relationships" id="274" r:id="R3e89042aaf264391"/>
    <p:sldId xmlns:r="http://schemas.openxmlformats.org/officeDocument/2006/relationships" id="275" r:id="R9bd57731c42e466d"/>
    <p:sldId xmlns:r="http://schemas.openxmlformats.org/officeDocument/2006/relationships" id="276" r:id="R398ad371db9145e0"/>
    <p:sldId xmlns:r="http://schemas.openxmlformats.org/officeDocument/2006/relationships" id="277" r:id="R9881e31951d94638"/>
    <p:sldId xmlns:r="http://schemas.openxmlformats.org/officeDocument/2006/relationships" id="278" r:id="R07191506b7204b0e"/>
    <p:sldId xmlns:r="http://schemas.openxmlformats.org/officeDocument/2006/relationships" id="279" r:id="Ra3d5215a8f194682"/>
    <p:sldId xmlns:r="http://schemas.openxmlformats.org/officeDocument/2006/relationships" id="280" r:id="R1651be4d92604b6a"/>
    <p:sldId xmlns:r="http://schemas.openxmlformats.org/officeDocument/2006/relationships" id="281" r:id="Rf2880fd0e71b424e"/>
    <p:sldId xmlns:r="http://schemas.openxmlformats.org/officeDocument/2006/relationships" id="282" r:id="Rad0a3083df60469e"/>
    <p:sldId xmlns:r="http://schemas.openxmlformats.org/officeDocument/2006/relationships" id="283" r:id="Rbd8c928daf1d4209"/>
    <p:sldId xmlns:r="http://schemas.openxmlformats.org/officeDocument/2006/relationships" id="284" r:id="R9df58b82f4ce4ac4"/>
    <p:sldId xmlns:r="http://schemas.openxmlformats.org/officeDocument/2006/relationships" id="285" r:id="R0e9fa6c02e954900"/>
    <p:sldId xmlns:r="http://schemas.openxmlformats.org/officeDocument/2006/relationships" id="286" r:id="R5e3b83a95baf48f0"/>
    <p:sldId xmlns:r="http://schemas.openxmlformats.org/officeDocument/2006/relationships" id="287" r:id="R28b720b652374f1b"/>
    <p:sldId xmlns:r="http://schemas.openxmlformats.org/officeDocument/2006/relationships" id="288" r:id="Rc1d99ad247254d4b"/>
    <p:sldId xmlns:r="http://schemas.openxmlformats.org/officeDocument/2006/relationships" id="289" r:id="R01f9fdde9c554263"/>
    <p:sldId xmlns:r="http://schemas.openxmlformats.org/officeDocument/2006/relationships" id="290" r:id="Rb292082090da4c54"/>
    <p:sldId xmlns:r="http://schemas.openxmlformats.org/officeDocument/2006/relationships" id="291" r:id="R45f1dfa43a4d4c57"/>
    <p:sldId xmlns:r="http://schemas.openxmlformats.org/officeDocument/2006/relationships" id="292" r:id="R508c617fdf7f4331"/>
    <p:sldId xmlns:r="http://schemas.openxmlformats.org/officeDocument/2006/relationships" id="293" r:id="Ra9deee8531144782"/>
    <p:sldId xmlns:r="http://schemas.openxmlformats.org/officeDocument/2006/relationships" id="294" r:id="R005e892edd5c4aaf"/>
    <p:sldId xmlns:r="http://schemas.openxmlformats.org/officeDocument/2006/relationships" id="295" r:id="R525ff512cdf546d6"/>
    <p:sldId xmlns:r="http://schemas.openxmlformats.org/officeDocument/2006/relationships" id="296" r:id="Rbfe409003c2c4905"/>
    <p:sldId xmlns:r="http://schemas.openxmlformats.org/officeDocument/2006/relationships" id="297" r:id="R5bfaa08723fd491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24bf0acd7cf4f71" /><Relationship Type="http://schemas.openxmlformats.org/officeDocument/2006/relationships/slideMaster" Target="/ppt/slideMasters/slideMaster1.xml" Id="Ra844f290c9da4282" /><Relationship Type="http://schemas.openxmlformats.org/officeDocument/2006/relationships/notesMaster" Target="/ppt/notesMasters/notesMaster1.xml" Id="R73533ff7703b4755" /><Relationship Type="http://schemas.openxmlformats.org/officeDocument/2006/relationships/presProps" Target="/ppt/presProps.xml" Id="R01759b2700fa43a5" /><Relationship Type="http://schemas.openxmlformats.org/officeDocument/2006/relationships/tableStyles" Target="/ppt/tableStyles.xml" Id="R1b91033862c44368" /><Relationship Type="http://schemas.openxmlformats.org/officeDocument/2006/relationships/slide" Target="/ppt/slides/slide1.xml" Id="R432b37cca0f741e1" /><Relationship Type="http://schemas.openxmlformats.org/officeDocument/2006/relationships/slide" Target="/ppt/slides/slide2.xml" Id="R9781d360fa9c4b64" /><Relationship Type="http://schemas.openxmlformats.org/officeDocument/2006/relationships/slide" Target="/ppt/slides/slide3.xml" Id="R32bdbf49224b40f1" /><Relationship Type="http://schemas.openxmlformats.org/officeDocument/2006/relationships/slide" Target="/ppt/slides/slide4.xml" Id="R1b63514dd57b41b7" /><Relationship Type="http://schemas.openxmlformats.org/officeDocument/2006/relationships/slide" Target="/ppt/slides/slide5.xml" Id="R0ca32a0c63d84914" /><Relationship Type="http://schemas.openxmlformats.org/officeDocument/2006/relationships/slide" Target="/ppt/slides/slide6.xml" Id="Rc7c1fadf06384982" /><Relationship Type="http://schemas.openxmlformats.org/officeDocument/2006/relationships/slide" Target="/ppt/slides/slide7.xml" Id="R03e4775086704c29" /><Relationship Type="http://schemas.openxmlformats.org/officeDocument/2006/relationships/slide" Target="/ppt/slides/slide8.xml" Id="R99e9e6a9ea8c4b00" /><Relationship Type="http://schemas.openxmlformats.org/officeDocument/2006/relationships/slide" Target="/ppt/slides/slide9.xml" Id="R8b277c9e46714891" /><Relationship Type="http://schemas.openxmlformats.org/officeDocument/2006/relationships/slide" Target="/ppt/slides/slide10.xml" Id="R771b18d46c31497a" /><Relationship Type="http://schemas.openxmlformats.org/officeDocument/2006/relationships/slide" Target="/ppt/slides/slide11.xml" Id="R368f867a784a4dae" /><Relationship Type="http://schemas.openxmlformats.org/officeDocument/2006/relationships/slide" Target="/ppt/slides/slide12.xml" Id="R060f597eeaa34758" /><Relationship Type="http://schemas.openxmlformats.org/officeDocument/2006/relationships/slide" Target="/ppt/slides/slide13.xml" Id="R493bf4f848e54efe" /><Relationship Type="http://schemas.openxmlformats.org/officeDocument/2006/relationships/slide" Target="/ppt/slides/slide14.xml" Id="Rded40c278cf44459" /><Relationship Type="http://schemas.openxmlformats.org/officeDocument/2006/relationships/slide" Target="/ppt/slides/slide15.xml" Id="R6ef1800f8aa64c9f" /><Relationship Type="http://schemas.openxmlformats.org/officeDocument/2006/relationships/slide" Target="/ppt/slides/slide16.xml" Id="R3b0fb6ed3b724524" /><Relationship Type="http://schemas.openxmlformats.org/officeDocument/2006/relationships/slide" Target="/ppt/slides/slide17.xml" Id="R5e5556157fd74027" /><Relationship Type="http://schemas.openxmlformats.org/officeDocument/2006/relationships/slide" Target="/ppt/slides/slide18.xml" Id="Ra778798cb7e04afe" /><Relationship Type="http://schemas.openxmlformats.org/officeDocument/2006/relationships/slide" Target="/ppt/slides/slide19.xml" Id="R3e89042aaf264391" /><Relationship Type="http://schemas.openxmlformats.org/officeDocument/2006/relationships/slide" Target="/ppt/slides/slide20.xml" Id="R9bd57731c42e466d" /><Relationship Type="http://schemas.openxmlformats.org/officeDocument/2006/relationships/slide" Target="/ppt/slides/slide21.xml" Id="R398ad371db9145e0" /><Relationship Type="http://schemas.openxmlformats.org/officeDocument/2006/relationships/slide" Target="/ppt/slides/slide22.xml" Id="R9881e31951d94638" /><Relationship Type="http://schemas.openxmlformats.org/officeDocument/2006/relationships/slide" Target="/ppt/slides/slide23.xml" Id="R07191506b7204b0e" /><Relationship Type="http://schemas.openxmlformats.org/officeDocument/2006/relationships/slide" Target="/ppt/slides/slide24.xml" Id="Ra3d5215a8f194682" /><Relationship Type="http://schemas.openxmlformats.org/officeDocument/2006/relationships/slide" Target="/ppt/slides/slide25.xml" Id="R1651be4d92604b6a" /><Relationship Type="http://schemas.openxmlformats.org/officeDocument/2006/relationships/slide" Target="/ppt/slides/slide26.xml" Id="Rf2880fd0e71b424e" /><Relationship Type="http://schemas.openxmlformats.org/officeDocument/2006/relationships/slide" Target="/ppt/slides/slide27.xml" Id="Rad0a3083df60469e" /><Relationship Type="http://schemas.openxmlformats.org/officeDocument/2006/relationships/slide" Target="/ppt/slides/slide28.xml" Id="Rbd8c928daf1d4209" /><Relationship Type="http://schemas.openxmlformats.org/officeDocument/2006/relationships/slide" Target="/ppt/slides/slide29.xml" Id="R9df58b82f4ce4ac4" /><Relationship Type="http://schemas.openxmlformats.org/officeDocument/2006/relationships/slide" Target="/ppt/slides/slide30.xml" Id="R0e9fa6c02e954900" /><Relationship Type="http://schemas.openxmlformats.org/officeDocument/2006/relationships/slide" Target="/ppt/slides/slide31.xml" Id="R5e3b83a95baf48f0" /><Relationship Type="http://schemas.openxmlformats.org/officeDocument/2006/relationships/slide" Target="/ppt/slides/slide32.xml" Id="R28b720b652374f1b" /><Relationship Type="http://schemas.openxmlformats.org/officeDocument/2006/relationships/slide" Target="/ppt/slides/slide33.xml" Id="Rc1d99ad247254d4b" /><Relationship Type="http://schemas.openxmlformats.org/officeDocument/2006/relationships/slide" Target="/ppt/slides/slide34.xml" Id="R01f9fdde9c554263" /><Relationship Type="http://schemas.openxmlformats.org/officeDocument/2006/relationships/slide" Target="/ppt/slides/slide35.xml" Id="Rb292082090da4c54" /><Relationship Type="http://schemas.openxmlformats.org/officeDocument/2006/relationships/slide" Target="/ppt/slides/slide36.xml" Id="R45f1dfa43a4d4c57" /><Relationship Type="http://schemas.openxmlformats.org/officeDocument/2006/relationships/slide" Target="/ppt/slides/slide37.xml" Id="R508c617fdf7f4331" /><Relationship Type="http://schemas.openxmlformats.org/officeDocument/2006/relationships/slide" Target="/ppt/slides/slide38.xml" Id="Ra9deee8531144782" /><Relationship Type="http://schemas.openxmlformats.org/officeDocument/2006/relationships/slide" Target="/ppt/slides/slide39.xml" Id="R005e892edd5c4aaf" /><Relationship Type="http://schemas.openxmlformats.org/officeDocument/2006/relationships/slide" Target="/ppt/slides/slide40.xml" Id="R525ff512cdf546d6" /><Relationship Type="http://schemas.openxmlformats.org/officeDocument/2006/relationships/slide" Target="/ppt/slides/slide41.xml" Id="Rbfe409003c2c4905" /><Relationship Type="http://schemas.openxmlformats.org/officeDocument/2006/relationships/slide" Target="/ppt/slides/slide42.xml" Id="R5bfaa08723fd491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a1c6a9108f74ad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e07a3b4fa164638" /><Relationship Type="http://schemas.openxmlformats.org/officeDocument/2006/relationships/notesMaster" Target="/ppt/notesMasters/notesMaster1.xml" Id="R428f885a96a642aa" /></Relationships>
</file>

<file path=ppt/notesSlides/_rels/notesSlide2.xml.rels>&#65279;<?xml version="1.0" encoding="utf-8"?><Relationships xmlns="http://schemas.openxmlformats.org/package/2006/relationships"><Relationship Type="http://schemas.openxmlformats.org/officeDocument/2006/relationships/slide" Target="/ppt/slides/slide2.xml" Id="Rdb3cea6614714dec" /><Relationship Type="http://schemas.openxmlformats.org/officeDocument/2006/relationships/notesMaster" Target="/ppt/notesMasters/notesMaster1.xml" Id="R2c8a83a9ff514413" /></Relationships>
</file>

<file path=ppt/notesSlides/_rels/notesSlide3.xml.rels>&#65279;<?xml version="1.0" encoding="utf-8"?><Relationships xmlns="http://schemas.openxmlformats.org/package/2006/relationships"><Relationship Type="http://schemas.openxmlformats.org/officeDocument/2006/relationships/slide" Target="/ppt/slides/slide3.xml" Id="Ra496cdb81aaa41ce" /><Relationship Type="http://schemas.openxmlformats.org/officeDocument/2006/relationships/notesMaster" Target="/ppt/notesMasters/notesMaster1.xml" Id="R4dfe99cb8deb445a" /></Relationships>
</file>

<file path=ppt/notesSlides/_rels/notesSlide4.xml.rels>&#65279;<?xml version="1.0" encoding="utf-8"?><Relationships xmlns="http://schemas.openxmlformats.org/package/2006/relationships"><Relationship Type="http://schemas.openxmlformats.org/officeDocument/2006/relationships/slide" Target="/ppt/slides/slide4.xml" Id="Rfe4366121b1d4778" /><Relationship Type="http://schemas.openxmlformats.org/officeDocument/2006/relationships/notesMaster" Target="/ppt/notesMasters/notesMaster1.xml" Id="R6b6959aa626b465c" /></Relationships>
</file>

<file path=ppt/notesSlides/_rels/notesSlide5.xml.rels>&#65279;<?xml version="1.0" encoding="utf-8"?><Relationships xmlns="http://schemas.openxmlformats.org/package/2006/relationships"><Relationship Type="http://schemas.openxmlformats.org/officeDocument/2006/relationships/slide" Target="/ppt/slides/slide5.xml" Id="R628f471655724031" /><Relationship Type="http://schemas.openxmlformats.org/officeDocument/2006/relationships/notesMaster" Target="/ppt/notesMasters/notesMaster1.xml" Id="Rebe4360b61c243c5" /></Relationships>
</file>

<file path=ppt/notesSlides/_rels/notesSlide6.xml.rels>&#65279;<?xml version="1.0" encoding="utf-8"?><Relationships xmlns="http://schemas.openxmlformats.org/package/2006/relationships"><Relationship Type="http://schemas.openxmlformats.org/officeDocument/2006/relationships/slide" Target="/ppt/slides/slide6.xml" Id="R978e9cfa8b754c82" /><Relationship Type="http://schemas.openxmlformats.org/officeDocument/2006/relationships/notesMaster" Target="/ppt/notesMasters/notesMaster1.xml" Id="R507da60bd98e4ac7" /></Relationships>
</file>

<file path=ppt/notesSlides/_rels/notesSlide7.xml.rels>&#65279;<?xml version="1.0" encoding="utf-8"?><Relationships xmlns="http://schemas.openxmlformats.org/package/2006/relationships"><Relationship Type="http://schemas.openxmlformats.org/officeDocument/2006/relationships/slide" Target="/ppt/slides/slide7.xml" Id="Rb576a4aefd4d463f" /><Relationship Type="http://schemas.openxmlformats.org/officeDocument/2006/relationships/notesMaster" Target="/ppt/notesMasters/notesMaster1.xml" Id="R236bb4d408884a31" /></Relationships>
</file>

<file path=ppt/notesSlides/_rels/notesSlide8.xml.rels>&#65279;<?xml version="1.0" encoding="utf-8"?><Relationships xmlns="http://schemas.openxmlformats.org/package/2006/relationships"><Relationship Type="http://schemas.openxmlformats.org/officeDocument/2006/relationships/slide" Target="/ppt/slides/slide8.xml" Id="R57a367ce67e344e4" /><Relationship Type="http://schemas.openxmlformats.org/officeDocument/2006/relationships/notesMaster" Target="/ppt/notesMasters/notesMaster1.xml" Id="R20bfc43871e94211" /></Relationships>
</file>

<file path=ppt/notesSlides/_rels/notesSlide9.xml.rels>&#65279;<?xml version="1.0" encoding="utf-8"?><Relationships xmlns="http://schemas.openxmlformats.org/package/2006/relationships"><Relationship Type="http://schemas.openxmlformats.org/officeDocument/2006/relationships/slide" Target="/ppt/slides/slide9.xml" Id="R4c9c09d0ef254e56" /><Relationship Type="http://schemas.openxmlformats.org/officeDocument/2006/relationships/notesMaster" Target="/ppt/notesMasters/notesMaster1.xml" Id="R5a608984979847a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e6351895dbc4983" /><Relationship Type="http://schemas.openxmlformats.org/officeDocument/2006/relationships/notesMaster" Target="/ppt/notesMasters/notesMaster1.xml" Id="R996a72c4f79c417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80163d836b24d86" /><Relationship Type="http://schemas.openxmlformats.org/officeDocument/2006/relationships/notesMaster" Target="/ppt/notesMasters/notesMaster1.xml" Id="R81d23e69dc0c4f6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4655ae8ac2a48a1" /><Relationship Type="http://schemas.openxmlformats.org/officeDocument/2006/relationships/notesMaster" Target="/ppt/notesMasters/notesMaster1.xml" Id="Rfa86e1382760479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e00345e26c849f8" /><Relationship Type="http://schemas.openxmlformats.org/officeDocument/2006/relationships/notesMaster" Target="/ppt/notesMasters/notesMaster1.xml" Id="R0ab5552c266d4d7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66e3e1edb234917" /><Relationship Type="http://schemas.openxmlformats.org/officeDocument/2006/relationships/notesMaster" Target="/ppt/notesMasters/notesMaster1.xml" Id="Ra0a2c46628db438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7475bf724844fd0" /><Relationship Type="http://schemas.openxmlformats.org/officeDocument/2006/relationships/notesMaster" Target="/ppt/notesMasters/notesMaster1.xml" Id="R2ff86dd2cea1425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0cbcddeba9b4e49" /><Relationship Type="http://schemas.openxmlformats.org/officeDocument/2006/relationships/notesMaster" Target="/ppt/notesMasters/notesMaster1.xml" Id="Rfed00f3db6e8424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cebc38da9bb49e8" /><Relationship Type="http://schemas.openxmlformats.org/officeDocument/2006/relationships/notesMaster" Target="/ppt/notesMasters/notesMaster1.xml" Id="R9cd4f42fafda490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58fdc30278c4f4a" /><Relationship Type="http://schemas.openxmlformats.org/officeDocument/2006/relationships/notesMaster" Target="/ppt/notesMasters/notesMaster1.xml" Id="R0153e92ecbca4cc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9e25b153f2346b9" /><Relationship Type="http://schemas.openxmlformats.org/officeDocument/2006/relationships/notesMaster" Target="/ppt/notesMasters/notesMaster1.xml" Id="R8ca9fa9bc4c74c1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9b44b6a69f3f495f" /><Relationship Type="http://schemas.openxmlformats.org/officeDocument/2006/relationships/notesMaster" Target="/ppt/notesMasters/notesMaster1.xml" Id="R7ac434cef2164d09"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0fb85b05aaf4614" /><Relationship Type="http://schemas.openxmlformats.org/officeDocument/2006/relationships/notesMaster" Target="/ppt/notesMasters/notesMaster1.xml" Id="R497c7c9ea8774e0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47ffe673a5f74ccd" /><Relationship Type="http://schemas.openxmlformats.org/officeDocument/2006/relationships/notesMaster" Target="/ppt/notesMasters/notesMaster1.xml" Id="R6acc7c056647488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455b3cdd46a4f1d" /><Relationship Type="http://schemas.openxmlformats.org/officeDocument/2006/relationships/notesMaster" Target="/ppt/notesMasters/notesMaster1.xml" Id="Rb9a6e3a213c640ef"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775e102cf1914efc" /><Relationship Type="http://schemas.openxmlformats.org/officeDocument/2006/relationships/notesMaster" Target="/ppt/notesMasters/notesMaster1.xml" Id="Rd9d78a42a5f44f76"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decc7a73d0f4f60" /><Relationship Type="http://schemas.openxmlformats.org/officeDocument/2006/relationships/notesMaster" Target="/ppt/notesMasters/notesMaster1.xml" Id="Rc5e5dcdfee4c428f"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e1023f3dd2dd439a" /><Relationship Type="http://schemas.openxmlformats.org/officeDocument/2006/relationships/notesMaster" Target="/ppt/notesMasters/notesMaster1.xml" Id="Rff0d71d7ebca41a8"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d52ade55dde24d5b" /><Relationship Type="http://schemas.openxmlformats.org/officeDocument/2006/relationships/notesMaster" Target="/ppt/notesMasters/notesMaster1.xml" Id="R3143a527df484220"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6ca2782976f34922" /><Relationship Type="http://schemas.openxmlformats.org/officeDocument/2006/relationships/notesMaster" Target="/ppt/notesMasters/notesMaster1.xml" Id="R48fabd06a73a4295"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0cecdbc225cc45ec" /><Relationship Type="http://schemas.openxmlformats.org/officeDocument/2006/relationships/notesMaster" Target="/ppt/notesMasters/notesMaster1.xml" Id="R062367f9e4e34eee"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2070b917534146bb" /><Relationship Type="http://schemas.openxmlformats.org/officeDocument/2006/relationships/notesMaster" Target="/ppt/notesMasters/notesMaster1.xml" Id="R839f1ac8e1df47be"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436c629ff0284be1" /><Relationship Type="http://schemas.openxmlformats.org/officeDocument/2006/relationships/notesMaster" Target="/ppt/notesMasters/notesMaster1.xml" Id="Rea7b87d5677e488f"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2f62ed65455f4859" /><Relationship Type="http://schemas.openxmlformats.org/officeDocument/2006/relationships/notesMaster" Target="/ppt/notesMasters/notesMaster1.xml" Id="Rfbbae6bfa9c24369"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3d01383775ec46f1" /><Relationship Type="http://schemas.openxmlformats.org/officeDocument/2006/relationships/notesMaster" Target="/ppt/notesMasters/notesMaster1.xml" Id="R79f01ab9b0554150"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c29b4573dd654726" /><Relationship Type="http://schemas.openxmlformats.org/officeDocument/2006/relationships/notesMaster" Target="/ppt/notesMasters/notesMaster1.xml" Id="Rd8a75c4cbc9c4e06"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f2123f679b9e4fe1" /><Relationship Type="http://schemas.openxmlformats.org/officeDocument/2006/relationships/notesMaster" Target="/ppt/notesMasters/notesMaster1.xml" Id="Re69a85b56a7c4b50"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70c18ba9fb2a4fa4" /><Relationship Type="http://schemas.openxmlformats.org/officeDocument/2006/relationships/notesMaster" Target="/ppt/notesMasters/notesMaster1.xml" Id="R44a2c2969c594881"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e8c43e767e8a4325" /><Relationship Type="http://schemas.openxmlformats.org/officeDocument/2006/relationships/notesMaster" Target="/ppt/notesMasters/notesMaster1.xml" Id="R89dc813a322a4ea4"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9e958240cd05405b" /><Relationship Type="http://schemas.openxmlformats.org/officeDocument/2006/relationships/notesMaster" Target="/ppt/notesMasters/notesMaster1.xml" Id="R5dcdcafb8b3d4060"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5fac6745f9864d8e" /><Relationship Type="http://schemas.openxmlformats.org/officeDocument/2006/relationships/notesMaster" Target="/ppt/notesMasters/notesMaster1.xml" Id="R8ce907bb2ff44f73"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7c59b027cdd94555" /><Relationship Type="http://schemas.openxmlformats.org/officeDocument/2006/relationships/notesMaster" Target="/ppt/notesMasters/notesMaster1.xml" Id="Rf5b27c5184a749d6"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28c3131427654c81" /><Relationship Type="http://schemas.openxmlformats.org/officeDocument/2006/relationships/notesMaster" Target="/ppt/notesMasters/notesMaster1.xml" Id="R4b93956635dd451d"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aef17098f1824ac6" /><Relationship Type="http://schemas.openxmlformats.org/officeDocument/2006/relationships/notesMaster" Target="/ppt/notesMasters/notesMaster1.xml" Id="Rcff532246fe3457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HSK3-16: Sức khỏe và lịch khám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HSK3-16: Sức khỏe và lịch khám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HSK3-16: Sức khỏe và lịch khám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HSK3-16: Sức khỏe và lịch khám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HSK3-16: Sức khỏe và lịch khám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HSK3-16: Sức khỏe và lịch khám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../Audio/HSK3-16_MODEL.mp3. Sau khi tải, giữ thư mục Audio cạnh thư mục Slides. Script: 预约。挂号。症状。咳嗽。感冒。检查身体。诊所。护士。您好，我想预约明天的门诊。。您哪里不舒服？。我咳嗽三天了，想让医生看看。。明天上午九点可以吗？。可以，我需要提前到吗？。请提前十五分钟到。.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HSK3-16: Sức khỏe và lịch khám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明天上午九点。 / 十五分钟。.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HSK3-16: Sức khỏe và lịch khám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A. 预约 (yù yuē) = đặt lịch. Chọn đáp án bằng chuột trong trình chiếu. Chế độ đội: 20 giây trao đổi, 10 giây giải thích. Nhóm đúng và giải thích được nhận hai điểm. Script GAME: 预约</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HSK3-16: Sức khỏe và lịch khám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HSK3-16: Sức khỏe và lịch khám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HSK3-16: Sức khỏe và lịch khám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HSK3-16: Sức khỏe và lịch khám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HSK3-16: Sức khỏe và lịch khám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HSK3-16: Sức khỏe và lịch khám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HSK3-17: Sức khỏe và lịch khám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HSK3-17: Sức khỏe và lịch khám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HSK3-17: Sức khỏe và lịch khám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HSK3-17: Sức khỏe và lịch khám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HSK3-17: Sức khỏe và lịch khám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HSK3-17: Sức khỏe và lịch khám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../Audio/HSK3-17_MODEL.mp3. Sau khi tải, giữ thư mục Audio cạnh thư mục Slides. Script: 病人。持续。严重。请假。恢复。建议。按时吃药。说明。小安咳嗽三天，打电话预约门诊。他预约了明天上午九点。工作人员请他提前十五分钟到。.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HSK3-17: Sức khỏe và lịch khám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明天上午九点。 / 十五分钟。.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HSK3-17: Sức khỏe và lịch khám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B. Đáp án: 十五分钟。 Đối chiếu bài đọc để nêu bằng chứng. Chọn đáp án bằng chuột trong trình chiếu. Chế độ đội: 20 giây trao đổi, 10 giây giải thích. Nhóm đúng và giải thích được nhận hai điểm. Script GAME: 病人</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HSK3-17: Sức khỏe và lịch khám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HSK3-17: Sức khỏe và lịch khám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HSK3-17: Sức khỏe và lịch khám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HSK3-17: Sức khỏe và lịch khám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HSK3-17: Sức khỏe và lịch khám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HSK3-17: Sức khỏe và lịch khám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HSK3-18: Sức khỏe và lịch khám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HSK3-18: Sức khỏe và lịch khám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HSK3-18: Sức khỏe và lịch khám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HSK3-18: Sức khỏe và lịch khám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HSK3-18: Sức khỏe và lịch khám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HSK3-18: Sức khỏe và lịch khám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../Audio/HSK3-18_MODEL.mp3. Sau khi tải, giữ thư mục Audio cạnh thư mục Slides. Script: 体温。测量。记录。一整天。多久。最近。运动量。睡眠。小安咳嗽三天，打电话预约门诊。他预约了明天上午九点。工作人员请他提前十五分钟到。。预约时间是几点？。需要提前多久到？.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HSK3-18: Sức khỏe và lịch khám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明天上午九点。 / 十五分钟。.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HSK3-18: Sức khỏe và lịch khám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C. Từ được đọc: 体温 (tǐ wēn). Chọn đáp án bằng chuột trong trình chiếu. Chế độ đội: 20 giây trao đổi, 10 giây giải thích. Nhóm đúng và giải thích được nhận hai điểm. Script GAME: 体温</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HSK3-18: Sức khỏe và lịch khám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HSK3-18: Sức khỏe và lịch khám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HSK3-18: Sức khỏe và lịch khám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HSK3-18: Sức khỏe và lịch khám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HSK3-18: Sức khỏe và lịch khám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HSK3-18: Sức khỏe và lịch khám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c7095acaaab46c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eefcf49504a4f05"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d59e2d0f7eb048c8"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2fe3192251a84e64"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cd8dcae82e1a4d44"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27cfcb5bfc7f495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48E038C-105B-47D0-9058-00824EA75200}"/>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06C06E16-A0DE-4FF0-820C-221FD1638510}"/>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82AC8687-DE3F-4332-9F43-E80530221F9E}"/>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9308BDF-6E65-4404-8404-3D52F050DD2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AC531F1F-CD47-4B00-98AE-CD9FFE8115F5}"/>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62C9D2B5-6478-422E-9142-3757738E7EA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E1DFF3B-7055-4FD3-B67C-1C16193C456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0270C71C-B1A0-467C-BB90-38429D9D3E2F}"/>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BE1B91B-1486-4599-B36A-919981D0F21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9755E849-72F0-4D4E-B33A-0094C7141DC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b8a2498d4474e9f" /><Relationship Type="http://schemas.openxmlformats.org/officeDocument/2006/relationships/slideLayout" Target="/ppt/slideLayouts/slideLayout1.xml" Id="Re53cc25a219049ad" /><Relationship Type="http://schemas.openxmlformats.org/officeDocument/2006/relationships/slideLayout" Target="/ppt/slideLayouts/slideLayout2.xml" Id="R1ce6395964284260" /><Relationship Type="http://schemas.openxmlformats.org/officeDocument/2006/relationships/slideLayout" Target="/ppt/slideLayouts/slideLayout3.xml" Id="R4c5d14f4735548b7" /><Relationship Type="http://schemas.openxmlformats.org/officeDocument/2006/relationships/slideLayout" Target="/ppt/slideLayouts/slideLayout4.xml" Id="R76317075528946af" /><Relationship Type="http://schemas.openxmlformats.org/officeDocument/2006/relationships/slideLayout" Target="/ppt/slideLayouts/slideLayout5.xml" Id="Rf1177af02a6d4f6d" /><Relationship Type="http://schemas.openxmlformats.org/officeDocument/2006/relationships/slideLayout" Target="/ppt/slideLayouts/slideLayout6.xml" Id="R688afbe81b1042d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53cc25a219049ad"/>
    <p:sldLayoutId xmlns:r="http://schemas.openxmlformats.org/officeDocument/2006/relationships" id="2147483650" r:id="R1ce6395964284260"/>
    <p:sldLayoutId xmlns:r="http://schemas.openxmlformats.org/officeDocument/2006/relationships" id="2147483651" r:id="R4c5d14f4735548b7"/>
    <p:sldLayoutId xmlns:r="http://schemas.openxmlformats.org/officeDocument/2006/relationships" id="2147483652" r:id="R76317075528946af"/>
    <p:sldLayoutId xmlns:r="http://schemas.openxmlformats.org/officeDocument/2006/relationships" id="2147483653" r:id="Rf1177af02a6d4f6d"/>
    <p:sldLayoutId xmlns:r="http://schemas.openxmlformats.org/officeDocument/2006/relationships" id="2147483654" r:id="R688afbe81b1042d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b994f24069bb4269" /><Relationship Type="http://schemas.openxmlformats.org/officeDocument/2006/relationships/notesSlide" Target="/ppt/notesSlides/notesSlide1.xml" Id="R9f90301db0754ad6"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150894b32f95430c" /><Relationship Type="http://schemas.openxmlformats.org/officeDocument/2006/relationships/notesSlide" Target="/ppt/notesSlides/notesSlide2.xml" Id="Rcb26132f122b4295"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6c9e7d4635604356" /><Relationship Type="http://schemas.openxmlformats.org/officeDocument/2006/relationships/notesSlide" Target="/ppt/notesSlides/notesSlide3.xml" Id="Re086ccf700c24333"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08d8aa7c15184100" /><Relationship Type="http://schemas.openxmlformats.org/officeDocument/2006/relationships/notesSlide" Target="/ppt/notesSlides/notesSlide4.xml" Id="Rf8b75088665d4367"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4866b63b17be4646" /><Relationship Type="http://schemas.openxmlformats.org/officeDocument/2006/relationships/notesSlide" Target="/ppt/notesSlides/notesSlide5.xml" Id="R5565035f8fca4e17"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6cd65b9504054577"/><Relationship Type="http://schemas.openxmlformats.org/officeDocument/2006/relationships/notesSlide" Target="/ppt/notesSlides/notesSlide6.xml" Id="R45051c351a844628"/><Relationship Id="rIdInteractive3" Type="http://schemas.openxmlformats.org/officeDocument/2006/relationships/hyperlink" Target="../Audio/HSK3-16_MODEL.mp3" TargetMode="External"/><Relationship Id="rIdEmbeddedAudio4" Type="http://schemas.openxmlformats.org/officeDocument/2006/relationships/audio" Target="../media/HSK3-16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6172a7d705ab4977" /><Relationship Type="http://schemas.openxmlformats.org/officeDocument/2006/relationships/notesSlide" Target="/ppt/notesSlides/notesSlide7.xml" Id="Rb14f67149e674990"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579f07b189ff4c63"/><Relationship Type="http://schemas.openxmlformats.org/officeDocument/2006/relationships/notesSlide" Target="/ppt/notesSlides/notesSlide8.xml" Id="Rd0f5a5b3961d4493"/><Relationship Id="rIdInteractive3" Type="http://schemas.openxmlformats.org/officeDocument/2006/relationships/hyperlink" Target="../Audio/HSK3-16_GAME.mp3" TargetMode="External"/><Relationship Id="rIdEmbeddedAudio4" Type="http://schemas.openxmlformats.org/officeDocument/2006/relationships/audio" Target="../media/HSK3-16_GAME.mp3"/><Relationship Id="rIdInteractive5" Type="http://schemas.openxmlformats.org/officeDocument/2006/relationships/slide" Target="slide9.xml"/><Relationship Id="rIdInteractive6" Type="http://schemas.openxmlformats.org/officeDocument/2006/relationships/slide" Target="slide10.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09c0843171b84004"/><Relationship Type="http://schemas.openxmlformats.org/officeDocument/2006/relationships/notesSlide" Target="/ppt/notesSlides/notesSlide9.xml" Id="R5d6505aa8f0f45ca"/><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4a7aaa20acd9457f"/><Relationship Type="http://schemas.openxmlformats.org/officeDocument/2006/relationships/notesSlide" Target="/ppt/notesSlides/notesSlide10.xml" Id="Reb950937a8ca45a6"/><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79e72a2b150f46b8" /><Relationship Type="http://schemas.openxmlformats.org/officeDocument/2006/relationships/notesSlide" Target="/ppt/notesSlides/notesSlide11.xml" Id="R33d60f6d10ad420c"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55ab1e4a39c54ea1"/><Relationship Type="http://schemas.openxmlformats.org/officeDocument/2006/relationships/notesSlide" Target="/ppt/notesSlides/notesSlide12.xml" Id="R6f49a07fbc5b4b57"/><Relationship Id="rIdGif3" Type="http://schemas.openxmlformats.org/officeDocument/2006/relationships/image" Target="../media/stroke_39044.gif"/><Relationship Id="rIdGif4" Type="http://schemas.openxmlformats.org/officeDocument/2006/relationships/image" Target="../media/stroke_32422.gif"/><Relationship Id="rIdGif5" Type="http://schemas.openxmlformats.org/officeDocument/2006/relationships/image" Target="../media/stroke_25346.gif"/><Relationship Id="rIdGif6" Type="http://schemas.openxmlformats.org/officeDocument/2006/relationships/image" Target="../media/stroke_21495.gif"/><Relationship Id="rIdGif7" Type="http://schemas.openxmlformats.org/officeDocument/2006/relationships/image" Target="../media/stroke_30151.gif"/><Relationship Id="rIdGif8" Type="http://schemas.openxmlformats.org/officeDocument/2006/relationships/image" Target="../media/stroke_29366.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32f363f08d0e4dd3"/><Relationship Type="http://schemas.openxmlformats.org/officeDocument/2006/relationships/notesSlide" Target="/ppt/notesSlides/notesSlide13.xml" Id="R8fb87de75ba14a21"/><Relationship Id="rIdInteractive3" Type="http://schemas.openxmlformats.org/officeDocument/2006/relationships/hyperlink" Target="../Audio/HSK3-16_MODEL.mp3" TargetMode="External"/><Relationship Id="rIdEmbeddedAudio4" Type="http://schemas.openxmlformats.org/officeDocument/2006/relationships/audio" Target="../media/HSK3-16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cba84dd12de44414" /><Relationship Type="http://schemas.openxmlformats.org/officeDocument/2006/relationships/notesSlide" Target="/ppt/notesSlides/notesSlide14.xml" Id="Rf5d076d74e92465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84e59f32ff9e4eb7" /><Relationship Type="http://schemas.openxmlformats.org/officeDocument/2006/relationships/notesSlide" Target="/ppt/notesSlides/notesSlide15.xml" Id="R589683e78370475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af8af7d6db4742a5" /><Relationship Type="http://schemas.openxmlformats.org/officeDocument/2006/relationships/notesSlide" Target="/ppt/notesSlides/notesSlide16.xml" Id="R2db92690884d4c7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c81991477b024a49" /><Relationship Type="http://schemas.openxmlformats.org/officeDocument/2006/relationships/notesSlide" Target="/ppt/notesSlides/notesSlide17.xml" Id="R5f89c83219cc487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1bca5445f3264efb" /><Relationship Type="http://schemas.openxmlformats.org/officeDocument/2006/relationships/notesSlide" Target="/ppt/notesSlides/notesSlide18.xml" Id="Rc252c48fa94441b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e2cbf09e45204d72" /><Relationship Type="http://schemas.openxmlformats.org/officeDocument/2006/relationships/notesSlide" Target="/ppt/notesSlides/notesSlide19.xml" Id="R860d08bf471c45aa" /></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6.xml" Id="Raba38ab1073a4288"/><Relationship Type="http://schemas.openxmlformats.org/officeDocument/2006/relationships/notesSlide" Target="/ppt/notesSlides/notesSlide20.xml" Id="Rbc05e5c2c6a94eb9"/><Relationship Id="rIdInteractive3" Type="http://schemas.openxmlformats.org/officeDocument/2006/relationships/hyperlink" Target="../Audio/HSK3-17_MODEL.mp3" TargetMode="External"/><Relationship Id="rIdEmbeddedAudio4" Type="http://schemas.openxmlformats.org/officeDocument/2006/relationships/audio" Target="../media/HSK3-17_MODEL.mp3"/></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75fe2222838b4785" /><Relationship Type="http://schemas.openxmlformats.org/officeDocument/2006/relationships/notesSlide" Target="/ppt/notesSlides/notesSlide21.xml" Id="Ra3d90f0edd45463c" /></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6.xml" Id="Rf869908acab14380"/><Relationship Type="http://schemas.openxmlformats.org/officeDocument/2006/relationships/notesSlide" Target="/ppt/notesSlides/notesSlide22.xml" Id="R144a2d47ff674755"/><Relationship Id="rIdInteractive3" Type="http://schemas.openxmlformats.org/officeDocument/2006/relationships/hyperlink" Target="../Audio/HSK3-17_GAME.mp3" TargetMode="External"/><Relationship Id="rIdEmbeddedAudio4" Type="http://schemas.openxmlformats.org/officeDocument/2006/relationships/audio" Target="../media/HSK3-17_GAME.mp3"/><Relationship Id="rIdInteractive5" Type="http://schemas.openxmlformats.org/officeDocument/2006/relationships/slide" Target="slide24.xml"/><Relationship Id="rIdInteractive6" Type="http://schemas.openxmlformats.org/officeDocument/2006/relationships/slide" Target="slide23.xml"/><Relationship Id="rIdInteractive7" Type="http://schemas.openxmlformats.org/officeDocument/2006/relationships/slide" Target="slide24.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6.xml" Id="R6f70eb6ebd814d80"/><Relationship Type="http://schemas.openxmlformats.org/officeDocument/2006/relationships/notesSlide" Target="/ppt/notesSlides/notesSlide23.xml" Id="Rc1b56c5a8a004923"/><Relationship Id="rIdInteractive3" Type="http://schemas.openxmlformats.org/officeDocument/2006/relationships/slide" Target="slide25.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6.xml" Id="R5149e18477e243dc"/><Relationship Type="http://schemas.openxmlformats.org/officeDocument/2006/relationships/notesSlide" Target="/ppt/notesSlides/notesSlide24.xml" Id="R1c414cd4f28d45b9"/><Relationship Id="rIdInteractive3" Type="http://schemas.openxmlformats.org/officeDocument/2006/relationships/slide" Target="slide22.xml"/></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590f622e32764012" /><Relationship Type="http://schemas.openxmlformats.org/officeDocument/2006/relationships/notesSlide" Target="/ppt/notesSlides/notesSlide25.xml" Id="R68dfb9f5a3aa487a" /></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6.xml" Id="R3929f5bacc314893"/><Relationship Type="http://schemas.openxmlformats.org/officeDocument/2006/relationships/notesSlide" Target="/ppt/notesSlides/notesSlide26.xml" Id="R63b9ddb5e03a42b6"/><Relationship Id="rIdGif3" Type="http://schemas.openxmlformats.org/officeDocument/2006/relationships/image" Target="../media/stroke_30149.gif"/><Relationship Id="rIdGif4" Type="http://schemas.openxmlformats.org/officeDocument/2006/relationships/image" Target="../media/stroke_20154.gif"/><Relationship Id="rIdGif5" Type="http://schemas.openxmlformats.org/officeDocument/2006/relationships/image" Target="../media/stroke_25345.gif"/><Relationship Id="rIdGif6" Type="http://schemas.openxmlformats.org/officeDocument/2006/relationships/image" Target="../media/stroke_32493.gif"/><Relationship Id="rIdGif7" Type="http://schemas.openxmlformats.org/officeDocument/2006/relationships/image" Target="../media/stroke_20005.gif"/><Relationship Id="rIdGif8" Type="http://schemas.openxmlformats.org/officeDocument/2006/relationships/image" Target="../media/stroke_37325.gif"/></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6.xml" Id="Rdbd1747d2ea746d9"/><Relationship Type="http://schemas.openxmlformats.org/officeDocument/2006/relationships/notesSlide" Target="/ppt/notesSlides/notesSlide27.xml" Id="Ra3537eb7db4d467e"/><Relationship Id="rIdInteractive3" Type="http://schemas.openxmlformats.org/officeDocument/2006/relationships/hyperlink" Target="../Audio/HSK3-17_MODEL.mp3" TargetMode="External"/><Relationship Id="rIdEmbeddedAudio4" Type="http://schemas.openxmlformats.org/officeDocument/2006/relationships/audio" Target="../media/HSK3-17_MODEL.mp3"/></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40bc0e3732b340e1" /><Relationship Type="http://schemas.openxmlformats.org/officeDocument/2006/relationships/notesSlide" Target="/ppt/notesSlides/notesSlide28.xml" Id="R3496d06e8feb44bc"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da660e1040e74f04" /><Relationship Type="http://schemas.openxmlformats.org/officeDocument/2006/relationships/notesSlide" Target="/ppt/notesSlides/notesSlide29.xml" Id="Rd2d96cebeae044f8"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1b57fd61bca24044" /><Relationship Type="http://schemas.openxmlformats.org/officeDocument/2006/relationships/notesSlide" Target="/ppt/notesSlides/notesSlide30.xml" Id="R487365f47b454de9"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cffd7e594c7f420d" /><Relationship Type="http://schemas.openxmlformats.org/officeDocument/2006/relationships/notesSlide" Target="/ppt/notesSlides/notesSlide31.xml" Id="R53a1ca9503f94b71"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c3dca57ddb32444f" /><Relationship Type="http://schemas.openxmlformats.org/officeDocument/2006/relationships/notesSlide" Target="/ppt/notesSlides/notesSlide32.xml" Id="Rdbdeb930a3fd42cb"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a62185bc3bda4d62" /><Relationship Type="http://schemas.openxmlformats.org/officeDocument/2006/relationships/notesSlide" Target="/ppt/notesSlides/notesSlide33.xml" Id="R24f0eb4c326a4caf" /></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6.xml" Id="R5c24d3f57c4f42c9"/><Relationship Type="http://schemas.openxmlformats.org/officeDocument/2006/relationships/notesSlide" Target="/ppt/notesSlides/notesSlide34.xml" Id="Rc19c52cac4204a52"/><Relationship Id="rIdInteractive3" Type="http://schemas.openxmlformats.org/officeDocument/2006/relationships/hyperlink" Target="../Audio/HSK3-18_MODEL.mp3" TargetMode="External"/><Relationship Id="rIdEmbeddedAudio4" Type="http://schemas.openxmlformats.org/officeDocument/2006/relationships/audio" Target="../media/HSK3-18_MODEL.mp3"/></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85a30ee3969f4b89" /><Relationship Type="http://schemas.openxmlformats.org/officeDocument/2006/relationships/notesSlide" Target="/ppt/notesSlides/notesSlide35.xml" Id="Rd873693716464d37" /></Relationships>
</file>

<file path=ppt/slides/_rels/slide36.xml.rels><?xml version='1.0' encoding='UTF-8' standalone='yes'?>
<Relationships xmlns="http://schemas.openxmlformats.org/package/2006/relationships"><Relationship Type="http://schemas.openxmlformats.org/officeDocument/2006/relationships/slideLayout" Target="/ppt/slideLayouts/slideLayout6.xml" Id="Ra96b23e656f7453f"/><Relationship Type="http://schemas.openxmlformats.org/officeDocument/2006/relationships/notesSlide" Target="/ppt/notesSlides/notesSlide36.xml" Id="Rf33879d0c4aa4f2f"/><Relationship Id="rIdInteractive3" Type="http://schemas.openxmlformats.org/officeDocument/2006/relationships/hyperlink" Target="../Audio/HSK3-18_GAME.mp3" TargetMode="External"/><Relationship Id="rIdEmbeddedAudio4" Type="http://schemas.openxmlformats.org/officeDocument/2006/relationships/audio" Target="../media/HSK3-18_GAME.mp3"/><Relationship Id="rIdInteractive5" Type="http://schemas.openxmlformats.org/officeDocument/2006/relationships/slide" Target="slide38.xml"/><Relationship Id="rIdInteractive6" Type="http://schemas.openxmlformats.org/officeDocument/2006/relationships/slide" Target="slide38.xml"/><Relationship Id="rIdInteractive7" Type="http://schemas.openxmlformats.org/officeDocument/2006/relationships/slide" Target="slide37.xml"/></Relationships>
</file>

<file path=ppt/slides/_rels/slide37.xml.rels><?xml version='1.0' encoding='UTF-8' standalone='yes'?>
<Relationships xmlns="http://schemas.openxmlformats.org/package/2006/relationships"><Relationship Type="http://schemas.openxmlformats.org/officeDocument/2006/relationships/slideLayout" Target="/ppt/slideLayouts/slideLayout6.xml" Id="R0717b92a857f4a4c"/><Relationship Type="http://schemas.openxmlformats.org/officeDocument/2006/relationships/notesSlide" Target="/ppt/notesSlides/notesSlide37.xml" Id="R8361fdf491c645c5"/><Relationship Id="rIdInteractive3" Type="http://schemas.openxmlformats.org/officeDocument/2006/relationships/slide" Target="slide39.xml"/></Relationships>
</file>

<file path=ppt/slides/_rels/slide38.xml.rels><?xml version='1.0' encoding='UTF-8' standalone='yes'?>
<Relationships xmlns="http://schemas.openxmlformats.org/package/2006/relationships"><Relationship Type="http://schemas.openxmlformats.org/officeDocument/2006/relationships/slideLayout" Target="/ppt/slideLayouts/slideLayout6.xml" Id="R8e2c22f257a34343"/><Relationship Type="http://schemas.openxmlformats.org/officeDocument/2006/relationships/notesSlide" Target="/ppt/notesSlides/notesSlide38.xml" Id="Ra6a8f14711744bf8"/><Relationship Id="rIdInteractive3" Type="http://schemas.openxmlformats.org/officeDocument/2006/relationships/slide" Target="slide36.xml"/></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fde53e77d4a744bc" /><Relationship Type="http://schemas.openxmlformats.org/officeDocument/2006/relationships/notesSlide" Target="/ppt/notesSlides/notesSlide39.xml" Id="R65dcb3abe2724cb4" /></Relationships>
</file>

<file path=ppt/slides/_rels/slide40.xml.rels><?xml version='1.0' encoding='UTF-8' standalone='yes'?>
<Relationships xmlns="http://schemas.openxmlformats.org/package/2006/relationships"><Relationship Type="http://schemas.openxmlformats.org/officeDocument/2006/relationships/slideLayout" Target="/ppt/slideLayouts/slideLayout6.xml" Id="Rae8748d129874878"/><Relationship Type="http://schemas.openxmlformats.org/officeDocument/2006/relationships/notesSlide" Target="/ppt/notesSlides/notesSlide40.xml" Id="R2207f00eb5b94170"/><Relationship Id="rIdGif3" Type="http://schemas.openxmlformats.org/officeDocument/2006/relationships/image" Target="../media/stroke_20307.gif"/><Relationship Id="rIdGif4" Type="http://schemas.openxmlformats.org/officeDocument/2006/relationships/image" Target="../media/stroke_28201.gif"/><Relationship Id="rIdGif5" Type="http://schemas.openxmlformats.org/officeDocument/2006/relationships/image" Target="../media/stroke_27979.gif"/><Relationship Id="rIdGif6" Type="http://schemas.openxmlformats.org/officeDocument/2006/relationships/image" Target="../media/stroke_37327.gif"/><Relationship Id="rIdGif7" Type="http://schemas.openxmlformats.org/officeDocument/2006/relationships/image" Target="../media/stroke_35760.gif"/><Relationship Id="rIdGif8" Type="http://schemas.openxmlformats.org/officeDocument/2006/relationships/image" Target="../media/stroke_24405.gif"/></Relationships>
</file>

<file path=ppt/slides/_rels/slide41.xml.rels><?xml version='1.0' encoding='UTF-8' standalone='yes'?>
<Relationships xmlns="http://schemas.openxmlformats.org/package/2006/relationships"><Relationship Type="http://schemas.openxmlformats.org/officeDocument/2006/relationships/slideLayout" Target="/ppt/slideLayouts/slideLayout6.xml" Id="Rba5c8b61a222450b"/><Relationship Type="http://schemas.openxmlformats.org/officeDocument/2006/relationships/notesSlide" Target="/ppt/notesSlides/notesSlide41.xml" Id="R2f0a1c9bd1844de5"/><Relationship Id="rIdInteractive3" Type="http://schemas.openxmlformats.org/officeDocument/2006/relationships/hyperlink" Target="../Audio/HSK3-18_MODEL.mp3" TargetMode="External"/><Relationship Id="rIdEmbeddedAudio4" Type="http://schemas.openxmlformats.org/officeDocument/2006/relationships/audio" Target="../media/HSK3-18_MODEL.mp3"/></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4345d91c5f0540e3" /><Relationship Type="http://schemas.openxmlformats.org/officeDocument/2006/relationships/notesSlide" Target="/ppt/notesSlides/notesSlide42.xml" Id="Rb66600edffce419f"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1E00A36-64F4-4E1C-9A61-2A823373D48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HSK3-16</a:t>
            </a:r>
          </a:p>
        </p:txBody>
      </p:sp>
      <p:sp>
        <p:nvSpPr>
          <p:cNvPr id="2" name="heading">
            <a:extLst xmlns:a="http://schemas.openxmlformats.org/drawingml/2006/main">
              <a:ext uri="{FF2B5EF4-FFF2-40B4-BE49-F238E27FC236}">
                <a16:creationId xmlns:a16="http://schemas.microsoft.com/office/drawing/2014/main" id="{32F0D944-F19E-4AC9-BB06-41D2251F370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Sức khỏe và lịch khám</a:t>
            </a:r>
          </a:p>
        </p:txBody>
      </p:sp>
      <p:sp>
        <p:nvSpPr>
          <p:cNvPr id="3" name="page">
            <a:extLst xmlns:a="http://schemas.openxmlformats.org/drawingml/2006/main">
              <a:ext uri="{FF2B5EF4-FFF2-40B4-BE49-F238E27FC236}">
                <a16:creationId xmlns:a16="http://schemas.microsoft.com/office/drawing/2014/main" id="{8EA78E5B-CC04-4CF4-9DB3-C8275D66404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5F05490B-8995-4EF3-9916-DFB5852D3084}"/>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Nhận diện và dùng từ về sức khỏe và lịch khám; nghe lấy</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thông tin chính.</a:t>
            </a:r>
          </a:p>
        </p:txBody>
      </p:sp>
      <p:sp>
        <p:nvSpPr>
          <p:cNvPr id="5" name="duration">
            <a:extLst xmlns:a="http://schemas.openxmlformats.org/drawingml/2006/main">
              <a:ext uri="{FF2B5EF4-FFF2-40B4-BE49-F238E27FC236}">
                <a16:creationId xmlns:a16="http://schemas.microsoft.com/office/drawing/2014/main" id="{891305B2-EE96-43EC-B4D1-2BA1831205AE}"/>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566429348"/>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030BAC6-692E-4CB2-88BF-8FA4D263E33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HSK3-16</a:t>
            </a:r>
          </a:p>
        </p:txBody>
      </p:sp>
      <p:sp>
        <p:nvSpPr>
          <p:cNvPr id="2" name="heading">
            <a:extLst xmlns:a="http://schemas.openxmlformats.org/drawingml/2006/main">
              <a:ext uri="{FF2B5EF4-FFF2-40B4-BE49-F238E27FC236}">
                <a16:creationId xmlns:a16="http://schemas.microsoft.com/office/drawing/2014/main" id="{D5B868E3-B91E-4E86-8B7A-8544F03698D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AC4F82FC-0B06-40B1-A1E6-D6293ABA2A9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718CEA36-4BAB-4087-8982-7C2F683039C6}"/>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新鲜     菜单上     少油</a:t>
            </a:r>
          </a:p>
        </p:txBody>
      </p:sp>
      <p:sp>
        <p:nvSpPr>
          <p:cNvPr id="5" name="retrieval">
            <a:extLst xmlns:a="http://schemas.openxmlformats.org/drawingml/2006/main">
              <a:ext uri="{FF2B5EF4-FFF2-40B4-BE49-F238E27FC236}">
                <a16:creationId xmlns:a16="http://schemas.microsoft.com/office/drawing/2014/main" id="{97DB8327-4DC5-458A-9D15-28A5CB133861}"/>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549042108"/>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12B05D1F-F2A2-4385-B701-2959E1D4273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HSK3-16</a:t>
            </a:r>
          </a:p>
        </p:txBody>
      </p:sp>
      <p:sp>
        <p:nvSpPr>
          <p:cNvPr id="2" name="heading">
            <a:extLst xmlns:a="http://schemas.openxmlformats.org/drawingml/2006/main">
              <a:ext uri="{FF2B5EF4-FFF2-40B4-BE49-F238E27FC236}">
                <a16:creationId xmlns:a16="http://schemas.microsoft.com/office/drawing/2014/main" id="{24C47A6D-3836-4393-974F-87F26F72AF8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08BA4D23-5057-4D62-A6DF-F040AB206B3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CD0F79EB-16D5-4280-A5E3-3B713801760F}"/>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预约</a:t>
            </a:r>
          </a:p>
        </p:txBody>
      </p:sp>
      <p:sp>
        <p:nvSpPr>
          <p:cNvPr id="5" name="py0">
            <a:extLst xmlns:a="http://schemas.openxmlformats.org/drawingml/2006/main">
              <a:ext uri="{FF2B5EF4-FFF2-40B4-BE49-F238E27FC236}">
                <a16:creationId xmlns:a16="http://schemas.microsoft.com/office/drawing/2014/main" id="{D7639182-AC6A-49AD-A0D9-7A12489E90C3}"/>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yù yuē</a:t>
            </a:r>
          </a:p>
        </p:txBody>
      </p:sp>
      <p:sp>
        <p:nvSpPr>
          <p:cNvPr id="6" name="vi0">
            <a:extLst xmlns:a="http://schemas.openxmlformats.org/drawingml/2006/main">
              <a:ext uri="{FF2B5EF4-FFF2-40B4-BE49-F238E27FC236}">
                <a16:creationId xmlns:a16="http://schemas.microsoft.com/office/drawing/2014/main" id="{D21117F9-3A46-4E8C-AB39-F9C90B2CBC48}"/>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đặt lịch</a:t>
            </a:r>
          </a:p>
        </p:txBody>
      </p:sp>
      <p:sp>
        <p:nvSpPr>
          <p:cNvPr id="7" name="zh1">
            <a:extLst xmlns:a="http://schemas.openxmlformats.org/drawingml/2006/main">
              <a:ext uri="{FF2B5EF4-FFF2-40B4-BE49-F238E27FC236}">
                <a16:creationId xmlns:a16="http://schemas.microsoft.com/office/drawing/2014/main" id="{B43BFDB2-DA09-4569-8A24-833B4AF81631}"/>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挂号</a:t>
            </a:r>
          </a:p>
        </p:txBody>
      </p:sp>
      <p:sp>
        <p:nvSpPr>
          <p:cNvPr id="8" name="py1">
            <a:extLst xmlns:a="http://schemas.openxmlformats.org/drawingml/2006/main">
              <a:ext uri="{FF2B5EF4-FFF2-40B4-BE49-F238E27FC236}">
                <a16:creationId xmlns:a16="http://schemas.microsoft.com/office/drawing/2014/main" id="{CD028779-E680-43A5-AC1E-2812C6CFB425}"/>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guà hào</a:t>
            </a:r>
          </a:p>
        </p:txBody>
      </p:sp>
      <p:sp>
        <p:nvSpPr>
          <p:cNvPr id="9" name="vi1">
            <a:extLst xmlns:a="http://schemas.openxmlformats.org/drawingml/2006/main">
              <a:ext uri="{FF2B5EF4-FFF2-40B4-BE49-F238E27FC236}">
                <a16:creationId xmlns:a16="http://schemas.microsoft.com/office/drawing/2014/main" id="{260C8CD5-5A6B-44AB-9145-3FC8B4C4B224}"/>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đăng ký khám</a:t>
            </a:r>
          </a:p>
        </p:txBody>
      </p:sp>
      <p:sp>
        <p:nvSpPr>
          <p:cNvPr id="10" name="zh2">
            <a:extLst xmlns:a="http://schemas.openxmlformats.org/drawingml/2006/main">
              <a:ext uri="{FF2B5EF4-FFF2-40B4-BE49-F238E27FC236}">
                <a16:creationId xmlns:a16="http://schemas.microsoft.com/office/drawing/2014/main" id="{BE534507-6BA3-4BC5-82C1-1F7CFBCF0FE4}"/>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症状</a:t>
            </a:r>
          </a:p>
        </p:txBody>
      </p:sp>
      <p:sp>
        <p:nvSpPr>
          <p:cNvPr id="11" name="py2">
            <a:extLst xmlns:a="http://schemas.openxmlformats.org/drawingml/2006/main">
              <a:ext uri="{FF2B5EF4-FFF2-40B4-BE49-F238E27FC236}">
                <a16:creationId xmlns:a16="http://schemas.microsoft.com/office/drawing/2014/main" id="{6E6A6ADC-8688-4655-B5C8-B90C6B58A431}"/>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zhèng zhuàng</a:t>
            </a:r>
          </a:p>
        </p:txBody>
      </p:sp>
      <p:sp>
        <p:nvSpPr>
          <p:cNvPr id="12" name="vi2">
            <a:extLst xmlns:a="http://schemas.openxmlformats.org/drawingml/2006/main">
              <a:ext uri="{FF2B5EF4-FFF2-40B4-BE49-F238E27FC236}">
                <a16:creationId xmlns:a16="http://schemas.microsoft.com/office/drawing/2014/main" id="{8AE41347-FF55-4ECD-96B1-52C15C42458C}"/>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triệu chứng</a:t>
            </a:r>
          </a:p>
        </p:txBody>
      </p:sp>
      <p:sp>
        <p:nvSpPr>
          <p:cNvPr id="13" name="zh3">
            <a:extLst xmlns:a="http://schemas.openxmlformats.org/drawingml/2006/main">
              <a:ext uri="{FF2B5EF4-FFF2-40B4-BE49-F238E27FC236}">
                <a16:creationId xmlns:a16="http://schemas.microsoft.com/office/drawing/2014/main" id="{7B7B09C5-16A3-411A-8A1A-3FC08C85C7D9}"/>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咳嗽</a:t>
            </a:r>
          </a:p>
        </p:txBody>
      </p:sp>
      <p:sp>
        <p:nvSpPr>
          <p:cNvPr id="14" name="py3">
            <a:extLst xmlns:a="http://schemas.openxmlformats.org/drawingml/2006/main">
              <a:ext uri="{FF2B5EF4-FFF2-40B4-BE49-F238E27FC236}">
                <a16:creationId xmlns:a16="http://schemas.microsoft.com/office/drawing/2014/main" id="{138F7E7B-0446-4176-A917-C6A0BEE2551E}"/>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ké sòu</a:t>
            </a:r>
          </a:p>
        </p:txBody>
      </p:sp>
      <p:sp>
        <p:nvSpPr>
          <p:cNvPr id="15" name="vi3">
            <a:extLst xmlns:a="http://schemas.openxmlformats.org/drawingml/2006/main">
              <a:ext uri="{FF2B5EF4-FFF2-40B4-BE49-F238E27FC236}">
                <a16:creationId xmlns:a16="http://schemas.microsoft.com/office/drawing/2014/main" id="{8968B71B-8F1E-454F-86AA-D67791E21060}"/>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ho</a:t>
            </a:r>
          </a:p>
        </p:txBody>
      </p:sp>
      <p:sp>
        <p:nvSpPr>
          <p:cNvPr id="16" name="zh4">
            <a:extLst xmlns:a="http://schemas.openxmlformats.org/drawingml/2006/main">
              <a:ext uri="{FF2B5EF4-FFF2-40B4-BE49-F238E27FC236}">
                <a16:creationId xmlns:a16="http://schemas.microsoft.com/office/drawing/2014/main" id="{C201EB12-9A58-4B93-A99B-8A9B9FAADD6C}"/>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感冒</a:t>
            </a:r>
          </a:p>
        </p:txBody>
      </p:sp>
      <p:sp>
        <p:nvSpPr>
          <p:cNvPr id="17" name="py4">
            <a:extLst xmlns:a="http://schemas.openxmlformats.org/drawingml/2006/main">
              <a:ext uri="{FF2B5EF4-FFF2-40B4-BE49-F238E27FC236}">
                <a16:creationId xmlns:a16="http://schemas.microsoft.com/office/drawing/2014/main" id="{CA8B7FE7-E7CF-4577-808A-C1A6DA16D4D4}"/>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gǎnmào</a:t>
            </a:r>
          </a:p>
        </p:txBody>
      </p:sp>
      <p:sp>
        <p:nvSpPr>
          <p:cNvPr id="18" name="vi4">
            <a:extLst xmlns:a="http://schemas.openxmlformats.org/drawingml/2006/main">
              <a:ext uri="{FF2B5EF4-FFF2-40B4-BE49-F238E27FC236}">
                <a16:creationId xmlns:a16="http://schemas.microsoft.com/office/drawing/2014/main" id="{9FDD5F8E-EDBC-45FB-B156-76DF34D52C9C}"/>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cảm lạnh</a:t>
            </a:r>
          </a:p>
        </p:txBody>
      </p:sp>
      <p:sp>
        <p:nvSpPr>
          <p:cNvPr id="19" name="zh5">
            <a:extLst xmlns:a="http://schemas.openxmlformats.org/drawingml/2006/main">
              <a:ext uri="{FF2B5EF4-FFF2-40B4-BE49-F238E27FC236}">
                <a16:creationId xmlns:a16="http://schemas.microsoft.com/office/drawing/2014/main" id="{6B9D00AC-AE0C-447F-847A-D11B75962FDF}"/>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检查身体</a:t>
            </a:r>
          </a:p>
        </p:txBody>
      </p:sp>
      <p:sp>
        <p:nvSpPr>
          <p:cNvPr id="20" name="py5">
            <a:extLst xmlns:a="http://schemas.openxmlformats.org/drawingml/2006/main">
              <a:ext uri="{FF2B5EF4-FFF2-40B4-BE49-F238E27FC236}">
                <a16:creationId xmlns:a16="http://schemas.microsoft.com/office/drawing/2014/main" id="{250614D6-D00F-4646-9DBF-CA98E26463F3}"/>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jiǎn chá shēn tǐ</a:t>
            </a:r>
          </a:p>
        </p:txBody>
      </p:sp>
      <p:sp>
        <p:nvSpPr>
          <p:cNvPr id="21" name="vi5">
            <a:extLst xmlns:a="http://schemas.openxmlformats.org/drawingml/2006/main">
              <a:ext uri="{FF2B5EF4-FFF2-40B4-BE49-F238E27FC236}">
                <a16:creationId xmlns:a16="http://schemas.microsoft.com/office/drawing/2014/main" id="{ED397BF2-B9BE-441F-9FBC-EB13C8B7004E}"/>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khám sức khỏe</a:t>
            </a:r>
          </a:p>
        </p:txBody>
      </p:sp>
      <p:sp>
        <p:nvSpPr>
          <p:cNvPr id="22" name="zh6">
            <a:extLst xmlns:a="http://schemas.openxmlformats.org/drawingml/2006/main">
              <a:ext uri="{FF2B5EF4-FFF2-40B4-BE49-F238E27FC236}">
                <a16:creationId xmlns:a16="http://schemas.microsoft.com/office/drawing/2014/main" id="{EAB63B21-C19E-42D8-90F6-C6518F87E2FF}"/>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诊所</a:t>
            </a:r>
          </a:p>
        </p:txBody>
      </p:sp>
      <p:sp>
        <p:nvSpPr>
          <p:cNvPr id="23" name="py6">
            <a:extLst xmlns:a="http://schemas.openxmlformats.org/drawingml/2006/main">
              <a:ext uri="{FF2B5EF4-FFF2-40B4-BE49-F238E27FC236}">
                <a16:creationId xmlns:a16="http://schemas.microsoft.com/office/drawing/2014/main" id="{E8B379D9-10C5-4479-9934-B5DBB8FF9AB7}"/>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zhěn suǒ</a:t>
            </a:r>
          </a:p>
        </p:txBody>
      </p:sp>
      <p:sp>
        <p:nvSpPr>
          <p:cNvPr id="24" name="vi6">
            <a:extLst xmlns:a="http://schemas.openxmlformats.org/drawingml/2006/main">
              <a:ext uri="{FF2B5EF4-FFF2-40B4-BE49-F238E27FC236}">
                <a16:creationId xmlns:a16="http://schemas.microsoft.com/office/drawing/2014/main" id="{73F6CBD5-6812-4777-8FC3-E622FFE6C266}"/>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phòng khám</a:t>
            </a:r>
          </a:p>
        </p:txBody>
      </p:sp>
      <p:sp>
        <p:nvSpPr>
          <p:cNvPr id="25" name="zh7">
            <a:extLst xmlns:a="http://schemas.openxmlformats.org/drawingml/2006/main">
              <a:ext uri="{FF2B5EF4-FFF2-40B4-BE49-F238E27FC236}">
                <a16:creationId xmlns:a16="http://schemas.microsoft.com/office/drawing/2014/main" id="{CEAB92DE-0A1A-4FA2-B4D7-F666200F9868}"/>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护士</a:t>
            </a:r>
          </a:p>
        </p:txBody>
      </p:sp>
      <p:sp>
        <p:nvSpPr>
          <p:cNvPr id="26" name="py7">
            <a:extLst xmlns:a="http://schemas.openxmlformats.org/drawingml/2006/main">
              <a:ext uri="{FF2B5EF4-FFF2-40B4-BE49-F238E27FC236}">
                <a16:creationId xmlns:a16="http://schemas.microsoft.com/office/drawing/2014/main" id="{9C110272-ACAD-41C9-BCE6-E715B11D1A50}"/>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hù shì</a:t>
            </a:r>
          </a:p>
        </p:txBody>
      </p:sp>
      <p:sp>
        <p:nvSpPr>
          <p:cNvPr id="27" name="vi7">
            <a:extLst xmlns:a="http://schemas.openxmlformats.org/drawingml/2006/main">
              <a:ext uri="{FF2B5EF4-FFF2-40B4-BE49-F238E27FC236}">
                <a16:creationId xmlns:a16="http://schemas.microsoft.com/office/drawing/2014/main" id="{B5151858-806F-4B0C-BAA2-882BD730BC38}"/>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y tá</a:t>
            </a:r>
          </a:p>
        </p:txBody>
      </p:sp>
    </p:spTree>
    <p:extLst>
      <p:ext uri="{BB962C8B-B14F-4D97-AF65-F5344CB8AC3E}">
        <p14:creationId xmlns:p14="http://schemas.microsoft.com/office/powerpoint/2010/main" val="1751396906"/>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422632FC-4262-4248-A752-DE2EB609936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HSK3-16</a:t>
            </a:r>
          </a:p>
        </p:txBody>
      </p:sp>
      <p:sp>
        <p:nvSpPr>
          <p:cNvPr id="2" name="heading">
            <a:extLst xmlns:a="http://schemas.openxmlformats.org/drawingml/2006/main">
              <a:ext uri="{FF2B5EF4-FFF2-40B4-BE49-F238E27FC236}">
                <a16:creationId xmlns:a16="http://schemas.microsoft.com/office/drawing/2014/main" id="{4830F1F3-3037-4680-A316-9B3A8183B73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578B5B69-A24B-488A-997D-31FF8FEB4A1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322C7F23-469D-4888-842E-406905A73BFD}"/>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变成</a:t>
            </a:r>
          </a:p>
        </p:txBody>
      </p:sp>
      <p:sp>
        <p:nvSpPr>
          <p:cNvPr id="5" name="py0">
            <a:extLst xmlns:a="http://schemas.openxmlformats.org/drawingml/2006/main">
              <a:ext uri="{FF2B5EF4-FFF2-40B4-BE49-F238E27FC236}">
                <a16:creationId xmlns:a16="http://schemas.microsoft.com/office/drawing/2014/main" id="{A41FA491-CA69-435F-A366-EC55359A1284}"/>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biànchéng</a:t>
            </a:r>
          </a:p>
        </p:txBody>
      </p:sp>
      <p:sp>
        <p:nvSpPr>
          <p:cNvPr id="6" name="vi0">
            <a:extLst xmlns:a="http://schemas.openxmlformats.org/drawingml/2006/main">
              <a:ext uri="{FF2B5EF4-FFF2-40B4-BE49-F238E27FC236}">
                <a16:creationId xmlns:a16="http://schemas.microsoft.com/office/drawing/2014/main" id="{818B200D-5C6F-4AA8-BFC3-43D2E1954757}"/>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trở thành</a:t>
            </a:r>
          </a:p>
        </p:txBody>
      </p:sp>
      <p:sp>
        <p:nvSpPr>
          <p:cNvPr id="7" name="zh1">
            <a:extLst xmlns:a="http://schemas.openxmlformats.org/drawingml/2006/main">
              <a:ext uri="{FF2B5EF4-FFF2-40B4-BE49-F238E27FC236}">
                <a16:creationId xmlns:a16="http://schemas.microsoft.com/office/drawing/2014/main" id="{5B6EAD03-FD85-44B8-900C-0751EAE70D92}"/>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耳机</a:t>
            </a:r>
          </a:p>
        </p:txBody>
      </p:sp>
      <p:sp>
        <p:nvSpPr>
          <p:cNvPr id="8" name="py1">
            <a:extLst xmlns:a="http://schemas.openxmlformats.org/drawingml/2006/main">
              <a:ext uri="{FF2B5EF4-FFF2-40B4-BE49-F238E27FC236}">
                <a16:creationId xmlns:a16="http://schemas.microsoft.com/office/drawing/2014/main" id="{1B1477C3-D54D-4C1E-A2D1-CEEE6EBC3142}"/>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ěrjī</a:t>
            </a:r>
          </a:p>
        </p:txBody>
      </p:sp>
      <p:sp>
        <p:nvSpPr>
          <p:cNvPr id="9" name="vi1">
            <a:extLst xmlns:a="http://schemas.openxmlformats.org/drawingml/2006/main">
              <a:ext uri="{FF2B5EF4-FFF2-40B4-BE49-F238E27FC236}">
                <a16:creationId xmlns:a16="http://schemas.microsoft.com/office/drawing/2014/main" id="{4B932A13-6AA1-4337-B66C-BC26D3034195}"/>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tai nghe</a:t>
            </a:r>
          </a:p>
        </p:txBody>
      </p:sp>
      <p:sp>
        <p:nvSpPr>
          <p:cNvPr id="10" name="zh2">
            <a:extLst xmlns:a="http://schemas.openxmlformats.org/drawingml/2006/main">
              <a:ext uri="{FF2B5EF4-FFF2-40B4-BE49-F238E27FC236}">
                <a16:creationId xmlns:a16="http://schemas.microsoft.com/office/drawing/2014/main" id="{58151622-8AAD-4A81-B21E-BF41049B6AC5}"/>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姐妹</a:t>
            </a:r>
          </a:p>
        </p:txBody>
      </p:sp>
      <p:sp>
        <p:nvSpPr>
          <p:cNvPr id="11" name="py2">
            <a:extLst xmlns:a="http://schemas.openxmlformats.org/drawingml/2006/main">
              <a:ext uri="{FF2B5EF4-FFF2-40B4-BE49-F238E27FC236}">
                <a16:creationId xmlns:a16="http://schemas.microsoft.com/office/drawing/2014/main" id="{012186D1-BA08-495F-A5EE-1B4DE718ED58}"/>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jiěmèi</a:t>
            </a:r>
          </a:p>
        </p:txBody>
      </p:sp>
      <p:sp>
        <p:nvSpPr>
          <p:cNvPr id="12" name="vi2">
            <a:extLst xmlns:a="http://schemas.openxmlformats.org/drawingml/2006/main">
              <a:ext uri="{FF2B5EF4-FFF2-40B4-BE49-F238E27FC236}">
                <a16:creationId xmlns:a16="http://schemas.microsoft.com/office/drawing/2014/main" id="{82B46428-2111-459F-8BCF-33C53C238056}"/>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chị em gái</a:t>
            </a:r>
          </a:p>
        </p:txBody>
      </p:sp>
      <p:sp>
        <p:nvSpPr>
          <p:cNvPr id="13" name="zh3">
            <a:extLst xmlns:a="http://schemas.openxmlformats.org/drawingml/2006/main">
              <a:ext uri="{FF2B5EF4-FFF2-40B4-BE49-F238E27FC236}">
                <a16:creationId xmlns:a16="http://schemas.microsoft.com/office/drawing/2014/main" id="{6A5F1FDB-0ED3-4326-9177-3E9751AA6850}"/>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胖</a:t>
            </a:r>
          </a:p>
        </p:txBody>
      </p:sp>
      <p:sp>
        <p:nvSpPr>
          <p:cNvPr id="14" name="py3">
            <a:extLst xmlns:a="http://schemas.openxmlformats.org/drawingml/2006/main">
              <a:ext uri="{FF2B5EF4-FFF2-40B4-BE49-F238E27FC236}">
                <a16:creationId xmlns:a16="http://schemas.microsoft.com/office/drawing/2014/main" id="{03AB3369-C6F0-4653-A9DB-78E6EAE2F26C}"/>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pàng</a:t>
            </a:r>
          </a:p>
        </p:txBody>
      </p:sp>
      <p:sp>
        <p:nvSpPr>
          <p:cNvPr id="15" name="vi3">
            <a:extLst xmlns:a="http://schemas.openxmlformats.org/drawingml/2006/main">
              <a:ext uri="{FF2B5EF4-FFF2-40B4-BE49-F238E27FC236}">
                <a16:creationId xmlns:a16="http://schemas.microsoft.com/office/drawing/2014/main" id="{24729041-7080-4950-A2D4-EE41AA314C5A}"/>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béo</a:t>
            </a:r>
          </a:p>
        </p:txBody>
      </p:sp>
      <p:sp>
        <p:nvSpPr>
          <p:cNvPr id="16" name="zh4">
            <a:extLst xmlns:a="http://schemas.openxmlformats.org/drawingml/2006/main">
              <a:ext uri="{FF2B5EF4-FFF2-40B4-BE49-F238E27FC236}">
                <a16:creationId xmlns:a16="http://schemas.microsoft.com/office/drawing/2014/main" id="{C697DEF4-A50E-4BB3-9242-CCE9B83B679F}"/>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为了</a:t>
            </a:r>
          </a:p>
        </p:txBody>
      </p:sp>
      <p:sp>
        <p:nvSpPr>
          <p:cNvPr id="17" name="py4">
            <a:extLst xmlns:a="http://schemas.openxmlformats.org/drawingml/2006/main">
              <a:ext uri="{FF2B5EF4-FFF2-40B4-BE49-F238E27FC236}">
                <a16:creationId xmlns:a16="http://schemas.microsoft.com/office/drawing/2014/main" id="{75FC7467-39A2-441D-9225-BFA4007CDE2B}"/>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wèile</a:t>
            </a:r>
          </a:p>
        </p:txBody>
      </p:sp>
      <p:sp>
        <p:nvSpPr>
          <p:cNvPr id="18" name="vi4">
            <a:extLst xmlns:a="http://schemas.openxmlformats.org/drawingml/2006/main">
              <a:ext uri="{FF2B5EF4-FFF2-40B4-BE49-F238E27FC236}">
                <a16:creationId xmlns:a16="http://schemas.microsoft.com/office/drawing/2014/main" id="{2EE82623-C787-4B27-97D0-4332C0292FCE}"/>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để nhằm</a:t>
            </a:r>
          </a:p>
        </p:txBody>
      </p:sp>
      <p:sp>
        <p:nvSpPr>
          <p:cNvPr id="19" name="zh5">
            <a:extLst xmlns:a="http://schemas.openxmlformats.org/drawingml/2006/main">
              <a:ext uri="{FF2B5EF4-FFF2-40B4-BE49-F238E27FC236}">
                <a16:creationId xmlns:a16="http://schemas.microsoft.com/office/drawing/2014/main" id="{0263C198-5329-4CD8-A0D5-2258D98CAC61}"/>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越</a:t>
            </a:r>
          </a:p>
        </p:txBody>
      </p:sp>
      <p:sp>
        <p:nvSpPr>
          <p:cNvPr id="20" name="py5">
            <a:extLst xmlns:a="http://schemas.openxmlformats.org/drawingml/2006/main">
              <a:ext uri="{FF2B5EF4-FFF2-40B4-BE49-F238E27FC236}">
                <a16:creationId xmlns:a16="http://schemas.microsoft.com/office/drawing/2014/main" id="{D898C16A-E1E3-442D-88A4-E7BC2D63D6E1}"/>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yuè</a:t>
            </a:r>
          </a:p>
        </p:txBody>
      </p:sp>
      <p:sp>
        <p:nvSpPr>
          <p:cNvPr id="21" name="vi5">
            <a:extLst xmlns:a="http://schemas.openxmlformats.org/drawingml/2006/main">
              <a:ext uri="{FF2B5EF4-FFF2-40B4-BE49-F238E27FC236}">
                <a16:creationId xmlns:a16="http://schemas.microsoft.com/office/drawing/2014/main" id="{D9B4EF94-3446-4621-B295-D46509EBB3A0}"/>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càng</a:t>
            </a:r>
          </a:p>
        </p:txBody>
      </p:sp>
    </p:spTree>
    <p:extLst>
      <p:ext uri="{BB962C8B-B14F-4D97-AF65-F5344CB8AC3E}">
        <p14:creationId xmlns:p14="http://schemas.microsoft.com/office/powerpoint/2010/main" val="2041248353"/>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10A180C-B907-465B-A29E-E2175FA1FA6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HSK3-16</a:t>
            </a:r>
          </a:p>
        </p:txBody>
      </p:sp>
      <p:sp>
        <p:nvSpPr>
          <p:cNvPr id="2" name="heading">
            <a:extLst xmlns:a="http://schemas.openxmlformats.org/drawingml/2006/main">
              <a:ext uri="{FF2B5EF4-FFF2-40B4-BE49-F238E27FC236}">
                <a16:creationId xmlns:a16="http://schemas.microsoft.com/office/drawing/2014/main" id="{8C9F0134-2261-4992-B09C-D7C3C06D0A8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B223FF07-82B5-4AB6-84F9-C08FAEB3B8C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CBE79A75-FCB9-436F-8A23-00907F445F2E}"/>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……了 加 thời gian</a:t>
            </a:r>
          </a:p>
        </p:txBody>
      </p:sp>
      <p:sp>
        <p:nvSpPr>
          <p:cNvPr id="5" name="rule">
            <a:extLst xmlns:a="http://schemas.openxmlformats.org/drawingml/2006/main">
              <a:ext uri="{FF2B5EF4-FFF2-40B4-BE49-F238E27FC236}">
                <a16:creationId xmlns:a16="http://schemas.microsoft.com/office/drawing/2014/main" id="{70BDA350-A5EA-4B06-AC33-D004D478216F}"/>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我咳嗽三天了。 Tôi ho ba ngày rồi.</a:t>
            </a:r>
          </a:p>
        </p:txBody>
      </p:sp>
    </p:spTree>
    <p:extLst>
      <p:ext uri="{BB962C8B-B14F-4D97-AF65-F5344CB8AC3E}">
        <p14:creationId xmlns:p14="http://schemas.microsoft.com/office/powerpoint/2010/main" val="1471366028"/>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BDEA29F-1BB5-4FE2-8C0A-B3AEC87DF04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HSK3-16</a:t>
            </a:r>
          </a:p>
        </p:txBody>
      </p:sp>
      <p:sp>
        <p:nvSpPr>
          <p:cNvPr id="2" name="heading">
            <a:extLst xmlns:a="http://schemas.openxmlformats.org/drawingml/2006/main">
              <a:ext uri="{FF2B5EF4-FFF2-40B4-BE49-F238E27FC236}">
                <a16:creationId xmlns:a16="http://schemas.microsoft.com/office/drawing/2014/main" id="{834CE393-A813-4DF1-A7D7-4C7B3AF77B5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2049B04A-F15E-448F-B5E0-C77A6E73D22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42FCC620-BF79-48B4-8272-46F4F0A1EE06}"/>
              </a:ext>
            </a:extLst>
            <ns0:hlinkClick xmlns:ns0="http://schemas.openxmlformats.org/drawingml/2006/main" xmlns:ns1="http://schemas.openxmlformats.org/officeDocument/2006/relationships" ns1:id="rIdInteractive3">
              <ns0:snd ns1:embed="rIdEmbeddedAudio4" name="HSK3-16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4D99C308-D36F-4087-9BD8-95594CEEE89A}"/>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21461B93-CA94-408D-8B18-DCE72179920F}"/>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447609327"/>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1BA0633-2B1B-4199-B7D6-50917796A63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HSK3-16</a:t>
            </a:r>
          </a:p>
        </p:txBody>
      </p:sp>
      <p:sp>
        <p:nvSpPr>
          <p:cNvPr id="2" name="heading">
            <a:extLst xmlns:a="http://schemas.openxmlformats.org/drawingml/2006/main">
              <a:ext uri="{FF2B5EF4-FFF2-40B4-BE49-F238E27FC236}">
                <a16:creationId xmlns:a16="http://schemas.microsoft.com/office/drawing/2014/main" id="{5A4BB313-54DD-4C1F-9E1B-88AF832E8D1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6A754FA5-A64B-484F-A7F3-12285A94F0E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A6929B6C-8722-4E81-8735-FEE0403C27B9}"/>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小安咳嗽三天，打电话预约门诊。他预约了明天上午九点。工作人员请他提前十五分</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钟到。</a:t>
            </a:r>
          </a:p>
        </p:txBody>
      </p:sp>
      <p:sp>
        <p:nvSpPr>
          <p:cNvPr id="5" name="q0">
            <a:extLst xmlns:a="http://schemas.openxmlformats.org/drawingml/2006/main">
              <a:ext uri="{FF2B5EF4-FFF2-40B4-BE49-F238E27FC236}">
                <a16:creationId xmlns:a16="http://schemas.microsoft.com/office/drawing/2014/main" id="{2BFA093F-E008-4352-B0B8-052B3409DC7B}"/>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预约时间是几点？</a:t>
            </a:r>
          </a:p>
        </p:txBody>
      </p:sp>
      <p:sp>
        <p:nvSpPr>
          <p:cNvPr id="6" name="q1">
            <a:extLst xmlns:a="http://schemas.openxmlformats.org/drawingml/2006/main">
              <a:ext uri="{FF2B5EF4-FFF2-40B4-BE49-F238E27FC236}">
                <a16:creationId xmlns:a16="http://schemas.microsoft.com/office/drawing/2014/main" id="{F2F5014C-68DA-48C3-A461-4447412E9BD0}"/>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需要提前多久到？</a:t>
            </a:r>
          </a:p>
        </p:txBody>
      </p:sp>
    </p:spTree>
    <p:extLst>
      <p:ext uri="{BB962C8B-B14F-4D97-AF65-F5344CB8AC3E}">
        <p14:creationId xmlns:p14="http://schemas.microsoft.com/office/powerpoint/2010/main" val="1749619666"/>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490ADAB7-958E-47B6-B9BB-0862D46E2C0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HSK3-16</a:t>
            </a:r>
          </a:p>
        </p:txBody>
      </p:sp>
      <p:sp>
        <p:nvSpPr>
          <p:cNvPr id="2" name="heading">
            <a:extLst xmlns:a="http://schemas.openxmlformats.org/drawingml/2006/main">
              <a:ext uri="{FF2B5EF4-FFF2-40B4-BE49-F238E27FC236}">
                <a16:creationId xmlns:a16="http://schemas.microsoft.com/office/drawing/2014/main" id="{7670D608-44AF-49B5-A423-AFA0D461477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1655CC15-4A7A-4025-B497-EF932631A2A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2398BF2F-7391-4CEA-A2FD-094627EB28AD}"/>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Từ nào có nghĩa “đặt lịch”?</a:t>
            </a:r>
          </a:p>
        </p:txBody>
      </p:sp>
      <p:sp>
        <p:nvSpPr>
          <p:cNvPr id="5" name="audio_game">
            <a:extLst xmlns:a="http://schemas.openxmlformats.org/drawingml/2006/main">
              <a:ext uri="{FF2B5EF4-FFF2-40B4-BE49-F238E27FC236}">
                <a16:creationId xmlns:a16="http://schemas.microsoft.com/office/drawing/2014/main" id="{83F24F35-9BFF-42BF-A0BA-86E22F7A65FD}"/>
              </a:ext>
            </a:extLst>
            <ns0:hlinkClick xmlns:ns0="http://schemas.openxmlformats.org/drawingml/2006/main" xmlns:ns1="http://schemas.openxmlformats.org/officeDocument/2006/relationships" ns1:id="rIdInteractive3">
              <ns0:snd ns1:embed="rIdEmbeddedAudio4" name="HSK3-16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71B1700D-E5F4-4D00-84E4-CD8B1341ADD9}"/>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预约</a:t>
            </a:r>
          </a:p>
        </p:txBody>
      </p:sp>
      <p:sp>
        <p:nvSpPr>
          <p:cNvPr id="7" name="choice_1">
            <a:extLst xmlns:a="http://schemas.openxmlformats.org/drawingml/2006/main">
              <a:ext uri="{FF2B5EF4-FFF2-40B4-BE49-F238E27FC236}">
                <a16:creationId xmlns:a16="http://schemas.microsoft.com/office/drawing/2014/main" id="{92DE7B67-B65B-4FF5-92E6-70C6BD7723E8}"/>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挂号</a:t>
            </a:r>
          </a:p>
        </p:txBody>
      </p:sp>
      <p:sp>
        <p:nvSpPr>
          <p:cNvPr id="8" name="choice_2">
            <a:extLst xmlns:a="http://schemas.openxmlformats.org/drawingml/2006/main">
              <a:ext uri="{FF2B5EF4-FFF2-40B4-BE49-F238E27FC236}">
                <a16:creationId xmlns:a16="http://schemas.microsoft.com/office/drawing/2014/main" id="{7D6D6EB4-8F38-47CE-8464-191241C1CE39}"/>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症状</a:t>
            </a:r>
          </a:p>
        </p:txBody>
      </p:sp>
    </p:spTree>
    <p:extLst>
      <p:ext uri="{BB962C8B-B14F-4D97-AF65-F5344CB8AC3E}">
        <p14:creationId xmlns:p14="http://schemas.microsoft.com/office/powerpoint/2010/main" val="429604175"/>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42382A1-4477-4B46-B54A-6B3D9522BF9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HSK3-16</a:t>
            </a:r>
          </a:p>
        </p:txBody>
      </p:sp>
      <p:sp>
        <p:nvSpPr>
          <p:cNvPr id="2" name="heading">
            <a:extLst xmlns:a="http://schemas.openxmlformats.org/drawingml/2006/main">
              <a:ext uri="{FF2B5EF4-FFF2-40B4-BE49-F238E27FC236}">
                <a16:creationId xmlns:a16="http://schemas.microsoft.com/office/drawing/2014/main" id="{7D00D77F-2D96-434A-B16F-6D1E44C779C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8139AA63-C7F5-4E72-9AB4-0A530545E38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BC84D7AE-F924-475B-8BDD-346626BD7050}"/>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预约 (yù yuē) = đặt lịch.</a:t>
            </a:r>
          </a:p>
        </p:txBody>
      </p:sp>
      <p:sp>
        <p:nvSpPr>
          <p:cNvPr id="5" name="stretch">
            <a:extLst xmlns:a="http://schemas.openxmlformats.org/drawingml/2006/main">
              <a:ext uri="{FF2B5EF4-FFF2-40B4-BE49-F238E27FC236}">
                <a16:creationId xmlns:a16="http://schemas.microsoft.com/office/drawing/2014/main" id="{005E2611-FAA0-4EF3-86F8-0620DC43E772}"/>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75086A92-2AE6-42F5-87BD-F9274EA79DB9}"/>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672342564"/>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577CEF2-B15F-4388-B107-7C55101B7CF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HSK3-16</a:t>
            </a:r>
          </a:p>
        </p:txBody>
      </p:sp>
      <p:sp>
        <p:nvSpPr>
          <p:cNvPr id="2" name="heading">
            <a:extLst xmlns:a="http://schemas.openxmlformats.org/drawingml/2006/main">
              <a:ext uri="{FF2B5EF4-FFF2-40B4-BE49-F238E27FC236}">
                <a16:creationId xmlns:a16="http://schemas.microsoft.com/office/drawing/2014/main" id="{06A62396-61DD-4D9A-895A-2DC73623D2C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FE911E28-B07D-4F79-ABFC-35A25937A1B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FB35A0B1-CF37-465B-84DB-9042BF05BDF8}"/>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44DF77A3-EA83-4520-8FD6-B8B473389CD5}"/>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375112664"/>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CF8A7EC-C680-41E8-AFF4-0C01F13C2A3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HSK3-16</a:t>
            </a:r>
          </a:p>
        </p:txBody>
      </p:sp>
      <p:sp>
        <p:nvSpPr>
          <p:cNvPr id="2" name="heading">
            <a:extLst xmlns:a="http://schemas.openxmlformats.org/drawingml/2006/main">
              <a:ext uri="{FF2B5EF4-FFF2-40B4-BE49-F238E27FC236}">
                <a16:creationId xmlns:a16="http://schemas.microsoft.com/office/drawing/2014/main" id="{7EE37455-F350-43E1-87BF-882974FEB8E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5C31BB9C-F7E8-46F9-B9A3-057B9244FC0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BE523F0A-DAA3-4753-B678-727D00536406}"/>
              </a:ext>
            </a:extLst>
          </p:cNvPr>
          <p:cNvSpPr>
            <a:spLocks xmlns:a="http://schemas.openxmlformats.org/drawingml/2006/main" noGrp="1"/>
          </p:cNvSpPr>
          <p:nvPr/>
        </p:nvSpPr>
        <p:spPr>
          <a:xfrm xmlns:a="http://schemas.openxmlformats.org/drawingml/2006/main">
            <a:off x="619125" y="166687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Đóng vai đặt lịch khám, mô tả thời điểm bắt đầu và thời</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gian kéo dài của triệu chứng. Chỉ luyện giao tiếp, không</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chẩn đoán.</a:t>
            </a:r>
          </a:p>
        </p:txBody>
      </p:sp>
      <p:sp>
        <p:nvSpPr>
          <p:cNvPr id="5" name="taskrule">
            <a:extLst xmlns:a="http://schemas.openxmlformats.org/drawingml/2006/main">
              <a:ext uri="{FF2B5EF4-FFF2-40B4-BE49-F238E27FC236}">
                <a16:creationId xmlns:a16="http://schemas.microsoft.com/office/drawing/2014/main" id="{BAC84FF8-AAF6-45EC-8055-7DA303AC3F14}"/>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841035311"/>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9C3D0E4-6F4E-457B-AD8C-D9CA8D38AF2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HSK3-16</a:t>
            </a:r>
          </a:p>
        </p:txBody>
      </p:sp>
      <p:sp>
        <p:nvSpPr>
          <p:cNvPr id="2" name="heading">
            <a:extLst xmlns:a="http://schemas.openxmlformats.org/drawingml/2006/main">
              <a:ext uri="{FF2B5EF4-FFF2-40B4-BE49-F238E27FC236}">
                <a16:creationId xmlns:a16="http://schemas.microsoft.com/office/drawing/2014/main" id="{EA4B6DCD-7D09-4CFB-8E00-CEB18AD0EF5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0029E933-BBCE-452B-A17B-A69D04FAD5A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预"/>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约"/>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挂"/>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号"/>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症"/>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状"/>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571248971"/>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BF255A7-02B4-4372-8847-36F94B049AD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HSK3-16</a:t>
            </a:r>
          </a:p>
        </p:txBody>
      </p:sp>
      <p:sp>
        <p:nvSpPr>
          <p:cNvPr id="2" name="heading">
            <a:extLst xmlns:a="http://schemas.openxmlformats.org/drawingml/2006/main">
              <a:ext uri="{FF2B5EF4-FFF2-40B4-BE49-F238E27FC236}">
                <a16:creationId xmlns:a16="http://schemas.microsoft.com/office/drawing/2014/main" id="{60C53521-43A1-4041-A182-900BE9E1C7A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B6B3EAE5-8365-44EE-A21C-673704A701B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DC85DD1E-691D-486A-9406-3E058DD6EB6C}"/>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70CF9632-4485-489C-85A0-38A806CE8D6E}"/>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17A590E2-5735-4C4C-9B27-1A33CA7B8B0F}"/>
              </a:ext>
            </a:extLst>
            <ns0:hlinkClick xmlns:ns0="http://schemas.openxmlformats.org/drawingml/2006/main" xmlns:ns1="http://schemas.openxmlformats.org/officeDocument/2006/relationships" ns1:id="rIdInteractive3">
              <ns0:snd ns1:embed="rIdEmbeddedAudio4" name="HSK3-16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748960057"/>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179B1ED-EBF2-4410-848E-E7CFE2849EA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HSK3-16</a:t>
            </a:r>
          </a:p>
        </p:txBody>
      </p:sp>
      <p:sp>
        <p:nvSpPr>
          <p:cNvPr id="2" name="heading">
            <a:extLst xmlns:a="http://schemas.openxmlformats.org/drawingml/2006/main">
              <a:ext uri="{FF2B5EF4-FFF2-40B4-BE49-F238E27FC236}">
                <a16:creationId xmlns:a16="http://schemas.microsoft.com/office/drawing/2014/main" id="{5090CCD0-17E0-46CC-AF20-6DC5DB499E1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858CCD9D-0FDC-459F-BE57-121B75992B8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066012CD-6E05-49A0-B975-C00FF9713EEE}"/>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33807B91-D96C-4AA2-94B3-05F65BA1C2EC}"/>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2074688788"/>
      </p:ext>
    </p:extLst>
  </p:cSld>
</p:sld>
</file>

<file path=ppt/slides/slide15.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3AE26BE-D417-41A5-9952-B3E70126904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HSK3-17</a:t>
            </a:r>
          </a:p>
        </p:txBody>
      </p:sp>
      <p:sp>
        <p:nvSpPr>
          <p:cNvPr id="2" name="heading">
            <a:extLst xmlns:a="http://schemas.openxmlformats.org/drawingml/2006/main">
              <a:ext uri="{FF2B5EF4-FFF2-40B4-BE49-F238E27FC236}">
                <a16:creationId xmlns:a16="http://schemas.microsoft.com/office/drawing/2014/main" id="{EF9DEFCD-4181-4266-9439-C03B52BE71D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Sức khỏe và lịch khám</a:t>
            </a:r>
          </a:p>
        </p:txBody>
      </p:sp>
      <p:sp>
        <p:nvSpPr>
          <p:cNvPr id="3" name="page">
            <a:extLst xmlns:a="http://schemas.openxmlformats.org/drawingml/2006/main">
              <a:ext uri="{FF2B5EF4-FFF2-40B4-BE49-F238E27FC236}">
                <a16:creationId xmlns:a16="http://schemas.microsoft.com/office/drawing/2014/main" id="{26A58B45-9207-4504-8413-24FD925B751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A83167B4-BC55-419F-B9CC-4B4C9E7E943E}"/>
              </a:ext>
            </a:extLst>
          </p:cNvPr>
          <p:cNvSpPr>
            <a:spLocks xmlns:a="http://schemas.openxmlformats.org/drawingml/2006/main" noGrp="1"/>
          </p:cNvSpPr>
          <p:nvPr/>
        </p:nvSpPr>
        <p:spPr>
          <a:xfrm xmlns:a="http://schemas.openxmlformats.org/drawingml/2006/main">
            <a:off x="619125" y="2095500"/>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Dùng cấu trúc 从……开始 và đọc tìm chi tiết.</a:t>
            </a:r>
          </a:p>
        </p:txBody>
      </p:sp>
      <p:sp>
        <p:nvSpPr>
          <p:cNvPr id="5" name="duration">
            <a:extLst xmlns:a="http://schemas.openxmlformats.org/drawingml/2006/main">
              <a:ext uri="{FF2B5EF4-FFF2-40B4-BE49-F238E27FC236}">
                <a16:creationId xmlns:a16="http://schemas.microsoft.com/office/drawing/2014/main" id="{4F283252-D8EC-4DEA-8D94-4DBE95C588CF}"/>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205521078"/>
      </p:ext>
    </p:extLst>
  </p:cSld>
</p:sld>
</file>

<file path=ppt/slides/slide1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A5E1F77-7773-4FD7-8322-86BE0923D7E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HSK3-17</a:t>
            </a:r>
          </a:p>
        </p:txBody>
      </p:sp>
      <p:sp>
        <p:nvSpPr>
          <p:cNvPr id="2" name="heading">
            <a:extLst xmlns:a="http://schemas.openxmlformats.org/drawingml/2006/main">
              <a:ext uri="{FF2B5EF4-FFF2-40B4-BE49-F238E27FC236}">
                <a16:creationId xmlns:a16="http://schemas.microsoft.com/office/drawing/2014/main" id="{C3C16CF6-2FBE-422A-A4FC-BEBFB0EAFF9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CCB66FED-F217-4855-8334-A8CE82E7DCE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7040856D-92F7-41BA-AB0C-DD5C95889E61}"/>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分开     一起结账     预订</a:t>
            </a:r>
          </a:p>
        </p:txBody>
      </p:sp>
      <p:sp>
        <p:nvSpPr>
          <p:cNvPr id="5" name="retrieval">
            <a:extLst xmlns:a="http://schemas.openxmlformats.org/drawingml/2006/main">
              <a:ext uri="{FF2B5EF4-FFF2-40B4-BE49-F238E27FC236}">
                <a16:creationId xmlns:a16="http://schemas.microsoft.com/office/drawing/2014/main" id="{AFA1F40E-34B5-4A3C-8EBD-83D502B5D95F}"/>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695180220"/>
      </p:ext>
    </p:extLst>
  </p:cSld>
</p:sld>
</file>

<file path=ppt/slides/slide1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21FB74BD-DE05-46CC-AE6F-166CC72D666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HSK3-17</a:t>
            </a:r>
          </a:p>
        </p:txBody>
      </p:sp>
      <p:sp>
        <p:nvSpPr>
          <p:cNvPr id="2" name="heading">
            <a:extLst xmlns:a="http://schemas.openxmlformats.org/drawingml/2006/main">
              <a:ext uri="{FF2B5EF4-FFF2-40B4-BE49-F238E27FC236}">
                <a16:creationId xmlns:a16="http://schemas.microsoft.com/office/drawing/2014/main" id="{ADBE51F3-BAA5-4DBF-B829-B31D9CB50A8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36E3A757-60C8-4841-9772-CE1755C8855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3A127702-370C-460F-9C18-DC329D2A5524}"/>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病人</a:t>
            </a:r>
          </a:p>
        </p:txBody>
      </p:sp>
      <p:sp>
        <p:nvSpPr>
          <p:cNvPr id="5" name="py0">
            <a:extLst xmlns:a="http://schemas.openxmlformats.org/drawingml/2006/main">
              <a:ext uri="{FF2B5EF4-FFF2-40B4-BE49-F238E27FC236}">
                <a16:creationId xmlns:a16="http://schemas.microsoft.com/office/drawing/2014/main" id="{03D006D4-AD81-483E-9B64-4063B33439A3}"/>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bìngrén</a:t>
            </a:r>
          </a:p>
        </p:txBody>
      </p:sp>
      <p:sp>
        <p:nvSpPr>
          <p:cNvPr id="6" name="vi0">
            <a:extLst xmlns:a="http://schemas.openxmlformats.org/drawingml/2006/main">
              <a:ext uri="{FF2B5EF4-FFF2-40B4-BE49-F238E27FC236}">
                <a16:creationId xmlns:a16="http://schemas.microsoft.com/office/drawing/2014/main" id="{A7814E13-E90C-4FD6-9602-51F081A91BA1}"/>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bệnh nhân</a:t>
            </a:r>
          </a:p>
        </p:txBody>
      </p:sp>
      <p:sp>
        <p:nvSpPr>
          <p:cNvPr id="7" name="zh1">
            <a:extLst xmlns:a="http://schemas.openxmlformats.org/drawingml/2006/main">
              <a:ext uri="{FF2B5EF4-FFF2-40B4-BE49-F238E27FC236}">
                <a16:creationId xmlns:a16="http://schemas.microsoft.com/office/drawing/2014/main" id="{DEED8666-1FE0-48EA-BDA7-EB2E8DDD1D66}"/>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持续</a:t>
            </a:r>
          </a:p>
        </p:txBody>
      </p:sp>
      <p:sp>
        <p:nvSpPr>
          <p:cNvPr id="8" name="py1">
            <a:extLst xmlns:a="http://schemas.openxmlformats.org/drawingml/2006/main">
              <a:ext uri="{FF2B5EF4-FFF2-40B4-BE49-F238E27FC236}">
                <a16:creationId xmlns:a16="http://schemas.microsoft.com/office/drawing/2014/main" id="{70D84102-786F-4FC0-B00D-15A4B8DA7991}"/>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chí xù</a:t>
            </a:r>
          </a:p>
        </p:txBody>
      </p:sp>
      <p:sp>
        <p:nvSpPr>
          <p:cNvPr id="9" name="vi1">
            <a:extLst xmlns:a="http://schemas.openxmlformats.org/drawingml/2006/main">
              <a:ext uri="{FF2B5EF4-FFF2-40B4-BE49-F238E27FC236}">
                <a16:creationId xmlns:a16="http://schemas.microsoft.com/office/drawing/2014/main" id="{7767E6C9-522C-4356-983F-D4935BB38308}"/>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kéo dài</a:t>
            </a:r>
          </a:p>
        </p:txBody>
      </p:sp>
      <p:sp>
        <p:nvSpPr>
          <p:cNvPr id="10" name="zh2">
            <a:extLst xmlns:a="http://schemas.openxmlformats.org/drawingml/2006/main">
              <a:ext uri="{FF2B5EF4-FFF2-40B4-BE49-F238E27FC236}">
                <a16:creationId xmlns:a16="http://schemas.microsoft.com/office/drawing/2014/main" id="{CCD54C66-0C7D-4993-822B-626BC6A6C7BA}"/>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严重</a:t>
            </a:r>
          </a:p>
        </p:txBody>
      </p:sp>
      <p:sp>
        <p:nvSpPr>
          <p:cNvPr id="11" name="py2">
            <a:extLst xmlns:a="http://schemas.openxmlformats.org/drawingml/2006/main">
              <a:ext uri="{FF2B5EF4-FFF2-40B4-BE49-F238E27FC236}">
                <a16:creationId xmlns:a16="http://schemas.microsoft.com/office/drawing/2014/main" id="{1B94EDBD-0E4B-4B54-962D-1AFF7D73A358}"/>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yán zhòng</a:t>
            </a:r>
          </a:p>
        </p:txBody>
      </p:sp>
      <p:sp>
        <p:nvSpPr>
          <p:cNvPr id="12" name="vi2">
            <a:extLst xmlns:a="http://schemas.openxmlformats.org/drawingml/2006/main">
              <a:ext uri="{FF2B5EF4-FFF2-40B4-BE49-F238E27FC236}">
                <a16:creationId xmlns:a16="http://schemas.microsoft.com/office/drawing/2014/main" id="{96496A97-8F29-4D5E-A697-60B6839E17F6}"/>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nghiêm trọng</a:t>
            </a:r>
          </a:p>
        </p:txBody>
      </p:sp>
      <p:sp>
        <p:nvSpPr>
          <p:cNvPr id="13" name="zh3">
            <a:extLst xmlns:a="http://schemas.openxmlformats.org/drawingml/2006/main">
              <a:ext uri="{FF2B5EF4-FFF2-40B4-BE49-F238E27FC236}">
                <a16:creationId xmlns:a16="http://schemas.microsoft.com/office/drawing/2014/main" id="{3CCEEC5A-7F95-420E-9464-B248A5EB1ED9}"/>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请假</a:t>
            </a:r>
          </a:p>
        </p:txBody>
      </p:sp>
      <p:sp>
        <p:nvSpPr>
          <p:cNvPr id="14" name="py3">
            <a:extLst xmlns:a="http://schemas.openxmlformats.org/drawingml/2006/main">
              <a:ext uri="{FF2B5EF4-FFF2-40B4-BE49-F238E27FC236}">
                <a16:creationId xmlns:a16="http://schemas.microsoft.com/office/drawing/2014/main" id="{55BDB0EE-9F80-4EC1-B8E6-C420048A0D8D}"/>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qǐngjià</a:t>
            </a:r>
          </a:p>
        </p:txBody>
      </p:sp>
      <p:sp>
        <p:nvSpPr>
          <p:cNvPr id="15" name="vi3">
            <a:extLst xmlns:a="http://schemas.openxmlformats.org/drawingml/2006/main">
              <a:ext uri="{FF2B5EF4-FFF2-40B4-BE49-F238E27FC236}">
                <a16:creationId xmlns:a16="http://schemas.microsoft.com/office/drawing/2014/main" id="{34E20ECA-1A4A-48F3-8A1B-8C39025AB49A}"/>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xin nghỉ</a:t>
            </a:r>
          </a:p>
        </p:txBody>
      </p:sp>
      <p:sp>
        <p:nvSpPr>
          <p:cNvPr id="16" name="zh4">
            <a:extLst xmlns:a="http://schemas.openxmlformats.org/drawingml/2006/main">
              <a:ext uri="{FF2B5EF4-FFF2-40B4-BE49-F238E27FC236}">
                <a16:creationId xmlns:a16="http://schemas.microsoft.com/office/drawing/2014/main" id="{473806C1-A466-46B5-897C-3D2DFBC740F3}"/>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恢复</a:t>
            </a:r>
          </a:p>
        </p:txBody>
      </p:sp>
      <p:sp>
        <p:nvSpPr>
          <p:cNvPr id="17" name="py4">
            <a:extLst xmlns:a="http://schemas.openxmlformats.org/drawingml/2006/main">
              <a:ext uri="{FF2B5EF4-FFF2-40B4-BE49-F238E27FC236}">
                <a16:creationId xmlns:a16="http://schemas.microsoft.com/office/drawing/2014/main" id="{517BB7DC-08EF-403F-976A-08975BE432B5}"/>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huī fù</a:t>
            </a:r>
          </a:p>
        </p:txBody>
      </p:sp>
      <p:sp>
        <p:nvSpPr>
          <p:cNvPr id="18" name="vi4">
            <a:extLst xmlns:a="http://schemas.openxmlformats.org/drawingml/2006/main">
              <a:ext uri="{FF2B5EF4-FFF2-40B4-BE49-F238E27FC236}">
                <a16:creationId xmlns:a16="http://schemas.microsoft.com/office/drawing/2014/main" id="{A7048EAF-E143-4A6E-B832-745626D73C38}"/>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hồi phục</a:t>
            </a:r>
          </a:p>
        </p:txBody>
      </p:sp>
      <p:sp>
        <p:nvSpPr>
          <p:cNvPr id="19" name="zh5">
            <a:extLst xmlns:a="http://schemas.openxmlformats.org/drawingml/2006/main">
              <a:ext uri="{FF2B5EF4-FFF2-40B4-BE49-F238E27FC236}">
                <a16:creationId xmlns:a16="http://schemas.microsoft.com/office/drawing/2014/main" id="{57CB82D0-7ABF-4F10-847A-028CBD97A597}"/>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建议</a:t>
            </a:r>
          </a:p>
        </p:txBody>
      </p:sp>
      <p:sp>
        <p:nvSpPr>
          <p:cNvPr id="20" name="py5">
            <a:extLst xmlns:a="http://schemas.openxmlformats.org/drawingml/2006/main">
              <a:ext uri="{FF2B5EF4-FFF2-40B4-BE49-F238E27FC236}">
                <a16:creationId xmlns:a16="http://schemas.microsoft.com/office/drawing/2014/main" id="{319DEF5B-0089-4BAA-B9A3-465DF327AC60}"/>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jiàn yì</a:t>
            </a:r>
          </a:p>
        </p:txBody>
      </p:sp>
      <p:sp>
        <p:nvSpPr>
          <p:cNvPr id="21" name="vi5">
            <a:extLst xmlns:a="http://schemas.openxmlformats.org/drawingml/2006/main">
              <a:ext uri="{FF2B5EF4-FFF2-40B4-BE49-F238E27FC236}">
                <a16:creationId xmlns:a16="http://schemas.microsoft.com/office/drawing/2014/main" id="{2F983F02-CC95-416E-BA1E-B5B90B2F8F89}"/>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lời khuyên</a:t>
            </a:r>
          </a:p>
        </p:txBody>
      </p:sp>
      <p:sp>
        <p:nvSpPr>
          <p:cNvPr id="22" name="zh6">
            <a:extLst xmlns:a="http://schemas.openxmlformats.org/drawingml/2006/main">
              <a:ext uri="{FF2B5EF4-FFF2-40B4-BE49-F238E27FC236}">
                <a16:creationId xmlns:a16="http://schemas.microsoft.com/office/drawing/2014/main" id="{6C751D5C-59A6-4BDC-976B-85D70F6171BD}"/>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按时吃药</a:t>
            </a:r>
          </a:p>
        </p:txBody>
      </p:sp>
      <p:sp>
        <p:nvSpPr>
          <p:cNvPr id="23" name="py6">
            <a:extLst xmlns:a="http://schemas.openxmlformats.org/drawingml/2006/main">
              <a:ext uri="{FF2B5EF4-FFF2-40B4-BE49-F238E27FC236}">
                <a16:creationId xmlns:a16="http://schemas.microsoft.com/office/drawing/2014/main" id="{0AB3CAA7-32A6-4B4F-AFB8-5D95815B7975}"/>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àn shí chī yào</a:t>
            </a:r>
          </a:p>
        </p:txBody>
      </p:sp>
      <p:sp>
        <p:nvSpPr>
          <p:cNvPr id="24" name="vi6">
            <a:extLst xmlns:a="http://schemas.openxmlformats.org/drawingml/2006/main">
              <a:ext uri="{FF2B5EF4-FFF2-40B4-BE49-F238E27FC236}">
                <a16:creationId xmlns:a16="http://schemas.microsoft.com/office/drawing/2014/main" id="{FE1E821A-C885-48B1-B977-0FAACE7EF063}"/>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uống thuốc đúng giờ</a:t>
            </a:r>
          </a:p>
        </p:txBody>
      </p:sp>
      <p:sp>
        <p:nvSpPr>
          <p:cNvPr id="25" name="zh7">
            <a:extLst xmlns:a="http://schemas.openxmlformats.org/drawingml/2006/main">
              <a:ext uri="{FF2B5EF4-FFF2-40B4-BE49-F238E27FC236}">
                <a16:creationId xmlns:a16="http://schemas.microsoft.com/office/drawing/2014/main" id="{09F2F7F3-CCE2-42CC-872C-E4BB58F40A2A}"/>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说明</a:t>
            </a:r>
          </a:p>
        </p:txBody>
      </p:sp>
      <p:sp>
        <p:nvSpPr>
          <p:cNvPr id="26" name="py7">
            <a:extLst xmlns:a="http://schemas.openxmlformats.org/drawingml/2006/main">
              <a:ext uri="{FF2B5EF4-FFF2-40B4-BE49-F238E27FC236}">
                <a16:creationId xmlns:a16="http://schemas.microsoft.com/office/drawing/2014/main" id="{78478296-DBBD-42D9-90B2-4EEE695400D3}"/>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shuō míng</a:t>
            </a:r>
          </a:p>
        </p:txBody>
      </p:sp>
      <p:sp>
        <p:nvSpPr>
          <p:cNvPr id="27" name="vi7">
            <a:extLst xmlns:a="http://schemas.openxmlformats.org/drawingml/2006/main">
              <a:ext uri="{FF2B5EF4-FFF2-40B4-BE49-F238E27FC236}">
                <a16:creationId xmlns:a16="http://schemas.microsoft.com/office/drawing/2014/main" id="{E0BB06FF-E9DE-49DD-874E-8ACEB93ACE53}"/>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giải thích</a:t>
            </a:r>
          </a:p>
        </p:txBody>
      </p:sp>
    </p:spTree>
    <p:extLst>
      <p:ext uri="{BB962C8B-B14F-4D97-AF65-F5344CB8AC3E}">
        <p14:creationId xmlns:p14="http://schemas.microsoft.com/office/powerpoint/2010/main" val="1631268231"/>
      </p:ext>
    </p:extLst>
  </p:cSld>
</p:sld>
</file>

<file path=ppt/slides/slide1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AF8B2E3A-11EB-454C-908F-0F51EF4DF93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HSK3-17</a:t>
            </a:r>
          </a:p>
        </p:txBody>
      </p:sp>
      <p:sp>
        <p:nvSpPr>
          <p:cNvPr id="2" name="heading">
            <a:extLst xmlns:a="http://schemas.openxmlformats.org/drawingml/2006/main">
              <a:ext uri="{FF2B5EF4-FFF2-40B4-BE49-F238E27FC236}">
                <a16:creationId xmlns:a16="http://schemas.microsoft.com/office/drawing/2014/main" id="{5A60C516-FA50-48BB-ACFF-4535B742655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8653DD1D-B865-4F1A-A35C-B7C14F8C7A6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E8A7C0EB-CF5B-436C-95BE-ECAD1BCDCB46}"/>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表演</a:t>
            </a:r>
          </a:p>
        </p:txBody>
      </p:sp>
      <p:sp>
        <p:nvSpPr>
          <p:cNvPr id="5" name="py0">
            <a:extLst xmlns:a="http://schemas.openxmlformats.org/drawingml/2006/main">
              <a:ext uri="{FF2B5EF4-FFF2-40B4-BE49-F238E27FC236}">
                <a16:creationId xmlns:a16="http://schemas.microsoft.com/office/drawing/2014/main" id="{200A9C9F-6FC2-4517-BAEE-2750E4AD6825}"/>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biǎoyǎn</a:t>
            </a:r>
          </a:p>
        </p:txBody>
      </p:sp>
      <p:sp>
        <p:nvSpPr>
          <p:cNvPr id="6" name="vi0">
            <a:extLst xmlns:a="http://schemas.openxmlformats.org/drawingml/2006/main">
              <a:ext uri="{FF2B5EF4-FFF2-40B4-BE49-F238E27FC236}">
                <a16:creationId xmlns:a16="http://schemas.microsoft.com/office/drawing/2014/main" id="{CFE6F732-F2D5-4590-AF81-EBBB94C5A8F0}"/>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biểu diễn</a:t>
            </a:r>
          </a:p>
        </p:txBody>
      </p:sp>
      <p:sp>
        <p:nvSpPr>
          <p:cNvPr id="7" name="zh1">
            <a:extLst xmlns:a="http://schemas.openxmlformats.org/drawingml/2006/main">
              <a:ext uri="{FF2B5EF4-FFF2-40B4-BE49-F238E27FC236}">
                <a16:creationId xmlns:a16="http://schemas.microsoft.com/office/drawing/2014/main" id="{7957584E-E40D-42CA-9D7F-63BEA2D84B68}"/>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发</a:t>
            </a:r>
          </a:p>
        </p:txBody>
      </p:sp>
      <p:sp>
        <p:nvSpPr>
          <p:cNvPr id="8" name="py1">
            <a:extLst xmlns:a="http://schemas.openxmlformats.org/drawingml/2006/main">
              <a:ext uri="{FF2B5EF4-FFF2-40B4-BE49-F238E27FC236}">
                <a16:creationId xmlns:a16="http://schemas.microsoft.com/office/drawing/2014/main" id="{2523E4F2-EE53-4E2B-B2B1-F5A195A97A7D}"/>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fā</a:t>
            </a:r>
          </a:p>
        </p:txBody>
      </p:sp>
      <p:sp>
        <p:nvSpPr>
          <p:cNvPr id="9" name="vi1">
            <a:extLst xmlns:a="http://schemas.openxmlformats.org/drawingml/2006/main">
              <a:ext uri="{FF2B5EF4-FFF2-40B4-BE49-F238E27FC236}">
                <a16:creationId xmlns:a16="http://schemas.microsoft.com/office/drawing/2014/main" id="{35862AB8-9F57-466B-A682-A45A5D005F00}"/>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gửi phát</a:t>
            </a:r>
          </a:p>
        </p:txBody>
      </p:sp>
      <p:sp>
        <p:nvSpPr>
          <p:cNvPr id="10" name="zh2">
            <a:extLst xmlns:a="http://schemas.openxmlformats.org/drawingml/2006/main">
              <a:ext uri="{FF2B5EF4-FFF2-40B4-BE49-F238E27FC236}">
                <a16:creationId xmlns:a16="http://schemas.microsoft.com/office/drawing/2014/main" id="{FC392DAF-B146-4C56-A46B-F48004BB8E2F}"/>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借</a:t>
            </a:r>
          </a:p>
        </p:txBody>
      </p:sp>
      <p:sp>
        <p:nvSpPr>
          <p:cNvPr id="11" name="py2">
            <a:extLst xmlns:a="http://schemas.openxmlformats.org/drawingml/2006/main">
              <a:ext uri="{FF2B5EF4-FFF2-40B4-BE49-F238E27FC236}">
                <a16:creationId xmlns:a16="http://schemas.microsoft.com/office/drawing/2014/main" id="{46103861-C5E3-4421-AB4C-F4E2B1DA1323}"/>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jiè</a:t>
            </a:r>
          </a:p>
        </p:txBody>
      </p:sp>
      <p:sp>
        <p:nvSpPr>
          <p:cNvPr id="12" name="vi2">
            <a:extLst xmlns:a="http://schemas.openxmlformats.org/drawingml/2006/main">
              <a:ext uri="{FF2B5EF4-FFF2-40B4-BE49-F238E27FC236}">
                <a16:creationId xmlns:a16="http://schemas.microsoft.com/office/drawing/2014/main" id="{0B3EF3EC-71CB-4AA4-BE22-17FCED8C62A3}"/>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mượn cho mượn</a:t>
            </a:r>
          </a:p>
        </p:txBody>
      </p:sp>
      <p:sp>
        <p:nvSpPr>
          <p:cNvPr id="13" name="zh3">
            <a:extLst xmlns:a="http://schemas.openxmlformats.org/drawingml/2006/main">
              <a:ext uri="{FF2B5EF4-FFF2-40B4-BE49-F238E27FC236}">
                <a16:creationId xmlns:a16="http://schemas.microsoft.com/office/drawing/2014/main" id="{2AE3ECC1-EEB3-47F0-9782-0CC712161D61}"/>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啤酒</a:t>
            </a:r>
          </a:p>
        </p:txBody>
      </p:sp>
      <p:sp>
        <p:nvSpPr>
          <p:cNvPr id="14" name="py3">
            <a:extLst xmlns:a="http://schemas.openxmlformats.org/drawingml/2006/main">
              <a:ext uri="{FF2B5EF4-FFF2-40B4-BE49-F238E27FC236}">
                <a16:creationId xmlns:a16="http://schemas.microsoft.com/office/drawing/2014/main" id="{3A77C48B-4102-485C-AC6D-B633DE675DB0}"/>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píjiǔ</a:t>
            </a:r>
          </a:p>
        </p:txBody>
      </p:sp>
      <p:sp>
        <p:nvSpPr>
          <p:cNvPr id="15" name="vi3">
            <a:extLst xmlns:a="http://schemas.openxmlformats.org/drawingml/2006/main">
              <a:ext uri="{FF2B5EF4-FFF2-40B4-BE49-F238E27FC236}">
                <a16:creationId xmlns:a16="http://schemas.microsoft.com/office/drawing/2014/main" id="{1F606706-C021-4341-9CAB-ACD593A5B551}"/>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bia</a:t>
            </a:r>
          </a:p>
        </p:txBody>
      </p:sp>
      <p:sp>
        <p:nvSpPr>
          <p:cNvPr id="16" name="zh4">
            <a:extLst xmlns:a="http://schemas.openxmlformats.org/drawingml/2006/main">
              <a:ext uri="{FF2B5EF4-FFF2-40B4-BE49-F238E27FC236}">
                <a16:creationId xmlns:a16="http://schemas.microsoft.com/office/drawing/2014/main" id="{22FEA926-2E94-4464-B17A-30D2E7EA51D2}"/>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卫生间</a:t>
            </a:r>
          </a:p>
        </p:txBody>
      </p:sp>
      <p:sp>
        <p:nvSpPr>
          <p:cNvPr id="17" name="py4">
            <a:extLst xmlns:a="http://schemas.openxmlformats.org/drawingml/2006/main">
              <a:ext uri="{FF2B5EF4-FFF2-40B4-BE49-F238E27FC236}">
                <a16:creationId xmlns:a16="http://schemas.microsoft.com/office/drawing/2014/main" id="{5018D30C-163E-484B-B42E-4E253604C1F1}"/>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wèishēngjiān</a:t>
            </a:r>
          </a:p>
        </p:txBody>
      </p:sp>
      <p:sp>
        <p:nvSpPr>
          <p:cNvPr id="18" name="vi4">
            <a:extLst xmlns:a="http://schemas.openxmlformats.org/drawingml/2006/main">
              <a:ext uri="{FF2B5EF4-FFF2-40B4-BE49-F238E27FC236}">
                <a16:creationId xmlns:a16="http://schemas.microsoft.com/office/drawing/2014/main" id="{69F2D974-7D0F-482D-A3B5-45E826B84645}"/>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nhà vệ sinh</a:t>
            </a:r>
          </a:p>
        </p:txBody>
      </p:sp>
      <p:sp>
        <p:nvSpPr>
          <p:cNvPr id="19" name="zh5">
            <a:extLst xmlns:a="http://schemas.openxmlformats.org/drawingml/2006/main">
              <a:ext uri="{FF2B5EF4-FFF2-40B4-BE49-F238E27FC236}">
                <a16:creationId xmlns:a16="http://schemas.microsoft.com/office/drawing/2014/main" id="{ECA27669-AC49-4171-BAA3-CE7D877E9E63}"/>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月亮</a:t>
            </a:r>
          </a:p>
        </p:txBody>
      </p:sp>
      <p:sp>
        <p:nvSpPr>
          <p:cNvPr id="20" name="py5">
            <a:extLst xmlns:a="http://schemas.openxmlformats.org/drawingml/2006/main">
              <a:ext uri="{FF2B5EF4-FFF2-40B4-BE49-F238E27FC236}">
                <a16:creationId xmlns:a16="http://schemas.microsoft.com/office/drawing/2014/main" id="{2471AD96-3CC6-4710-901D-9E1F17AB2CE5}"/>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yuèliang</a:t>
            </a:r>
          </a:p>
        </p:txBody>
      </p:sp>
      <p:sp>
        <p:nvSpPr>
          <p:cNvPr id="21" name="vi5">
            <a:extLst xmlns:a="http://schemas.openxmlformats.org/drawingml/2006/main">
              <a:ext uri="{FF2B5EF4-FFF2-40B4-BE49-F238E27FC236}">
                <a16:creationId xmlns:a16="http://schemas.microsoft.com/office/drawing/2014/main" id="{249B8220-DBD1-4154-8A99-34189DEF782B}"/>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mặt trăng</a:t>
            </a:r>
          </a:p>
        </p:txBody>
      </p:sp>
    </p:spTree>
    <p:extLst>
      <p:ext uri="{BB962C8B-B14F-4D97-AF65-F5344CB8AC3E}">
        <p14:creationId xmlns:p14="http://schemas.microsoft.com/office/powerpoint/2010/main" val="210268041"/>
      </p:ext>
    </p:extLst>
  </p:cSld>
</p:sld>
</file>

<file path=ppt/slides/slide1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C021139-F6DC-431D-9E43-515EBDA32C9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HSK3-17</a:t>
            </a:r>
          </a:p>
        </p:txBody>
      </p:sp>
      <p:sp>
        <p:nvSpPr>
          <p:cNvPr id="2" name="heading">
            <a:extLst xmlns:a="http://schemas.openxmlformats.org/drawingml/2006/main">
              <a:ext uri="{FF2B5EF4-FFF2-40B4-BE49-F238E27FC236}">
                <a16:creationId xmlns:a16="http://schemas.microsoft.com/office/drawing/2014/main" id="{185510EF-88FB-4B90-BDFB-34B97ACFA2D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8B996D72-6187-4CFB-A57D-FBADAD902EC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C8F87663-8E33-4FDE-9195-351EE9B3D7B4}"/>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从……开始</a:t>
            </a:r>
          </a:p>
        </p:txBody>
      </p:sp>
      <p:sp>
        <p:nvSpPr>
          <p:cNvPr id="5" name="rule">
            <a:extLst xmlns:a="http://schemas.openxmlformats.org/drawingml/2006/main">
              <a:ext uri="{FF2B5EF4-FFF2-40B4-BE49-F238E27FC236}">
                <a16:creationId xmlns:a16="http://schemas.microsoft.com/office/drawing/2014/main" id="{568B2307-B158-43DE-BA65-A4B7911C2646}"/>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从周一开始不舒服。 Từ thứ hai bắt đầu khó chịu.</a:t>
            </a:r>
          </a:p>
        </p:txBody>
      </p:sp>
    </p:spTree>
    <p:extLst>
      <p:ext uri="{BB962C8B-B14F-4D97-AF65-F5344CB8AC3E}">
        <p14:creationId xmlns:p14="http://schemas.microsoft.com/office/powerpoint/2010/main" val="1374262904"/>
      </p:ext>
    </p:extLst>
  </p:cSld>
</p:sld>
</file>

<file path=ppt/slides/slide2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25069E0-1A4E-4009-9253-9CC53A6E2BB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HSK3-17</a:t>
            </a:r>
          </a:p>
        </p:txBody>
      </p:sp>
      <p:sp>
        <p:nvSpPr>
          <p:cNvPr id="2" name="heading">
            <a:extLst xmlns:a="http://schemas.openxmlformats.org/drawingml/2006/main">
              <a:ext uri="{FF2B5EF4-FFF2-40B4-BE49-F238E27FC236}">
                <a16:creationId xmlns:a16="http://schemas.microsoft.com/office/drawing/2014/main" id="{D2F250EF-A87C-44E8-B9E3-9E73CF68DE8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BB0B1572-36A1-4E9B-B5E1-A34EA40B97E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0A6D1C61-3B5E-405A-8F01-929DA18E06ED}"/>
              </a:ext>
            </a:extLst>
            <ns0:hlinkClick xmlns:ns0="http://schemas.openxmlformats.org/drawingml/2006/main" xmlns:ns1="http://schemas.openxmlformats.org/officeDocument/2006/relationships" ns1:id="rIdInteractive3">
              <ns0:snd ns1:embed="rIdEmbeddedAudio4" name="HSK3-17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C229846D-3F50-4A2D-A140-4B408BB6493B}"/>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0E405C13-245D-4D74-99A5-B3107070F9CF}"/>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889843664"/>
      </p:ext>
    </p:extLst>
  </p:cSld>
</p:sld>
</file>

<file path=ppt/slides/slide2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5625AF4-4340-4F27-8B87-C4563769ABD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HSK3-17</a:t>
            </a:r>
          </a:p>
        </p:txBody>
      </p:sp>
      <p:sp>
        <p:nvSpPr>
          <p:cNvPr id="2" name="heading">
            <a:extLst xmlns:a="http://schemas.openxmlformats.org/drawingml/2006/main">
              <a:ext uri="{FF2B5EF4-FFF2-40B4-BE49-F238E27FC236}">
                <a16:creationId xmlns:a16="http://schemas.microsoft.com/office/drawing/2014/main" id="{E7A8078A-1338-4717-A48E-9DA536BBD41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2EA10A8B-E6D9-48EC-9381-4D8AF1FA807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0353ACCB-ED33-4430-A64A-9B7CA4BC3558}"/>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小安咳嗽三天，打电话预约门诊。他预约了明天上午九点。工作人员请他提前十五分</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钟到。</a:t>
            </a:r>
          </a:p>
        </p:txBody>
      </p:sp>
      <p:sp>
        <p:nvSpPr>
          <p:cNvPr id="5" name="q0">
            <a:extLst xmlns:a="http://schemas.openxmlformats.org/drawingml/2006/main">
              <a:ext uri="{FF2B5EF4-FFF2-40B4-BE49-F238E27FC236}">
                <a16:creationId xmlns:a16="http://schemas.microsoft.com/office/drawing/2014/main" id="{745C0BCC-6A68-48E5-89F9-0808D2DB9C5B}"/>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预约时间是几点？</a:t>
            </a:r>
          </a:p>
        </p:txBody>
      </p:sp>
      <p:sp>
        <p:nvSpPr>
          <p:cNvPr id="6" name="q1">
            <a:extLst xmlns:a="http://schemas.openxmlformats.org/drawingml/2006/main">
              <a:ext uri="{FF2B5EF4-FFF2-40B4-BE49-F238E27FC236}">
                <a16:creationId xmlns:a16="http://schemas.microsoft.com/office/drawing/2014/main" id="{FBF2420D-FA1E-439F-BF26-FF46BBBB9687}"/>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需要提前多久到？</a:t>
            </a:r>
          </a:p>
        </p:txBody>
      </p:sp>
    </p:spTree>
    <p:extLst>
      <p:ext uri="{BB962C8B-B14F-4D97-AF65-F5344CB8AC3E}">
        <p14:creationId xmlns:p14="http://schemas.microsoft.com/office/powerpoint/2010/main" val="1079032136"/>
      </p:ext>
    </p:extLst>
  </p:cSld>
</p:sld>
</file>

<file path=ppt/slides/slide2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4A0B210D-AE2E-41B5-814F-C6272456F9A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HSK3-17</a:t>
            </a:r>
          </a:p>
        </p:txBody>
      </p:sp>
      <p:sp>
        <p:nvSpPr>
          <p:cNvPr id="2" name="heading">
            <a:extLst xmlns:a="http://schemas.openxmlformats.org/drawingml/2006/main">
              <a:ext uri="{FF2B5EF4-FFF2-40B4-BE49-F238E27FC236}">
                <a16:creationId xmlns:a16="http://schemas.microsoft.com/office/drawing/2014/main" id="{449649FD-ADBE-415B-B860-2204EA70B6A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13A4745C-1F4C-46AD-88D5-672B570AEB0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AC9336A9-6699-4B84-8034-C71FFE3198F6}"/>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需要提前多久到？</a:t>
            </a:r>
          </a:p>
        </p:txBody>
      </p:sp>
      <p:sp>
        <p:nvSpPr>
          <p:cNvPr id="5" name="audio_game">
            <a:extLst xmlns:a="http://schemas.openxmlformats.org/drawingml/2006/main">
              <a:ext uri="{FF2B5EF4-FFF2-40B4-BE49-F238E27FC236}">
                <a16:creationId xmlns:a16="http://schemas.microsoft.com/office/drawing/2014/main" id="{15CF2BF5-1D83-4804-9CD7-BFC0EB850A09}"/>
              </a:ext>
            </a:extLst>
            <ns0:hlinkClick xmlns:ns0="http://schemas.openxmlformats.org/drawingml/2006/main" xmlns:ns1="http://schemas.openxmlformats.org/officeDocument/2006/relationships" ns1:id="rIdInteractive3">
              <ns0:snd ns1:embed="rIdEmbeddedAudio4" name="HSK3-17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92A622C1-0C6A-4199-A4EB-5CAF06E3F429}"/>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文中没有说明。</a:t>
            </a:r>
          </a:p>
        </p:txBody>
      </p:sp>
      <p:sp>
        <p:nvSpPr>
          <p:cNvPr id="7" name="choice_1">
            <a:extLst xmlns:a="http://schemas.openxmlformats.org/drawingml/2006/main">
              <a:ext uri="{FF2B5EF4-FFF2-40B4-BE49-F238E27FC236}">
                <a16:creationId xmlns:a16="http://schemas.microsoft.com/office/drawing/2014/main" id="{AE436040-4B0B-4196-9F36-071BBC391F96}"/>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十五分钟。</a:t>
            </a:r>
          </a:p>
        </p:txBody>
      </p:sp>
      <p:sp>
        <p:nvSpPr>
          <p:cNvPr id="8" name="choice_2">
            <a:extLst xmlns:a="http://schemas.openxmlformats.org/drawingml/2006/main">
              <a:ext uri="{FF2B5EF4-FFF2-40B4-BE49-F238E27FC236}">
                <a16:creationId xmlns:a16="http://schemas.microsoft.com/office/drawing/2014/main" id="{FDF1BE2F-C641-498F-9CEE-5816B8552E28}"/>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明天上午九点。</a:t>
            </a:r>
          </a:p>
        </p:txBody>
      </p:sp>
    </p:spTree>
    <p:extLst>
      <p:ext uri="{BB962C8B-B14F-4D97-AF65-F5344CB8AC3E}">
        <p14:creationId xmlns:p14="http://schemas.microsoft.com/office/powerpoint/2010/main" val="1571067985"/>
      </p:ext>
    </p:extLst>
  </p:cSld>
</p:sld>
</file>

<file path=ppt/slides/slide2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69C46C9-CAB4-4D81-8DE8-79720BC3B68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HSK3-17</a:t>
            </a:r>
          </a:p>
        </p:txBody>
      </p:sp>
      <p:sp>
        <p:nvSpPr>
          <p:cNvPr id="2" name="heading">
            <a:extLst xmlns:a="http://schemas.openxmlformats.org/drawingml/2006/main">
              <a:ext uri="{FF2B5EF4-FFF2-40B4-BE49-F238E27FC236}">
                <a16:creationId xmlns:a16="http://schemas.microsoft.com/office/drawing/2014/main" id="{4D012909-6E86-4D58-83B6-D96E8039D4D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B9C7C7D7-B7A7-4879-AB8B-C3605570DEF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A6E7E4E8-2584-4719-B090-45CE6A6CA6F7}"/>
              </a:ext>
            </a:extLst>
          </p:cNvPr>
          <p:cNvSpPr>
            <a:spLocks xmlns:a="http://schemas.openxmlformats.org/drawingml/2006/main" noGrp="1"/>
          </p:cNvSpPr>
          <p:nvPr/>
        </p:nvSpPr>
        <p:spPr>
          <a:xfrm xmlns:a="http://schemas.openxmlformats.org/drawingml/2006/main">
            <a:off x="619125" y="1857375"/>
            <a:ext cx="10572750" cy="1152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Đáp án: 十五分钟。 Đối chiếu bài đọc để nêu bằng</a:t>
            </a:r>
          </a:p>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chứng.</a:t>
            </a:r>
          </a:p>
        </p:txBody>
      </p:sp>
      <p:sp>
        <p:nvSpPr>
          <p:cNvPr id="5" name="stretch">
            <a:extLst xmlns:a="http://schemas.openxmlformats.org/drawingml/2006/main">
              <a:ext uri="{FF2B5EF4-FFF2-40B4-BE49-F238E27FC236}">
                <a16:creationId xmlns:a16="http://schemas.microsoft.com/office/drawing/2014/main" id="{C65E4E0E-2A7D-431F-A016-4F0366EE11EA}"/>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D8E538AE-62C6-4AEC-B821-68A6600DA154}"/>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717621102"/>
      </p:ext>
    </p:extLst>
  </p:cSld>
</p:sld>
</file>

<file path=ppt/slides/slide2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5D21A78-0AFF-4BC4-9A5E-FF125197E50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HSK3-17</a:t>
            </a:r>
          </a:p>
        </p:txBody>
      </p:sp>
      <p:sp>
        <p:nvSpPr>
          <p:cNvPr id="2" name="heading">
            <a:extLst xmlns:a="http://schemas.openxmlformats.org/drawingml/2006/main">
              <a:ext uri="{FF2B5EF4-FFF2-40B4-BE49-F238E27FC236}">
                <a16:creationId xmlns:a16="http://schemas.microsoft.com/office/drawing/2014/main" id="{43491743-AA13-4A98-BE3A-B83B2894730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894A7C57-46E9-405A-B10E-8D09E176204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DDF855CB-9DAF-46B6-8FD0-9380703CFFE7}"/>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15A0CA70-1A27-4E34-899A-0409EDA71991}"/>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998373785"/>
      </p:ext>
    </p:extLst>
  </p:cSld>
</p:sld>
</file>

<file path=ppt/slides/slide2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87D1CB0-A0D3-4373-9238-F136A06B996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HSK3-17</a:t>
            </a:r>
          </a:p>
        </p:txBody>
      </p:sp>
      <p:sp>
        <p:nvSpPr>
          <p:cNvPr id="2" name="heading">
            <a:extLst xmlns:a="http://schemas.openxmlformats.org/drawingml/2006/main">
              <a:ext uri="{FF2B5EF4-FFF2-40B4-BE49-F238E27FC236}">
                <a16:creationId xmlns:a16="http://schemas.microsoft.com/office/drawing/2014/main" id="{2A6F4C69-6C56-42D4-8FB1-D547E5C920E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BC513A90-8579-485E-A060-EF5A1BC0FD7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2E3E2598-346C-44A9-8494-B09DDADDE251}"/>
              </a:ext>
            </a:extLst>
          </p:cNvPr>
          <p:cNvSpPr>
            <a:spLocks xmlns:a="http://schemas.openxmlformats.org/drawingml/2006/main" noGrp="1"/>
          </p:cNvSpPr>
          <p:nvPr/>
        </p:nvSpPr>
        <p:spPr>
          <a:xfrm xmlns:a="http://schemas.openxmlformats.org/drawingml/2006/main">
            <a:off x="619125" y="166687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Đóng vai đặt lịch khám, mô tả thời điểm bắt đầu và thời</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gian kéo dài của triệu chứng. Chỉ luyện giao tiếp, không</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chẩn đoán.</a:t>
            </a:r>
          </a:p>
        </p:txBody>
      </p:sp>
      <p:sp>
        <p:nvSpPr>
          <p:cNvPr id="5" name="taskrule">
            <a:extLst xmlns:a="http://schemas.openxmlformats.org/drawingml/2006/main">
              <a:ext uri="{FF2B5EF4-FFF2-40B4-BE49-F238E27FC236}">
                <a16:creationId xmlns:a16="http://schemas.microsoft.com/office/drawing/2014/main" id="{994C187D-1E86-4E2B-B819-C788C291E37A}"/>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833448513"/>
      </p:ext>
    </p:extLst>
  </p:cSld>
</p:sld>
</file>

<file path=ppt/slides/slide2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FA88033-E2D3-4F3E-91AE-777A340F3F5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HSK3-17</a:t>
            </a:r>
          </a:p>
        </p:txBody>
      </p:sp>
      <p:sp>
        <p:nvSpPr>
          <p:cNvPr id="2" name="heading">
            <a:extLst xmlns:a="http://schemas.openxmlformats.org/drawingml/2006/main">
              <a:ext uri="{FF2B5EF4-FFF2-40B4-BE49-F238E27FC236}">
                <a16:creationId xmlns:a16="http://schemas.microsoft.com/office/drawing/2014/main" id="{B592C9E8-D74E-4EEC-81B4-14C5E467D8F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FEA55956-E7A2-4F46-9521-710AF55D540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病"/>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人"/>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持"/>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续"/>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严"/>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重"/>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71182592"/>
      </p:ext>
    </p:extLst>
  </p:cSld>
</p:sld>
</file>

<file path=ppt/slides/slide2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8389E1E-29B3-4CB7-A043-3500BF2A7D1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HSK3-17</a:t>
            </a:r>
          </a:p>
        </p:txBody>
      </p:sp>
      <p:sp>
        <p:nvSpPr>
          <p:cNvPr id="2" name="heading">
            <a:extLst xmlns:a="http://schemas.openxmlformats.org/drawingml/2006/main">
              <a:ext uri="{FF2B5EF4-FFF2-40B4-BE49-F238E27FC236}">
                <a16:creationId xmlns:a16="http://schemas.microsoft.com/office/drawing/2014/main" id="{2C8B35BB-E2AB-4C77-9896-D8D25C59DDF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B3B2E6B2-5595-448E-9049-7DA3093AA32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4E06E695-146F-499B-89DF-BE11DF0BB0C8}"/>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314AF984-2C41-4B57-AB86-48865AB57BB0}"/>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F4BFB567-5818-4CFF-B5DB-3167E39EF75A}"/>
              </a:ext>
            </a:extLst>
            <ns0:hlinkClick xmlns:ns0="http://schemas.openxmlformats.org/drawingml/2006/main" xmlns:ns1="http://schemas.openxmlformats.org/officeDocument/2006/relationships" ns1:id="rIdInteractive3">
              <ns0:snd ns1:embed="rIdEmbeddedAudio4" name="HSK3-17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245585378"/>
      </p:ext>
    </p:extLst>
  </p:cSld>
</p:sld>
</file>

<file path=ppt/slides/slide2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2E68B97-65D9-4C24-9F51-84EA40E42F1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HSK3-17</a:t>
            </a:r>
          </a:p>
        </p:txBody>
      </p:sp>
      <p:sp>
        <p:nvSpPr>
          <p:cNvPr id="2" name="heading">
            <a:extLst xmlns:a="http://schemas.openxmlformats.org/drawingml/2006/main">
              <a:ext uri="{FF2B5EF4-FFF2-40B4-BE49-F238E27FC236}">
                <a16:creationId xmlns:a16="http://schemas.microsoft.com/office/drawing/2014/main" id="{49D0B16C-E3DA-44A9-88D8-F9A8E443F01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20D32134-72FE-493C-896D-4C4AB6133ED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5EBBD020-3113-4BC6-BFD1-F2676130B56D}"/>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4734472F-D8EA-4766-90A9-54BF4B8BFEEB}"/>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240539036"/>
      </p:ext>
    </p:extLst>
  </p:cSld>
</p:sld>
</file>

<file path=ppt/slides/slide29.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D50950F-C063-4E36-9307-668EDB2424F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HSK3-18</a:t>
            </a:r>
          </a:p>
        </p:txBody>
      </p:sp>
      <p:sp>
        <p:nvSpPr>
          <p:cNvPr id="2" name="heading">
            <a:extLst xmlns:a="http://schemas.openxmlformats.org/drawingml/2006/main">
              <a:ext uri="{FF2B5EF4-FFF2-40B4-BE49-F238E27FC236}">
                <a16:creationId xmlns:a16="http://schemas.microsoft.com/office/drawing/2014/main" id="{224A6FAE-3C9F-40BF-B366-F2F42EA4600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Sức khỏe và lịch khám</a:t>
            </a:r>
          </a:p>
        </p:txBody>
      </p:sp>
      <p:sp>
        <p:nvSpPr>
          <p:cNvPr id="3" name="page">
            <a:extLst xmlns:a="http://schemas.openxmlformats.org/drawingml/2006/main">
              <a:ext uri="{FF2B5EF4-FFF2-40B4-BE49-F238E27FC236}">
                <a16:creationId xmlns:a16="http://schemas.microsoft.com/office/drawing/2014/main" id="{A68A3209-4C13-4042-B48B-A391D10B56F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A6F80CDF-8098-4C63-9F9D-ED7D317050D4}"/>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Hoàn thành nhiệm vụ giao tiếp về sức khỏe và lịch khám</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và viết sản phẩm ngắn.</a:t>
            </a:r>
          </a:p>
        </p:txBody>
      </p:sp>
      <p:sp>
        <p:nvSpPr>
          <p:cNvPr id="5" name="duration">
            <a:extLst xmlns:a="http://schemas.openxmlformats.org/drawingml/2006/main">
              <a:ext uri="{FF2B5EF4-FFF2-40B4-BE49-F238E27FC236}">
                <a16:creationId xmlns:a16="http://schemas.microsoft.com/office/drawing/2014/main" id="{D9BF7F67-62D2-47ED-84ED-687F25E47182}"/>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823866090"/>
      </p:ext>
    </p:extLst>
  </p:cSld>
</p:sld>
</file>

<file path=ppt/slides/slide3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06BEA38-0770-4290-A0E1-C23D6D9C78A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HSK3-18</a:t>
            </a:r>
          </a:p>
        </p:txBody>
      </p:sp>
      <p:sp>
        <p:nvSpPr>
          <p:cNvPr id="2" name="heading">
            <a:extLst xmlns:a="http://schemas.openxmlformats.org/drawingml/2006/main">
              <a:ext uri="{FF2B5EF4-FFF2-40B4-BE49-F238E27FC236}">
                <a16:creationId xmlns:a16="http://schemas.microsoft.com/office/drawing/2014/main" id="{5942DF05-5A17-4D91-8CEF-444567B59AA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014BB87D-353F-498D-896E-1F4BD0EFBBC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7DB73066-2831-4C17-9B82-A78FB14D4428}"/>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预约     挂号     症状</a:t>
            </a:r>
          </a:p>
        </p:txBody>
      </p:sp>
      <p:sp>
        <p:nvSpPr>
          <p:cNvPr id="5" name="retrieval">
            <a:extLst xmlns:a="http://schemas.openxmlformats.org/drawingml/2006/main">
              <a:ext uri="{FF2B5EF4-FFF2-40B4-BE49-F238E27FC236}">
                <a16:creationId xmlns:a16="http://schemas.microsoft.com/office/drawing/2014/main" id="{66924210-A155-4FCC-A210-B85C356D5459}"/>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240792418"/>
      </p:ext>
    </p:extLst>
  </p:cSld>
</p:sld>
</file>

<file path=ppt/slides/slide3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691652C8-3068-4626-BD4C-85BCF993FFF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HSK3-18</a:t>
            </a:r>
          </a:p>
        </p:txBody>
      </p:sp>
      <p:sp>
        <p:nvSpPr>
          <p:cNvPr id="2" name="heading">
            <a:extLst xmlns:a="http://schemas.openxmlformats.org/drawingml/2006/main">
              <a:ext uri="{FF2B5EF4-FFF2-40B4-BE49-F238E27FC236}">
                <a16:creationId xmlns:a16="http://schemas.microsoft.com/office/drawing/2014/main" id="{A928C980-429C-454B-B282-70D2B85D04E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67A0C999-C9C4-41F5-923D-CC698D19448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390B216F-4B51-4993-BEA8-C00A953797FB}"/>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体温</a:t>
            </a:r>
          </a:p>
        </p:txBody>
      </p:sp>
      <p:sp>
        <p:nvSpPr>
          <p:cNvPr id="5" name="py0">
            <a:extLst xmlns:a="http://schemas.openxmlformats.org/drawingml/2006/main">
              <a:ext uri="{FF2B5EF4-FFF2-40B4-BE49-F238E27FC236}">
                <a16:creationId xmlns:a16="http://schemas.microsoft.com/office/drawing/2014/main" id="{B6F18BC6-701C-4C38-A8D6-9A958725F31A}"/>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tǐ wēn</a:t>
            </a:r>
          </a:p>
        </p:txBody>
      </p:sp>
      <p:sp>
        <p:nvSpPr>
          <p:cNvPr id="6" name="vi0">
            <a:extLst xmlns:a="http://schemas.openxmlformats.org/drawingml/2006/main">
              <a:ext uri="{FF2B5EF4-FFF2-40B4-BE49-F238E27FC236}">
                <a16:creationId xmlns:a16="http://schemas.microsoft.com/office/drawing/2014/main" id="{093152FC-1268-4577-A819-34B66C879030}"/>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nhiệt độ cơ thể</a:t>
            </a:r>
          </a:p>
        </p:txBody>
      </p:sp>
      <p:sp>
        <p:nvSpPr>
          <p:cNvPr id="7" name="zh1">
            <a:extLst xmlns:a="http://schemas.openxmlformats.org/drawingml/2006/main">
              <a:ext uri="{FF2B5EF4-FFF2-40B4-BE49-F238E27FC236}">
                <a16:creationId xmlns:a16="http://schemas.microsoft.com/office/drawing/2014/main" id="{AB7DB494-1E1E-4450-B1AD-41D1AE8FC156}"/>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测量</a:t>
            </a:r>
          </a:p>
        </p:txBody>
      </p:sp>
      <p:sp>
        <p:nvSpPr>
          <p:cNvPr id="8" name="py1">
            <a:extLst xmlns:a="http://schemas.openxmlformats.org/drawingml/2006/main">
              <a:ext uri="{FF2B5EF4-FFF2-40B4-BE49-F238E27FC236}">
                <a16:creationId xmlns:a16="http://schemas.microsoft.com/office/drawing/2014/main" id="{EA8B4591-E8F5-46AD-A215-DCBEE6DD3C59}"/>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cè liáng</a:t>
            </a:r>
          </a:p>
        </p:txBody>
      </p:sp>
      <p:sp>
        <p:nvSpPr>
          <p:cNvPr id="9" name="vi1">
            <a:extLst xmlns:a="http://schemas.openxmlformats.org/drawingml/2006/main">
              <a:ext uri="{FF2B5EF4-FFF2-40B4-BE49-F238E27FC236}">
                <a16:creationId xmlns:a16="http://schemas.microsoft.com/office/drawing/2014/main" id="{EC6D36B9-836B-4D28-9D86-8AC0EB6CF88E}"/>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đo</a:t>
            </a:r>
          </a:p>
        </p:txBody>
      </p:sp>
      <p:sp>
        <p:nvSpPr>
          <p:cNvPr id="10" name="zh2">
            <a:extLst xmlns:a="http://schemas.openxmlformats.org/drawingml/2006/main">
              <a:ext uri="{FF2B5EF4-FFF2-40B4-BE49-F238E27FC236}">
                <a16:creationId xmlns:a16="http://schemas.microsoft.com/office/drawing/2014/main" id="{45642329-0E15-4E08-9500-92D8CC64CFA2}"/>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记录</a:t>
            </a:r>
          </a:p>
        </p:txBody>
      </p:sp>
      <p:sp>
        <p:nvSpPr>
          <p:cNvPr id="11" name="py2">
            <a:extLst xmlns:a="http://schemas.openxmlformats.org/drawingml/2006/main">
              <a:ext uri="{FF2B5EF4-FFF2-40B4-BE49-F238E27FC236}">
                <a16:creationId xmlns:a16="http://schemas.microsoft.com/office/drawing/2014/main" id="{1C8170E5-7CDB-4702-B338-13478B134689}"/>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jì lù</a:t>
            </a:r>
          </a:p>
        </p:txBody>
      </p:sp>
      <p:sp>
        <p:nvSpPr>
          <p:cNvPr id="12" name="vi2">
            <a:extLst xmlns:a="http://schemas.openxmlformats.org/drawingml/2006/main">
              <a:ext uri="{FF2B5EF4-FFF2-40B4-BE49-F238E27FC236}">
                <a16:creationId xmlns:a16="http://schemas.microsoft.com/office/drawing/2014/main" id="{EE9691D6-966E-48E7-82C5-1C7093B124F5}"/>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ghi chép</a:t>
            </a:r>
          </a:p>
        </p:txBody>
      </p:sp>
      <p:sp>
        <p:nvSpPr>
          <p:cNvPr id="13" name="zh3">
            <a:extLst xmlns:a="http://schemas.openxmlformats.org/drawingml/2006/main">
              <a:ext uri="{FF2B5EF4-FFF2-40B4-BE49-F238E27FC236}">
                <a16:creationId xmlns:a16="http://schemas.microsoft.com/office/drawing/2014/main" id="{207A6A30-7C52-473B-BA55-C4EB6824FE96}"/>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一整天</a:t>
            </a:r>
          </a:p>
        </p:txBody>
      </p:sp>
      <p:sp>
        <p:nvSpPr>
          <p:cNvPr id="14" name="py3">
            <a:extLst xmlns:a="http://schemas.openxmlformats.org/drawingml/2006/main">
              <a:ext uri="{FF2B5EF4-FFF2-40B4-BE49-F238E27FC236}">
                <a16:creationId xmlns:a16="http://schemas.microsoft.com/office/drawing/2014/main" id="{0D12040D-8197-47FB-BA45-127783162A58}"/>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yī zhěng tiān</a:t>
            </a:r>
          </a:p>
        </p:txBody>
      </p:sp>
      <p:sp>
        <p:nvSpPr>
          <p:cNvPr id="15" name="vi3">
            <a:extLst xmlns:a="http://schemas.openxmlformats.org/drawingml/2006/main">
              <a:ext uri="{FF2B5EF4-FFF2-40B4-BE49-F238E27FC236}">
                <a16:creationId xmlns:a16="http://schemas.microsoft.com/office/drawing/2014/main" id="{A59F3DCC-2E46-48F6-BC60-87F4AB3AECEF}"/>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cả ngày</a:t>
            </a:r>
          </a:p>
        </p:txBody>
      </p:sp>
      <p:sp>
        <p:nvSpPr>
          <p:cNvPr id="16" name="zh4">
            <a:extLst xmlns:a="http://schemas.openxmlformats.org/drawingml/2006/main">
              <a:ext uri="{FF2B5EF4-FFF2-40B4-BE49-F238E27FC236}">
                <a16:creationId xmlns:a16="http://schemas.microsoft.com/office/drawing/2014/main" id="{0EAAAA07-7BF7-4213-81DB-18043B57836B}"/>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多久</a:t>
            </a:r>
          </a:p>
        </p:txBody>
      </p:sp>
      <p:sp>
        <p:nvSpPr>
          <p:cNvPr id="17" name="py4">
            <a:extLst xmlns:a="http://schemas.openxmlformats.org/drawingml/2006/main">
              <a:ext uri="{FF2B5EF4-FFF2-40B4-BE49-F238E27FC236}">
                <a16:creationId xmlns:a16="http://schemas.microsoft.com/office/drawing/2014/main" id="{458BE1CF-B154-4489-8EC2-2FB2FD065770}"/>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duō jiǔ</a:t>
            </a:r>
          </a:p>
        </p:txBody>
      </p:sp>
      <p:sp>
        <p:nvSpPr>
          <p:cNvPr id="18" name="vi4">
            <a:extLst xmlns:a="http://schemas.openxmlformats.org/drawingml/2006/main">
              <a:ext uri="{FF2B5EF4-FFF2-40B4-BE49-F238E27FC236}">
                <a16:creationId xmlns:a16="http://schemas.microsoft.com/office/drawing/2014/main" id="{A90A79EA-CDC6-4481-B276-60B91C586875}"/>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bao lâu</a:t>
            </a:r>
          </a:p>
        </p:txBody>
      </p:sp>
      <p:sp>
        <p:nvSpPr>
          <p:cNvPr id="19" name="zh5">
            <a:extLst xmlns:a="http://schemas.openxmlformats.org/drawingml/2006/main">
              <a:ext uri="{FF2B5EF4-FFF2-40B4-BE49-F238E27FC236}">
                <a16:creationId xmlns:a16="http://schemas.microsoft.com/office/drawing/2014/main" id="{E35F8F72-7B0C-423F-A4C0-02E2DB000501}"/>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最近</a:t>
            </a:r>
          </a:p>
        </p:txBody>
      </p:sp>
      <p:sp>
        <p:nvSpPr>
          <p:cNvPr id="20" name="py5">
            <a:extLst xmlns:a="http://schemas.openxmlformats.org/drawingml/2006/main">
              <a:ext uri="{FF2B5EF4-FFF2-40B4-BE49-F238E27FC236}">
                <a16:creationId xmlns:a16="http://schemas.microsoft.com/office/drawing/2014/main" id="{C687D511-D5B8-4395-A3AA-E58F16E99419}"/>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zuìjìn</a:t>
            </a:r>
          </a:p>
        </p:txBody>
      </p:sp>
      <p:sp>
        <p:nvSpPr>
          <p:cNvPr id="21" name="vi5">
            <a:extLst xmlns:a="http://schemas.openxmlformats.org/drawingml/2006/main">
              <a:ext uri="{FF2B5EF4-FFF2-40B4-BE49-F238E27FC236}">
                <a16:creationId xmlns:a16="http://schemas.microsoft.com/office/drawing/2014/main" id="{04550243-0353-475B-B819-7E723F01BBC6}"/>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gần đây</a:t>
            </a:r>
          </a:p>
        </p:txBody>
      </p:sp>
      <p:sp>
        <p:nvSpPr>
          <p:cNvPr id="22" name="zh6">
            <a:extLst xmlns:a="http://schemas.openxmlformats.org/drawingml/2006/main">
              <a:ext uri="{FF2B5EF4-FFF2-40B4-BE49-F238E27FC236}">
                <a16:creationId xmlns:a16="http://schemas.microsoft.com/office/drawing/2014/main" id="{1F73295E-CBC0-4012-8998-5ECC6F9200B9}"/>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运动量</a:t>
            </a:r>
          </a:p>
        </p:txBody>
      </p:sp>
      <p:sp>
        <p:nvSpPr>
          <p:cNvPr id="23" name="py6">
            <a:extLst xmlns:a="http://schemas.openxmlformats.org/drawingml/2006/main">
              <a:ext uri="{FF2B5EF4-FFF2-40B4-BE49-F238E27FC236}">
                <a16:creationId xmlns:a16="http://schemas.microsoft.com/office/drawing/2014/main" id="{F508B652-2937-448A-8305-D9DF6E9E153C}"/>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yùn dòng liàng</a:t>
            </a:r>
          </a:p>
        </p:txBody>
      </p:sp>
      <p:sp>
        <p:nvSpPr>
          <p:cNvPr id="24" name="vi6">
            <a:extLst xmlns:a="http://schemas.openxmlformats.org/drawingml/2006/main">
              <a:ext uri="{FF2B5EF4-FFF2-40B4-BE49-F238E27FC236}">
                <a16:creationId xmlns:a16="http://schemas.microsoft.com/office/drawing/2014/main" id="{77E27509-4FDA-4D2E-884C-761C3EA27684}"/>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lượng vận động</a:t>
            </a:r>
          </a:p>
        </p:txBody>
      </p:sp>
      <p:sp>
        <p:nvSpPr>
          <p:cNvPr id="25" name="zh7">
            <a:extLst xmlns:a="http://schemas.openxmlformats.org/drawingml/2006/main">
              <a:ext uri="{FF2B5EF4-FFF2-40B4-BE49-F238E27FC236}">
                <a16:creationId xmlns:a16="http://schemas.microsoft.com/office/drawing/2014/main" id="{E52D8E17-9872-489A-B31B-DDEC7A863550}"/>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睡眠</a:t>
            </a:r>
          </a:p>
        </p:txBody>
      </p:sp>
      <p:sp>
        <p:nvSpPr>
          <p:cNvPr id="26" name="py7">
            <a:extLst xmlns:a="http://schemas.openxmlformats.org/drawingml/2006/main">
              <a:ext uri="{FF2B5EF4-FFF2-40B4-BE49-F238E27FC236}">
                <a16:creationId xmlns:a16="http://schemas.microsoft.com/office/drawing/2014/main" id="{D28183E0-7956-4C5A-87AA-1AC6B5DF6754}"/>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shuì mián</a:t>
            </a:r>
          </a:p>
        </p:txBody>
      </p:sp>
      <p:sp>
        <p:nvSpPr>
          <p:cNvPr id="27" name="vi7">
            <a:extLst xmlns:a="http://schemas.openxmlformats.org/drawingml/2006/main">
              <a:ext uri="{FF2B5EF4-FFF2-40B4-BE49-F238E27FC236}">
                <a16:creationId xmlns:a16="http://schemas.microsoft.com/office/drawing/2014/main" id="{28889B85-B93E-499F-9404-F41772647D9A}"/>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giấc ngủ</a:t>
            </a:r>
          </a:p>
        </p:txBody>
      </p:sp>
    </p:spTree>
    <p:extLst>
      <p:ext uri="{BB962C8B-B14F-4D97-AF65-F5344CB8AC3E}">
        <p14:creationId xmlns:p14="http://schemas.microsoft.com/office/powerpoint/2010/main" val="1755440046"/>
      </p:ext>
    </p:extLst>
  </p:cSld>
</p:sld>
</file>

<file path=ppt/slides/slide3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42DDA624-B981-4201-8EC4-86D86480FF5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HSK3-18</a:t>
            </a:r>
          </a:p>
        </p:txBody>
      </p:sp>
      <p:sp>
        <p:nvSpPr>
          <p:cNvPr id="2" name="heading">
            <a:extLst xmlns:a="http://schemas.openxmlformats.org/drawingml/2006/main">
              <a:ext uri="{FF2B5EF4-FFF2-40B4-BE49-F238E27FC236}">
                <a16:creationId xmlns:a16="http://schemas.microsoft.com/office/drawing/2014/main" id="{BEE0B081-ADBB-4EA9-B381-190FC1E3BFF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35678ADC-DAC8-4F4B-B7F7-B8BCD83A7E8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A46AA81B-8B86-4F9F-A1AF-5853D794031F}"/>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别的</a:t>
            </a:r>
          </a:p>
        </p:txBody>
      </p:sp>
      <p:sp>
        <p:nvSpPr>
          <p:cNvPr id="5" name="py0">
            <a:extLst xmlns:a="http://schemas.openxmlformats.org/drawingml/2006/main">
              <a:ext uri="{FF2B5EF4-FFF2-40B4-BE49-F238E27FC236}">
                <a16:creationId xmlns:a16="http://schemas.microsoft.com/office/drawing/2014/main" id="{AAD67FF0-7D1E-4161-BBEF-829E05B8F8A6}"/>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biéde</a:t>
            </a:r>
          </a:p>
        </p:txBody>
      </p:sp>
      <p:sp>
        <p:nvSpPr>
          <p:cNvPr id="6" name="vi0">
            <a:extLst xmlns:a="http://schemas.openxmlformats.org/drawingml/2006/main">
              <a:ext uri="{FF2B5EF4-FFF2-40B4-BE49-F238E27FC236}">
                <a16:creationId xmlns:a16="http://schemas.microsoft.com/office/drawing/2014/main" id="{46797D0C-F29D-494E-AD3B-26B16B5F11F9}"/>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cái khác</a:t>
            </a:r>
          </a:p>
        </p:txBody>
      </p:sp>
      <p:sp>
        <p:nvSpPr>
          <p:cNvPr id="7" name="zh1">
            <a:extLst xmlns:a="http://schemas.openxmlformats.org/drawingml/2006/main">
              <a:ext uri="{FF2B5EF4-FFF2-40B4-BE49-F238E27FC236}">
                <a16:creationId xmlns:a16="http://schemas.microsoft.com/office/drawing/2014/main" id="{EFA9E100-1373-4ABC-B5F2-77D3E21529B3}"/>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发展</a:t>
            </a:r>
          </a:p>
        </p:txBody>
      </p:sp>
      <p:sp>
        <p:nvSpPr>
          <p:cNvPr id="8" name="py1">
            <a:extLst xmlns:a="http://schemas.openxmlformats.org/drawingml/2006/main">
              <a:ext uri="{FF2B5EF4-FFF2-40B4-BE49-F238E27FC236}">
                <a16:creationId xmlns:a16="http://schemas.microsoft.com/office/drawing/2014/main" id="{F6C371AF-DBE5-4483-B937-C696F333D504}"/>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fāzhǎn</a:t>
            </a:r>
          </a:p>
        </p:txBody>
      </p:sp>
      <p:sp>
        <p:nvSpPr>
          <p:cNvPr id="9" name="vi1">
            <a:extLst xmlns:a="http://schemas.openxmlformats.org/drawingml/2006/main">
              <a:ext uri="{FF2B5EF4-FFF2-40B4-BE49-F238E27FC236}">
                <a16:creationId xmlns:a16="http://schemas.microsoft.com/office/drawing/2014/main" id="{4677A9B5-2627-4B55-8D5D-380A9FA325A8}"/>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phát triển</a:t>
            </a:r>
          </a:p>
        </p:txBody>
      </p:sp>
      <p:sp>
        <p:nvSpPr>
          <p:cNvPr id="10" name="zh2">
            <a:extLst xmlns:a="http://schemas.openxmlformats.org/drawingml/2006/main">
              <a:ext uri="{FF2B5EF4-FFF2-40B4-BE49-F238E27FC236}">
                <a16:creationId xmlns:a16="http://schemas.microsoft.com/office/drawing/2014/main" id="{9E54DE46-F873-431A-A437-260488633707}"/>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斤</a:t>
            </a:r>
          </a:p>
        </p:txBody>
      </p:sp>
      <p:sp>
        <p:nvSpPr>
          <p:cNvPr id="11" name="py2">
            <a:extLst xmlns:a="http://schemas.openxmlformats.org/drawingml/2006/main">
              <a:ext uri="{FF2B5EF4-FFF2-40B4-BE49-F238E27FC236}">
                <a16:creationId xmlns:a16="http://schemas.microsoft.com/office/drawing/2014/main" id="{E2B213E1-631E-40C1-A741-75FF01528330}"/>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jīn</a:t>
            </a:r>
          </a:p>
        </p:txBody>
      </p:sp>
      <p:sp>
        <p:nvSpPr>
          <p:cNvPr id="12" name="vi2">
            <a:extLst xmlns:a="http://schemas.openxmlformats.org/drawingml/2006/main">
              <a:ext uri="{FF2B5EF4-FFF2-40B4-BE49-F238E27FC236}">
                <a16:creationId xmlns:a16="http://schemas.microsoft.com/office/drawing/2014/main" id="{F2CAD81C-378B-49F4-B3A4-49528B5884CB}"/>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cân Trung Quốc nửa kg</a:t>
            </a:r>
          </a:p>
        </p:txBody>
      </p:sp>
      <p:sp>
        <p:nvSpPr>
          <p:cNvPr id="13" name="zh3">
            <a:extLst xmlns:a="http://schemas.openxmlformats.org/drawingml/2006/main">
              <a:ext uri="{FF2B5EF4-FFF2-40B4-BE49-F238E27FC236}">
                <a16:creationId xmlns:a16="http://schemas.microsoft.com/office/drawing/2014/main" id="{1ACD9A70-E166-4143-949A-C1F4FD6F9517}"/>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平时</a:t>
            </a:r>
          </a:p>
        </p:txBody>
      </p:sp>
      <p:sp>
        <p:nvSpPr>
          <p:cNvPr id="14" name="py3">
            <a:extLst xmlns:a="http://schemas.openxmlformats.org/drawingml/2006/main">
              <a:ext uri="{FF2B5EF4-FFF2-40B4-BE49-F238E27FC236}">
                <a16:creationId xmlns:a16="http://schemas.microsoft.com/office/drawing/2014/main" id="{607465B7-C29A-48C8-BE48-2B6287D5AD85}"/>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píngshí</a:t>
            </a:r>
          </a:p>
        </p:txBody>
      </p:sp>
      <p:sp>
        <p:nvSpPr>
          <p:cNvPr id="15" name="vi3">
            <a:extLst xmlns:a="http://schemas.openxmlformats.org/drawingml/2006/main">
              <a:ext uri="{FF2B5EF4-FFF2-40B4-BE49-F238E27FC236}">
                <a16:creationId xmlns:a16="http://schemas.microsoft.com/office/drawing/2014/main" id="{38F6A9B8-5F5E-40E4-85D5-25C8BBBB0C72}"/>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thường ngày</a:t>
            </a:r>
          </a:p>
        </p:txBody>
      </p:sp>
      <p:sp>
        <p:nvSpPr>
          <p:cNvPr id="16" name="zh4">
            <a:extLst xmlns:a="http://schemas.openxmlformats.org/drawingml/2006/main">
              <a:ext uri="{FF2B5EF4-FFF2-40B4-BE49-F238E27FC236}">
                <a16:creationId xmlns:a16="http://schemas.microsoft.com/office/drawing/2014/main" id="{504163C5-5380-4EDD-A2DF-20A0F160D1B9}"/>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屋子</a:t>
            </a:r>
          </a:p>
        </p:txBody>
      </p:sp>
      <p:sp>
        <p:nvSpPr>
          <p:cNvPr id="17" name="py4">
            <a:extLst xmlns:a="http://schemas.openxmlformats.org/drawingml/2006/main">
              <a:ext uri="{FF2B5EF4-FFF2-40B4-BE49-F238E27FC236}">
                <a16:creationId xmlns:a16="http://schemas.microsoft.com/office/drawing/2014/main" id="{BA528584-B40F-4842-9FF3-9F26FD7E1FAD}"/>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wūzi</a:t>
            </a:r>
          </a:p>
        </p:txBody>
      </p:sp>
      <p:sp>
        <p:nvSpPr>
          <p:cNvPr id="18" name="vi4">
            <a:extLst xmlns:a="http://schemas.openxmlformats.org/drawingml/2006/main">
              <a:ext uri="{FF2B5EF4-FFF2-40B4-BE49-F238E27FC236}">
                <a16:creationId xmlns:a16="http://schemas.microsoft.com/office/drawing/2014/main" id="{1BFAB902-BB8B-4103-BC4E-07B4FE882F29}"/>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phòng nhà</a:t>
            </a:r>
          </a:p>
        </p:txBody>
      </p:sp>
      <p:sp>
        <p:nvSpPr>
          <p:cNvPr id="19" name="zh5">
            <a:extLst xmlns:a="http://schemas.openxmlformats.org/drawingml/2006/main">
              <a:ext uri="{FF2B5EF4-FFF2-40B4-BE49-F238E27FC236}">
                <a16:creationId xmlns:a16="http://schemas.microsoft.com/office/drawing/2014/main" id="{19242948-83C1-4B26-9169-69C952C4BF13}"/>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运动会</a:t>
            </a:r>
          </a:p>
        </p:txBody>
      </p:sp>
      <p:sp>
        <p:nvSpPr>
          <p:cNvPr id="20" name="py5">
            <a:extLst xmlns:a="http://schemas.openxmlformats.org/drawingml/2006/main">
              <a:ext uri="{FF2B5EF4-FFF2-40B4-BE49-F238E27FC236}">
                <a16:creationId xmlns:a16="http://schemas.microsoft.com/office/drawing/2014/main" id="{E024F0F0-68A9-4B81-AC79-83FC15CD2586}"/>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yùndònghuì</a:t>
            </a:r>
          </a:p>
        </p:txBody>
      </p:sp>
      <p:sp>
        <p:nvSpPr>
          <p:cNvPr id="21" name="vi5">
            <a:extLst xmlns:a="http://schemas.openxmlformats.org/drawingml/2006/main">
              <a:ext uri="{FF2B5EF4-FFF2-40B4-BE49-F238E27FC236}">
                <a16:creationId xmlns:a16="http://schemas.microsoft.com/office/drawing/2014/main" id="{D060C7F4-82A5-4C8E-84B4-AD258CFDECB9}"/>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hội thao</a:t>
            </a:r>
          </a:p>
        </p:txBody>
      </p:sp>
    </p:spTree>
    <p:extLst>
      <p:ext uri="{BB962C8B-B14F-4D97-AF65-F5344CB8AC3E}">
        <p14:creationId xmlns:p14="http://schemas.microsoft.com/office/powerpoint/2010/main" val="1384751976"/>
      </p:ext>
    </p:extLst>
  </p:cSld>
</p:sld>
</file>

<file path=ppt/slides/slide3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4BBCCAC-382B-4E88-8388-30CD925AE55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HSK3-18</a:t>
            </a:r>
          </a:p>
        </p:txBody>
      </p:sp>
      <p:sp>
        <p:nvSpPr>
          <p:cNvPr id="2" name="heading">
            <a:extLst xmlns:a="http://schemas.openxmlformats.org/drawingml/2006/main">
              <a:ext uri="{FF2B5EF4-FFF2-40B4-BE49-F238E27FC236}">
                <a16:creationId xmlns:a16="http://schemas.microsoft.com/office/drawing/2014/main" id="{26EB5A31-D08F-475D-A1A4-1DE1655C704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AE50222F-A9D5-403F-8129-C6733A18FC5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364028BE-1DD7-4F61-A7B4-4C26743A3ED5}"/>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先……再……</a:t>
            </a:r>
          </a:p>
        </p:txBody>
      </p:sp>
      <p:sp>
        <p:nvSpPr>
          <p:cNvPr id="5" name="rule">
            <a:extLst xmlns:a="http://schemas.openxmlformats.org/drawingml/2006/main">
              <a:ext uri="{FF2B5EF4-FFF2-40B4-BE49-F238E27FC236}">
                <a16:creationId xmlns:a16="http://schemas.microsoft.com/office/drawing/2014/main" id="{47DD8A03-618D-479A-9D09-24B702A61FC4}"/>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先挂号，再等医生。 Đăng ký trước rồi đợi bác sĩ.</a:t>
            </a:r>
          </a:p>
        </p:txBody>
      </p:sp>
    </p:spTree>
    <p:extLst>
      <p:ext uri="{BB962C8B-B14F-4D97-AF65-F5344CB8AC3E}">
        <p14:creationId xmlns:p14="http://schemas.microsoft.com/office/powerpoint/2010/main" val="959300869"/>
      </p:ext>
    </p:extLst>
  </p:cSld>
</p:sld>
</file>

<file path=ppt/slides/slide3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146EBD2-5D28-4CDD-B003-13D6AA52560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HSK3-18</a:t>
            </a:r>
          </a:p>
        </p:txBody>
      </p:sp>
      <p:sp>
        <p:nvSpPr>
          <p:cNvPr id="2" name="heading">
            <a:extLst xmlns:a="http://schemas.openxmlformats.org/drawingml/2006/main">
              <a:ext uri="{FF2B5EF4-FFF2-40B4-BE49-F238E27FC236}">
                <a16:creationId xmlns:a16="http://schemas.microsoft.com/office/drawing/2014/main" id="{308FF7BA-A973-4E93-87FD-267F6EF430C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822CEC40-008C-4CBB-9B70-2C125C08AF9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213778D5-8C20-4E19-9A96-C5BBE251FEBE}"/>
              </a:ext>
            </a:extLst>
            <ns0:hlinkClick xmlns:ns0="http://schemas.openxmlformats.org/drawingml/2006/main" xmlns:ns1="http://schemas.openxmlformats.org/officeDocument/2006/relationships" ns1:id="rIdInteractive3">
              <ns0:snd ns1:embed="rIdEmbeddedAudio4" name="HSK3-18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BC8981AB-93F8-459E-887D-4FD76875FD45}"/>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AF6A6122-FD49-4225-B8D0-5FBBB6D68B7E}"/>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848904114"/>
      </p:ext>
    </p:extLst>
  </p:cSld>
</p:sld>
</file>

<file path=ppt/slides/slide3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3EA486E-E9E8-43E3-A427-71AFBA8E73F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HSK3-18</a:t>
            </a:r>
          </a:p>
        </p:txBody>
      </p:sp>
      <p:sp>
        <p:nvSpPr>
          <p:cNvPr id="2" name="heading">
            <a:extLst xmlns:a="http://schemas.openxmlformats.org/drawingml/2006/main">
              <a:ext uri="{FF2B5EF4-FFF2-40B4-BE49-F238E27FC236}">
                <a16:creationId xmlns:a16="http://schemas.microsoft.com/office/drawing/2014/main" id="{9669895C-26B4-4F5D-8B62-4174663A514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EC14CABE-5E2B-4037-B87F-8DA57C3DB25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F4B20F3A-E591-4F6E-8A4D-A6E9EA3D5DF5}"/>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小安咳嗽三天，打电话预约门诊。他预约了明天上午九点。工作人员请他提前十五分</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钟到。</a:t>
            </a:r>
          </a:p>
        </p:txBody>
      </p:sp>
      <p:sp>
        <p:nvSpPr>
          <p:cNvPr id="5" name="q0">
            <a:extLst xmlns:a="http://schemas.openxmlformats.org/drawingml/2006/main">
              <a:ext uri="{FF2B5EF4-FFF2-40B4-BE49-F238E27FC236}">
                <a16:creationId xmlns:a16="http://schemas.microsoft.com/office/drawing/2014/main" id="{6DC9699A-8D71-4649-A359-4A52869BCABB}"/>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预约时间是几点？</a:t>
            </a:r>
          </a:p>
        </p:txBody>
      </p:sp>
      <p:sp>
        <p:nvSpPr>
          <p:cNvPr id="6" name="q1">
            <a:extLst xmlns:a="http://schemas.openxmlformats.org/drawingml/2006/main">
              <a:ext uri="{FF2B5EF4-FFF2-40B4-BE49-F238E27FC236}">
                <a16:creationId xmlns:a16="http://schemas.microsoft.com/office/drawing/2014/main" id="{29A4C1C6-5DCF-4D23-8E2A-4C59E52703DF}"/>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需要提前多久到？</a:t>
            </a:r>
          </a:p>
        </p:txBody>
      </p:sp>
    </p:spTree>
    <p:extLst>
      <p:ext uri="{BB962C8B-B14F-4D97-AF65-F5344CB8AC3E}">
        <p14:creationId xmlns:p14="http://schemas.microsoft.com/office/powerpoint/2010/main" val="1953445118"/>
      </p:ext>
    </p:extLst>
  </p:cSld>
</p:sld>
</file>

<file path=ppt/slides/slide36.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E1CAC958-01AF-46A4-B78C-C8676037382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HSK3-18</a:t>
            </a:r>
          </a:p>
        </p:txBody>
      </p:sp>
      <p:sp>
        <p:nvSpPr>
          <p:cNvPr id="2" name="heading">
            <a:extLst xmlns:a="http://schemas.openxmlformats.org/drawingml/2006/main">
              <a:ext uri="{FF2B5EF4-FFF2-40B4-BE49-F238E27FC236}">
                <a16:creationId xmlns:a16="http://schemas.microsoft.com/office/drawing/2014/main" id="{E5218017-1183-45B0-AB0F-4D71CAB61CD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D4C81B2F-98E9-4D2F-880A-5EDDFA7B2A8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6B2ECD41-CE24-4744-9C04-E5C4115C447C}"/>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đúng từ vừa nghe.</a:t>
            </a:r>
          </a:p>
        </p:txBody>
      </p:sp>
      <p:sp>
        <p:nvSpPr>
          <p:cNvPr id="5" name="audio_game">
            <a:extLst xmlns:a="http://schemas.openxmlformats.org/drawingml/2006/main">
              <a:ext uri="{FF2B5EF4-FFF2-40B4-BE49-F238E27FC236}">
                <a16:creationId xmlns:a16="http://schemas.microsoft.com/office/drawing/2014/main" id="{606BCEEF-1B8B-456A-A596-77E963AA9F57}"/>
              </a:ext>
            </a:extLst>
            <ns0:hlinkClick xmlns:ns0="http://schemas.openxmlformats.org/drawingml/2006/main" xmlns:ns1="http://schemas.openxmlformats.org/officeDocument/2006/relationships" ns1:id="rIdInteractive3">
              <ns0:snd ns1:embed="rIdEmbeddedAudio4" name="HSK3-18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4FBF1B9F-BF34-4DF1-90B1-A4C33FA742BF}"/>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测量</a:t>
            </a:r>
          </a:p>
        </p:txBody>
      </p:sp>
      <p:sp>
        <p:nvSpPr>
          <p:cNvPr id="7" name="choice_1">
            <a:extLst xmlns:a="http://schemas.openxmlformats.org/drawingml/2006/main">
              <a:ext uri="{FF2B5EF4-FFF2-40B4-BE49-F238E27FC236}">
                <a16:creationId xmlns:a16="http://schemas.microsoft.com/office/drawing/2014/main" id="{1757A0A1-2B65-4D34-B200-DEF61A9853E4}"/>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记录</a:t>
            </a:r>
          </a:p>
        </p:txBody>
      </p:sp>
      <p:sp>
        <p:nvSpPr>
          <p:cNvPr id="8" name="choice_2">
            <a:extLst xmlns:a="http://schemas.openxmlformats.org/drawingml/2006/main">
              <a:ext uri="{FF2B5EF4-FFF2-40B4-BE49-F238E27FC236}">
                <a16:creationId xmlns:a16="http://schemas.microsoft.com/office/drawing/2014/main" id="{32E2EDC6-0D50-42CE-8676-3F0E9F52002F}"/>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体温</a:t>
            </a:r>
          </a:p>
        </p:txBody>
      </p:sp>
    </p:spTree>
    <p:extLst>
      <p:ext uri="{BB962C8B-B14F-4D97-AF65-F5344CB8AC3E}">
        <p14:creationId xmlns:p14="http://schemas.microsoft.com/office/powerpoint/2010/main" val="709542873"/>
      </p:ext>
    </p:extLst>
  </p:cSld>
</p:sld>
</file>

<file path=ppt/slides/slide3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F3A6DED-E6EA-41DD-A1CE-7369D461546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HSK3-18</a:t>
            </a:r>
          </a:p>
        </p:txBody>
      </p:sp>
      <p:sp>
        <p:nvSpPr>
          <p:cNvPr id="2" name="heading">
            <a:extLst xmlns:a="http://schemas.openxmlformats.org/drawingml/2006/main">
              <a:ext uri="{FF2B5EF4-FFF2-40B4-BE49-F238E27FC236}">
                <a16:creationId xmlns:a16="http://schemas.microsoft.com/office/drawing/2014/main" id="{43E1692D-7F09-48AD-9AA4-000F3895D00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A5A82708-B567-43E7-9C4B-A7A5E678E45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20ED0D02-154A-41BE-8750-0F05163C8CAD}"/>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được đọc: 体温 (tǐ wēn).</a:t>
            </a:r>
          </a:p>
        </p:txBody>
      </p:sp>
      <p:sp>
        <p:nvSpPr>
          <p:cNvPr id="5" name="stretch">
            <a:extLst xmlns:a="http://schemas.openxmlformats.org/drawingml/2006/main">
              <a:ext uri="{FF2B5EF4-FFF2-40B4-BE49-F238E27FC236}">
                <a16:creationId xmlns:a16="http://schemas.microsoft.com/office/drawing/2014/main" id="{DCACCF63-3A9A-4BE6-A184-21CB8265203C}"/>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A194D82A-E13C-4243-8D96-BBC470796F69}"/>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489009029"/>
      </p:ext>
    </p:extLst>
  </p:cSld>
</p:sld>
</file>

<file path=ppt/slides/slide3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5AD00FA-B01C-4B4F-9F5F-3C34E6B3A1D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HSK3-18</a:t>
            </a:r>
          </a:p>
        </p:txBody>
      </p:sp>
      <p:sp>
        <p:nvSpPr>
          <p:cNvPr id="2" name="heading">
            <a:extLst xmlns:a="http://schemas.openxmlformats.org/drawingml/2006/main">
              <a:ext uri="{FF2B5EF4-FFF2-40B4-BE49-F238E27FC236}">
                <a16:creationId xmlns:a16="http://schemas.microsoft.com/office/drawing/2014/main" id="{C2CF83F4-F25B-42A6-8DA7-84B6B2F96E0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43098753-CDDF-43A1-8BC1-430E2851BA7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89CE2D55-BD0C-4FAE-812D-E1B5BE725884}"/>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D5952721-3B37-4C72-A8EC-BCE901D082DF}"/>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824228790"/>
      </p:ext>
    </p:extLst>
  </p:cSld>
</p:sld>
</file>

<file path=ppt/slides/slide3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EC8E555-8820-4000-B8BE-AE18AB084A3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HSK3-18</a:t>
            </a:r>
          </a:p>
        </p:txBody>
      </p:sp>
      <p:sp>
        <p:nvSpPr>
          <p:cNvPr id="2" name="heading">
            <a:extLst xmlns:a="http://schemas.openxmlformats.org/drawingml/2006/main">
              <a:ext uri="{FF2B5EF4-FFF2-40B4-BE49-F238E27FC236}">
                <a16:creationId xmlns:a16="http://schemas.microsoft.com/office/drawing/2014/main" id="{7B187493-E873-4691-9EF7-9AC4EC4AC9D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DA27AAA8-C99E-44A4-A65B-0C8C42FAFBB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3261BEFD-CC43-40E6-BD2A-B1C7D4210BB6}"/>
              </a:ext>
            </a:extLst>
          </p:cNvPr>
          <p:cNvSpPr>
            <a:spLocks xmlns:a="http://schemas.openxmlformats.org/drawingml/2006/main" noGrp="1"/>
          </p:cNvSpPr>
          <p:nvPr/>
        </p:nvSpPr>
        <p:spPr>
          <a:xfrm xmlns:a="http://schemas.openxmlformats.org/drawingml/2006/main">
            <a:off x="619125" y="166687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Đóng vai đặt lịch khám, mô tả thời điểm bắt đầu và thời</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gian kéo dài của triệu chứng. Chỉ luyện giao tiếp, không</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chẩn đoán.</a:t>
            </a:r>
          </a:p>
        </p:txBody>
      </p:sp>
      <p:sp>
        <p:nvSpPr>
          <p:cNvPr id="5" name="taskrule">
            <a:extLst xmlns:a="http://schemas.openxmlformats.org/drawingml/2006/main">
              <a:ext uri="{FF2B5EF4-FFF2-40B4-BE49-F238E27FC236}">
                <a16:creationId xmlns:a16="http://schemas.microsoft.com/office/drawing/2014/main" id="{F9FA3362-8FE9-4746-977C-4DE5AB0570B9}"/>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431619792"/>
      </p:ext>
    </p:extLst>
  </p:cSld>
</p:sld>
</file>

<file path=ppt/slides/slide4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6DAFCCE-E3B6-46A9-8548-7201BCC4F06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HSK3-18</a:t>
            </a:r>
          </a:p>
        </p:txBody>
      </p:sp>
      <p:sp>
        <p:nvSpPr>
          <p:cNvPr id="2" name="heading">
            <a:extLst xmlns:a="http://schemas.openxmlformats.org/drawingml/2006/main">
              <a:ext uri="{FF2B5EF4-FFF2-40B4-BE49-F238E27FC236}">
                <a16:creationId xmlns:a16="http://schemas.microsoft.com/office/drawing/2014/main" id="{C40613CF-BA11-476B-8809-C45A2D9DFEB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80A92A63-60AF-4DEF-9C2A-A9A97222189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体"/>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温"/>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测"/>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量"/>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记"/>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录"/>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270159484"/>
      </p:ext>
    </p:extLst>
  </p:cSld>
</p:sld>
</file>

<file path=ppt/slides/slide4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5FCE60F-42EA-4B9E-B16A-37E92574C42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HSK3-18</a:t>
            </a:r>
          </a:p>
        </p:txBody>
      </p:sp>
      <p:sp>
        <p:nvSpPr>
          <p:cNvPr id="2" name="heading">
            <a:extLst xmlns:a="http://schemas.openxmlformats.org/drawingml/2006/main">
              <a:ext uri="{FF2B5EF4-FFF2-40B4-BE49-F238E27FC236}">
                <a16:creationId xmlns:a16="http://schemas.microsoft.com/office/drawing/2014/main" id="{C56B848C-C0D8-4634-888E-4356F246AB0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4FF938CA-6051-49E7-BCE0-A614AB7EFEC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FC850F06-38D6-423F-A435-C1658063440A}"/>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83273084-426B-46C3-9740-37785921C73D}"/>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8BDA7D56-3B74-40F1-BC90-EA707B349124}"/>
              </a:ext>
            </a:extLst>
            <ns0:hlinkClick xmlns:ns0="http://schemas.openxmlformats.org/drawingml/2006/main" xmlns:ns1="http://schemas.openxmlformats.org/officeDocument/2006/relationships" ns1:id="rIdInteractive3">
              <ns0:snd ns1:embed="rIdEmbeddedAudio4" name="HSK3-18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752323956"/>
      </p:ext>
    </p:extLst>
  </p:cSld>
</p:sld>
</file>

<file path=ppt/slides/slide4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35E428B-0FDD-463D-AA96-81FAC741BB0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HSK3-18</a:t>
            </a:r>
          </a:p>
        </p:txBody>
      </p:sp>
      <p:sp>
        <p:nvSpPr>
          <p:cNvPr id="2" name="heading">
            <a:extLst xmlns:a="http://schemas.openxmlformats.org/drawingml/2006/main">
              <a:ext uri="{FF2B5EF4-FFF2-40B4-BE49-F238E27FC236}">
                <a16:creationId xmlns:a16="http://schemas.microsoft.com/office/drawing/2014/main" id="{5FB90CF2-1364-4CB9-A28A-BA1909680D6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BA9E24B2-2A2C-44CD-AC80-9A79DEC40F6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16A4048B-2D73-4976-8003-0E13F452EC20}"/>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ED224CCC-BD33-47E3-8F39-CEB392BDA2C6}"/>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449402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2026-10-18T07:28:38.3360000Z</dcterms:created>
  <dcterms:modified xsi:type="dcterms:W3CDTF">2026-10-18T07:28:38.3360000Z</dcterms:modified>
</coreProperties>
</file>