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640a9eaa693a453d" /><Relationship Type="http://schemas.openxmlformats.org/officeDocument/2006/relationships/extended-properties" Target="/docProps/app.xml" Id="R910a2600dadd4480" /><Relationship Type="http://schemas.openxmlformats.org/officeDocument/2006/relationships/officeDocument" Target="/ppt/presentation.xml" Id="Rf11268808c9740cb" /></Relationships>
</file>

<file path=ppt/presentation.xml><?xml version="1.0" encoding="utf-8"?>
<p:presentation xmlns:p="http://schemas.openxmlformats.org/presentationml/2006/main">
  <p:sldMasterIdLst>
    <p:sldMasterId xmlns:r="http://schemas.openxmlformats.org/officeDocument/2006/relationships" id="2147483648" r:id="Rc38917bbfbfb4751"/>
  </p:sldMasterIdLst>
  <p:notesMasterIdLst>
    <p:notesMasterId xmlns:r="http://schemas.openxmlformats.org/officeDocument/2006/relationships" r:id="Ra1c5ffbcfc5b4871"/>
  </p:notesMasterIdLst>
  <p:sldIdLst>
    <p:sldId xmlns:r="http://schemas.openxmlformats.org/officeDocument/2006/relationships" id="256" r:id="R076463c3911a48ae"/>
    <p:sldId xmlns:r="http://schemas.openxmlformats.org/officeDocument/2006/relationships" id="257" r:id="R51a2ddfa8c0446ba"/>
    <p:sldId xmlns:r="http://schemas.openxmlformats.org/officeDocument/2006/relationships" id="258" r:id="Rc846c6dd18ad4a2f"/>
    <p:sldId xmlns:r="http://schemas.openxmlformats.org/officeDocument/2006/relationships" id="259" r:id="Rdbe46465c2fe440b"/>
    <p:sldId xmlns:r="http://schemas.openxmlformats.org/officeDocument/2006/relationships" id="260" r:id="R6fba84899e704048"/>
    <p:sldId xmlns:r="http://schemas.openxmlformats.org/officeDocument/2006/relationships" id="261" r:id="R7ada11f737424419"/>
    <p:sldId xmlns:r="http://schemas.openxmlformats.org/officeDocument/2006/relationships" id="262" r:id="R03b9cc3e3319477c"/>
    <p:sldId xmlns:r="http://schemas.openxmlformats.org/officeDocument/2006/relationships" id="263" r:id="Rb38a7e9bac8b4e90"/>
    <p:sldId xmlns:r="http://schemas.openxmlformats.org/officeDocument/2006/relationships" id="264" r:id="R279302a63dbb483c"/>
    <p:sldId xmlns:r="http://schemas.openxmlformats.org/officeDocument/2006/relationships" id="265" r:id="Rd0774711822248fc"/>
    <p:sldId xmlns:r="http://schemas.openxmlformats.org/officeDocument/2006/relationships" id="266" r:id="Rc50feb8c311e4d6f"/>
    <p:sldId xmlns:r="http://schemas.openxmlformats.org/officeDocument/2006/relationships" id="267" r:id="R4587c4c75aab493b"/>
    <p:sldId xmlns:r="http://schemas.openxmlformats.org/officeDocument/2006/relationships" id="268" r:id="R44ce5010fc944078"/>
    <p:sldId xmlns:r="http://schemas.openxmlformats.org/officeDocument/2006/relationships" id="269" r:id="Rec70f44fd49d43ff"/>
    <p:sldId xmlns:r="http://schemas.openxmlformats.org/officeDocument/2006/relationships" id="270" r:id="R62c9d84da79a4565"/>
    <p:sldId xmlns:r="http://schemas.openxmlformats.org/officeDocument/2006/relationships" id="271" r:id="R0e34c02dca244b72"/>
    <p:sldId xmlns:r="http://schemas.openxmlformats.org/officeDocument/2006/relationships" id="272" r:id="Re6872d8bccc04f0d"/>
    <p:sldId xmlns:r="http://schemas.openxmlformats.org/officeDocument/2006/relationships" id="273" r:id="R294e31703929437d"/>
    <p:sldId xmlns:r="http://schemas.openxmlformats.org/officeDocument/2006/relationships" id="274" r:id="R30b63eb53be14a07"/>
    <p:sldId xmlns:r="http://schemas.openxmlformats.org/officeDocument/2006/relationships" id="275" r:id="R3b6770ec6fa9466f"/>
    <p:sldId xmlns:r="http://schemas.openxmlformats.org/officeDocument/2006/relationships" id="276" r:id="R4254e373ad4345de"/>
    <p:sldId xmlns:r="http://schemas.openxmlformats.org/officeDocument/2006/relationships" id="277" r:id="Rc0ed5845f6534d3a"/>
    <p:sldId xmlns:r="http://schemas.openxmlformats.org/officeDocument/2006/relationships" id="278" r:id="R58760e3ba38e48aa"/>
    <p:sldId xmlns:r="http://schemas.openxmlformats.org/officeDocument/2006/relationships" id="279" r:id="Rfd5c171af0c14405"/>
    <p:sldId xmlns:r="http://schemas.openxmlformats.org/officeDocument/2006/relationships" id="280" r:id="Rb2d7dd32215c4773"/>
    <p:sldId xmlns:r="http://schemas.openxmlformats.org/officeDocument/2006/relationships" id="281" r:id="R5c9f003b8e454326"/>
    <p:sldId xmlns:r="http://schemas.openxmlformats.org/officeDocument/2006/relationships" id="282" r:id="R02607fcca68d478c"/>
    <p:sldId xmlns:r="http://schemas.openxmlformats.org/officeDocument/2006/relationships" id="283" r:id="Rbe132089421f4690"/>
    <p:sldId xmlns:r="http://schemas.openxmlformats.org/officeDocument/2006/relationships" id="284" r:id="Rf509bf8bba494eab"/>
    <p:sldId xmlns:r="http://schemas.openxmlformats.org/officeDocument/2006/relationships" id="285" r:id="R9b328a7eed6942eb"/>
    <p:sldId xmlns:r="http://schemas.openxmlformats.org/officeDocument/2006/relationships" id="286" r:id="Ra1acf281caea4f3c"/>
    <p:sldId xmlns:r="http://schemas.openxmlformats.org/officeDocument/2006/relationships" id="287" r:id="R79adaede17b641d1"/>
    <p:sldId xmlns:r="http://schemas.openxmlformats.org/officeDocument/2006/relationships" id="288" r:id="R330c67c25c604d40"/>
    <p:sldId xmlns:r="http://schemas.openxmlformats.org/officeDocument/2006/relationships" id="289" r:id="Rb8cb962ce2354f4a"/>
    <p:sldId xmlns:r="http://schemas.openxmlformats.org/officeDocument/2006/relationships" id="290" r:id="R701636f4c2364735"/>
    <p:sldId xmlns:r="http://schemas.openxmlformats.org/officeDocument/2006/relationships" id="291" r:id="R8066be0cc97f463b"/>
    <p:sldId xmlns:r="http://schemas.openxmlformats.org/officeDocument/2006/relationships" id="292" r:id="R6b7be7f5797b4b22"/>
    <p:sldId xmlns:r="http://schemas.openxmlformats.org/officeDocument/2006/relationships" id="293" r:id="R6b60923ecd4041da"/>
    <p:sldId xmlns:r="http://schemas.openxmlformats.org/officeDocument/2006/relationships" id="294" r:id="R82703166bddb4e10"/>
    <p:sldId xmlns:r="http://schemas.openxmlformats.org/officeDocument/2006/relationships" id="295" r:id="R78658eb911ee4e53"/>
    <p:sldId xmlns:r="http://schemas.openxmlformats.org/officeDocument/2006/relationships" id="296" r:id="R1d4b128696ec45f7"/>
    <p:sldId xmlns:r="http://schemas.openxmlformats.org/officeDocument/2006/relationships" id="297" r:id="R95ea5d309a9b47b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a19b40143f4341" /><Relationship Type="http://schemas.openxmlformats.org/officeDocument/2006/relationships/slideMaster" Target="/ppt/slideMasters/slideMaster1.xml" Id="Rc38917bbfbfb4751" /><Relationship Type="http://schemas.openxmlformats.org/officeDocument/2006/relationships/notesMaster" Target="/ppt/notesMasters/notesMaster1.xml" Id="Ra1c5ffbcfc5b4871" /><Relationship Type="http://schemas.openxmlformats.org/officeDocument/2006/relationships/presProps" Target="/ppt/presProps.xml" Id="Raeb6a9bbe6804e11" /><Relationship Type="http://schemas.openxmlformats.org/officeDocument/2006/relationships/tableStyles" Target="/ppt/tableStyles.xml" Id="Ra26e735e5e2945d5" /><Relationship Type="http://schemas.openxmlformats.org/officeDocument/2006/relationships/slide" Target="/ppt/slides/slide1.xml" Id="R076463c3911a48ae" /><Relationship Type="http://schemas.openxmlformats.org/officeDocument/2006/relationships/slide" Target="/ppt/slides/slide2.xml" Id="R51a2ddfa8c0446ba" /><Relationship Type="http://schemas.openxmlformats.org/officeDocument/2006/relationships/slide" Target="/ppt/slides/slide3.xml" Id="Rc846c6dd18ad4a2f" /><Relationship Type="http://schemas.openxmlformats.org/officeDocument/2006/relationships/slide" Target="/ppt/slides/slide4.xml" Id="Rdbe46465c2fe440b" /><Relationship Type="http://schemas.openxmlformats.org/officeDocument/2006/relationships/slide" Target="/ppt/slides/slide5.xml" Id="R6fba84899e704048" /><Relationship Type="http://schemas.openxmlformats.org/officeDocument/2006/relationships/slide" Target="/ppt/slides/slide6.xml" Id="R7ada11f737424419" /><Relationship Type="http://schemas.openxmlformats.org/officeDocument/2006/relationships/slide" Target="/ppt/slides/slide7.xml" Id="R03b9cc3e3319477c" /><Relationship Type="http://schemas.openxmlformats.org/officeDocument/2006/relationships/slide" Target="/ppt/slides/slide8.xml" Id="Rb38a7e9bac8b4e90" /><Relationship Type="http://schemas.openxmlformats.org/officeDocument/2006/relationships/slide" Target="/ppt/slides/slide9.xml" Id="R279302a63dbb483c" /><Relationship Type="http://schemas.openxmlformats.org/officeDocument/2006/relationships/slide" Target="/ppt/slides/slide10.xml" Id="Rd0774711822248fc" /><Relationship Type="http://schemas.openxmlformats.org/officeDocument/2006/relationships/slide" Target="/ppt/slides/slide11.xml" Id="Rc50feb8c311e4d6f" /><Relationship Type="http://schemas.openxmlformats.org/officeDocument/2006/relationships/slide" Target="/ppt/slides/slide12.xml" Id="R4587c4c75aab493b" /><Relationship Type="http://schemas.openxmlformats.org/officeDocument/2006/relationships/slide" Target="/ppt/slides/slide13.xml" Id="R44ce5010fc944078" /><Relationship Type="http://schemas.openxmlformats.org/officeDocument/2006/relationships/slide" Target="/ppt/slides/slide14.xml" Id="Rec70f44fd49d43ff" /><Relationship Type="http://schemas.openxmlformats.org/officeDocument/2006/relationships/slide" Target="/ppt/slides/slide15.xml" Id="R62c9d84da79a4565" /><Relationship Type="http://schemas.openxmlformats.org/officeDocument/2006/relationships/slide" Target="/ppt/slides/slide16.xml" Id="R0e34c02dca244b72" /><Relationship Type="http://schemas.openxmlformats.org/officeDocument/2006/relationships/slide" Target="/ppt/slides/slide17.xml" Id="Re6872d8bccc04f0d" /><Relationship Type="http://schemas.openxmlformats.org/officeDocument/2006/relationships/slide" Target="/ppt/slides/slide18.xml" Id="R294e31703929437d" /><Relationship Type="http://schemas.openxmlformats.org/officeDocument/2006/relationships/slide" Target="/ppt/slides/slide19.xml" Id="R30b63eb53be14a07" /><Relationship Type="http://schemas.openxmlformats.org/officeDocument/2006/relationships/slide" Target="/ppt/slides/slide20.xml" Id="R3b6770ec6fa9466f" /><Relationship Type="http://schemas.openxmlformats.org/officeDocument/2006/relationships/slide" Target="/ppt/slides/slide21.xml" Id="R4254e373ad4345de" /><Relationship Type="http://schemas.openxmlformats.org/officeDocument/2006/relationships/slide" Target="/ppt/slides/slide22.xml" Id="Rc0ed5845f6534d3a" /><Relationship Type="http://schemas.openxmlformats.org/officeDocument/2006/relationships/slide" Target="/ppt/slides/slide23.xml" Id="R58760e3ba38e48aa" /><Relationship Type="http://schemas.openxmlformats.org/officeDocument/2006/relationships/slide" Target="/ppt/slides/slide24.xml" Id="Rfd5c171af0c14405" /><Relationship Type="http://schemas.openxmlformats.org/officeDocument/2006/relationships/slide" Target="/ppt/slides/slide25.xml" Id="Rb2d7dd32215c4773" /><Relationship Type="http://schemas.openxmlformats.org/officeDocument/2006/relationships/slide" Target="/ppt/slides/slide26.xml" Id="R5c9f003b8e454326" /><Relationship Type="http://schemas.openxmlformats.org/officeDocument/2006/relationships/slide" Target="/ppt/slides/slide27.xml" Id="R02607fcca68d478c" /><Relationship Type="http://schemas.openxmlformats.org/officeDocument/2006/relationships/slide" Target="/ppt/slides/slide28.xml" Id="Rbe132089421f4690" /><Relationship Type="http://schemas.openxmlformats.org/officeDocument/2006/relationships/slide" Target="/ppt/slides/slide29.xml" Id="Rf509bf8bba494eab" /><Relationship Type="http://schemas.openxmlformats.org/officeDocument/2006/relationships/slide" Target="/ppt/slides/slide30.xml" Id="R9b328a7eed6942eb" /><Relationship Type="http://schemas.openxmlformats.org/officeDocument/2006/relationships/slide" Target="/ppt/slides/slide31.xml" Id="Ra1acf281caea4f3c" /><Relationship Type="http://schemas.openxmlformats.org/officeDocument/2006/relationships/slide" Target="/ppt/slides/slide32.xml" Id="R79adaede17b641d1" /><Relationship Type="http://schemas.openxmlformats.org/officeDocument/2006/relationships/slide" Target="/ppt/slides/slide33.xml" Id="R330c67c25c604d40" /><Relationship Type="http://schemas.openxmlformats.org/officeDocument/2006/relationships/slide" Target="/ppt/slides/slide34.xml" Id="Rb8cb962ce2354f4a" /><Relationship Type="http://schemas.openxmlformats.org/officeDocument/2006/relationships/slide" Target="/ppt/slides/slide35.xml" Id="R701636f4c2364735" /><Relationship Type="http://schemas.openxmlformats.org/officeDocument/2006/relationships/slide" Target="/ppt/slides/slide36.xml" Id="R8066be0cc97f463b" /><Relationship Type="http://schemas.openxmlformats.org/officeDocument/2006/relationships/slide" Target="/ppt/slides/slide37.xml" Id="R6b7be7f5797b4b22" /><Relationship Type="http://schemas.openxmlformats.org/officeDocument/2006/relationships/slide" Target="/ppt/slides/slide38.xml" Id="R6b60923ecd4041da" /><Relationship Type="http://schemas.openxmlformats.org/officeDocument/2006/relationships/slide" Target="/ppt/slides/slide39.xml" Id="R82703166bddb4e10" /><Relationship Type="http://schemas.openxmlformats.org/officeDocument/2006/relationships/slide" Target="/ppt/slides/slide40.xml" Id="R78658eb911ee4e53" /><Relationship Type="http://schemas.openxmlformats.org/officeDocument/2006/relationships/slide" Target="/ppt/slides/slide41.xml" Id="R1d4b128696ec45f7" /><Relationship Type="http://schemas.openxmlformats.org/officeDocument/2006/relationships/slide" Target="/ppt/slides/slide42.xml" Id="R95ea5d309a9b47b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a672f9be4e4498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a5cad07571c4dfa" /><Relationship Type="http://schemas.openxmlformats.org/officeDocument/2006/relationships/notesMaster" Target="/ppt/notesMasters/notesMaster1.xml" Id="R8b088c5d13fb4ee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7210cd8858643a0" /><Relationship Type="http://schemas.openxmlformats.org/officeDocument/2006/relationships/notesMaster" Target="/ppt/notesMasters/notesMaster1.xml" Id="Re214a358f6204d7c"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5043d3870c407d" /><Relationship Type="http://schemas.openxmlformats.org/officeDocument/2006/relationships/notesMaster" Target="/ppt/notesMasters/notesMaster1.xml" Id="Raeaf4cdbb3934a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c2bf0ab3e6943de" /><Relationship Type="http://schemas.openxmlformats.org/officeDocument/2006/relationships/notesMaster" Target="/ppt/notesMasters/notesMaster1.xml" Id="Ra454901d07b145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e86d2c051fd4b8f" /><Relationship Type="http://schemas.openxmlformats.org/officeDocument/2006/relationships/notesMaster" Target="/ppt/notesMasters/notesMaster1.xml" Id="R3d2e3d212b1242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9b285deab5204531" /><Relationship Type="http://schemas.openxmlformats.org/officeDocument/2006/relationships/notesMaster" Target="/ppt/notesMasters/notesMaster1.xml" Id="Ra23a9982b9fd480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dbf8282e0664548" /><Relationship Type="http://schemas.openxmlformats.org/officeDocument/2006/relationships/notesMaster" Target="/ppt/notesMasters/notesMaster1.xml" Id="R3f52530cbc2e4194"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8d1bd5e30548bf" /><Relationship Type="http://schemas.openxmlformats.org/officeDocument/2006/relationships/notesMaster" Target="/ppt/notesMasters/notesMaster1.xml" Id="R0402bc1641e94e7a"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f168722e234101" /><Relationship Type="http://schemas.openxmlformats.org/officeDocument/2006/relationships/notesMaster" Target="/ppt/notesMasters/notesMaster1.xml" Id="R1362395dec35443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378722f77194aee" /><Relationship Type="http://schemas.openxmlformats.org/officeDocument/2006/relationships/notesMaster" Target="/ppt/notesMasters/notesMaster1.xml" Id="R617b3507d0b3475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0acaa76bfe4145" /><Relationship Type="http://schemas.openxmlformats.org/officeDocument/2006/relationships/notesMaster" Target="/ppt/notesMasters/notesMaster1.xml" Id="Rc5abd86ec23846c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9d6698d50b4936" /><Relationship Type="http://schemas.openxmlformats.org/officeDocument/2006/relationships/notesMaster" Target="/ppt/notesMasters/notesMaster1.xml" Id="R9d8195bba7fc4c2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12467772659476c" /><Relationship Type="http://schemas.openxmlformats.org/officeDocument/2006/relationships/notesMaster" Target="/ppt/notesMasters/notesMaster1.xml" Id="R38c80252965e49a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ad80ea9bcb4f7f" /><Relationship Type="http://schemas.openxmlformats.org/officeDocument/2006/relationships/notesMaster" Target="/ppt/notesMasters/notesMaster1.xml" Id="R12a2753aa4dc4e4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3c38cd8e38944c0" /><Relationship Type="http://schemas.openxmlformats.org/officeDocument/2006/relationships/notesMaster" Target="/ppt/notesMasters/notesMaster1.xml" Id="R303b4c67c6f5478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e7c1a334b224f94" /><Relationship Type="http://schemas.openxmlformats.org/officeDocument/2006/relationships/notesMaster" Target="/ppt/notesMasters/notesMaster1.xml" Id="R36b95a350ea5403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ac774152a7443eb" /><Relationship Type="http://schemas.openxmlformats.org/officeDocument/2006/relationships/notesMaster" Target="/ppt/notesMasters/notesMaster1.xml" Id="Rc1627c0bd7764cd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598ebf8b45e4864" /><Relationship Type="http://schemas.openxmlformats.org/officeDocument/2006/relationships/notesMaster" Target="/ppt/notesMasters/notesMaster1.xml" Id="Rcfc128072ecf421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61a05068c034c58" /><Relationship Type="http://schemas.openxmlformats.org/officeDocument/2006/relationships/notesMaster" Target="/ppt/notesMasters/notesMaster1.xml" Id="R106c9b35045b400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fd3097b638645d2" /><Relationship Type="http://schemas.openxmlformats.org/officeDocument/2006/relationships/notesMaster" Target="/ppt/notesMasters/notesMaster1.xml" Id="R19b95d42ab7342c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76abd851e6d4f18" /><Relationship Type="http://schemas.openxmlformats.org/officeDocument/2006/relationships/notesMaster" Target="/ppt/notesMasters/notesMaster1.xml" Id="Ra80c2a439397412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863306e53f64df5" /><Relationship Type="http://schemas.openxmlformats.org/officeDocument/2006/relationships/notesMaster" Target="/ppt/notesMasters/notesMaster1.xml" Id="Rff235dcd9de84ea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28084ef33224639" /><Relationship Type="http://schemas.openxmlformats.org/officeDocument/2006/relationships/notesMaster" Target="/ppt/notesMasters/notesMaster1.xml" Id="R593e1a8ae82e49a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375adbde5c04410" /><Relationship Type="http://schemas.openxmlformats.org/officeDocument/2006/relationships/notesMaster" Target="/ppt/notesMasters/notesMaster1.xml" Id="R57958374a885456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b7b3073a4244f7d" /><Relationship Type="http://schemas.openxmlformats.org/officeDocument/2006/relationships/notesMaster" Target="/ppt/notesMasters/notesMaster1.xml" Id="R49c17d228a77455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9fa2f7c8a8943d8" /><Relationship Type="http://schemas.openxmlformats.org/officeDocument/2006/relationships/notesMaster" Target="/ppt/notesMasters/notesMaster1.xml" Id="Rf12615d3ab7c439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31883bfd3c24f63" /><Relationship Type="http://schemas.openxmlformats.org/officeDocument/2006/relationships/notesMaster" Target="/ppt/notesMasters/notesMaster1.xml" Id="R22950b21fa63498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ae7f96770714483" /><Relationship Type="http://schemas.openxmlformats.org/officeDocument/2006/relationships/notesMaster" Target="/ppt/notesMasters/notesMaster1.xml" Id="Re0ee4d193d28490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43c6c5556924044" /><Relationship Type="http://schemas.openxmlformats.org/officeDocument/2006/relationships/notesMaster" Target="/ppt/notesMasters/notesMaster1.xml" Id="R73a01c36b36844d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1ad7280d38c4dc4" /><Relationship Type="http://schemas.openxmlformats.org/officeDocument/2006/relationships/notesMaster" Target="/ppt/notesMasters/notesMaster1.xml" Id="R89bed653d29142a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b1ef1b6f8e34dfe" /><Relationship Type="http://schemas.openxmlformats.org/officeDocument/2006/relationships/notesMaster" Target="/ppt/notesMasters/notesMaster1.xml" Id="Rb89cc81b829b4f6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166913a77804d90" /><Relationship Type="http://schemas.openxmlformats.org/officeDocument/2006/relationships/notesMaster" Target="/ppt/notesMasters/notesMaster1.xml" Id="Rbf484961c96044b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f620b7a1c624e71" /><Relationship Type="http://schemas.openxmlformats.org/officeDocument/2006/relationships/notesMaster" Target="/ppt/notesMasters/notesMaster1.xml" Id="Re8fadd3f2ec3451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9b17af75cfe4386" /><Relationship Type="http://schemas.openxmlformats.org/officeDocument/2006/relationships/notesMaster" Target="/ppt/notesMasters/notesMaster1.xml" Id="Rd9d3f4ce72c14cd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f0c62d454de4cea" /><Relationship Type="http://schemas.openxmlformats.org/officeDocument/2006/relationships/notesMaster" Target="/ppt/notesMasters/notesMaster1.xml" Id="Rc01fdf8d1eda416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b4f52a687d94924" /><Relationship Type="http://schemas.openxmlformats.org/officeDocument/2006/relationships/notesMaster" Target="/ppt/notesMasters/notesMaster1.xml" Id="R8a4d1efd6e534c2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80174362fa34bd4" /><Relationship Type="http://schemas.openxmlformats.org/officeDocument/2006/relationships/notesMaster" Target="/ppt/notesMasters/notesMaster1.xml" Id="R7ab28d3ad5c6428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0c18146d3384053" /><Relationship Type="http://schemas.openxmlformats.org/officeDocument/2006/relationships/notesMaster" Target="/ppt/notesMasters/notesMaster1.xml" Id="Rb13441b50ae84db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ce312e02488421e" /><Relationship Type="http://schemas.openxmlformats.org/officeDocument/2006/relationships/notesMaster" Target="/ppt/notesMasters/notesMaster1.xml" Id="R7cd19bba0117445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f46f109030f475d" /><Relationship Type="http://schemas.openxmlformats.org/officeDocument/2006/relationships/notesMaster" Target="/ppt/notesMasters/notesMaster1.xml" Id="Rc9e59d4fd146414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579f8cd651c4e84" /><Relationship Type="http://schemas.openxmlformats.org/officeDocument/2006/relationships/notesMaster" Target="/ppt/notesMasters/notesMaster1.xml" Id="R79d38a9a141047b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ed8480d01514131" /><Relationship Type="http://schemas.openxmlformats.org/officeDocument/2006/relationships/notesMaster" Target="/ppt/notesMasters/notesMaster1.xml" Id="R262455893b85442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../Audio/HSK3-19_MODEL.mp3. Sau khi tải, giữ thư mục Audio cạnh thư mục Slides. Script: 景点。路线。导游。出行。自由行。跟团。预算。费用包括。我们只有两天，怎么安排行程？。第一天看景点，第二天体验当地生活。。预算够吗？。住小一点儿的酒店就够了。。门票要提前买吗？。要，周末人可能很多。.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两天。 / 控制预算。.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景点 (jǐng diǎn) = điểm tham quan. Chọn đáp án bằng chuột trong trình chiếu. Chế độ đội: 20 giây trao đổi, 10 giây giải thích. Nhóm đúng và giải thích được nhận hai điểm. Script GAME: 景点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HSK3-19: Du lịch và hành trình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../Audio/HSK3-20_MODEL.mp3. Sau khi tải, giữ thư mục Audio cạnh thư mục Slides. Script: 门票。住宿。提前订。旺季。淡季。行程。安排好。停留。他们计划旅行两天。第一天参观景点，第二天体验当地生活。为了控制预算，他们选择小一点儿的酒店，并准备提前买门票。.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两天。 / 控制预算。.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控制预算。 Đối chiếu bài đọc để nêu bằng chứng. Chọn đáp án bằng chuột trong trình chiếu. Chế độ đội: 20 giây trao đổi, 10 giây giải thích. Nhóm đúng và giải thích được nhận hai điểm. Script GAME: 门票</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HSK3-20: Du lịch và hành trình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../Audio/HSK3-21_MODEL.mp3. Sau khi tải, giữ thư mục Audio cạnh thư mục Slides. Script: 当地。文化。体验。风景。值得。带上。充电器。雨伞。他们计划旅行两天。第一天参观景点，第二天体验当地生活。为了控制预算，他们选择小一点儿的酒店，并准备提前买门票。。旅行几天？。为什么选小酒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两天。 / 控制预算。.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当地 (dāng dì). Chọn đáp án bằng chuột trong trình chiếu. Chế độ đội: 20 giây trao đổi, 10 giây giải thích. Nhóm đúng và giải thích được nhận hai điểm. Script GAME: 当地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HSK3-21: Du lịch và hành trình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9ef271735ba461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83e1f96d9d64f0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cd084d646e743a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eab734a4fad4d2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0109b7206ff472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cfa45529aa846b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E748EB0-70B2-4F86-A253-D269A242377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FA4369A-5E77-44F4-A303-0A003B57678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5F7B861-180A-4614-8A8D-0F23F7CF83C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183E366-808F-4DBF-A43A-918704C6CB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9139FE0-5DF0-4A59-9259-D0B03351781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8EAA7CA-57EB-41A8-B5C6-3A0D2F98D9C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E9AF1A1-2C4B-4996-A111-A80902F3CF4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68D36B3-ED4F-4D22-927B-3D392D55850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EB8B5BE-0A50-4E66-98A7-9C241BC88C7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2A38171-0EFE-44D9-B5E5-66AAD2D019A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86ee350cd1d4798" /><Relationship Type="http://schemas.openxmlformats.org/officeDocument/2006/relationships/slideLayout" Target="/ppt/slideLayouts/slideLayout1.xml" Id="R6125a4e0a90a4e4b" /><Relationship Type="http://schemas.openxmlformats.org/officeDocument/2006/relationships/slideLayout" Target="/ppt/slideLayouts/slideLayout2.xml" Id="R847cb7e4980a43b2" /><Relationship Type="http://schemas.openxmlformats.org/officeDocument/2006/relationships/slideLayout" Target="/ppt/slideLayouts/slideLayout3.xml" Id="R6b0f582c0d4a43fd" /><Relationship Type="http://schemas.openxmlformats.org/officeDocument/2006/relationships/slideLayout" Target="/ppt/slideLayouts/slideLayout4.xml" Id="R7098ebd03836416e" /><Relationship Type="http://schemas.openxmlformats.org/officeDocument/2006/relationships/slideLayout" Target="/ppt/slideLayouts/slideLayout5.xml" Id="R57c733f4f7f4439b" /><Relationship Type="http://schemas.openxmlformats.org/officeDocument/2006/relationships/slideLayout" Target="/ppt/slideLayouts/slideLayout6.xml" Id="R73aab139fd90401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25a4e0a90a4e4b"/>
    <p:sldLayoutId xmlns:r="http://schemas.openxmlformats.org/officeDocument/2006/relationships" id="2147483650" r:id="R847cb7e4980a43b2"/>
    <p:sldLayoutId xmlns:r="http://schemas.openxmlformats.org/officeDocument/2006/relationships" id="2147483651" r:id="R6b0f582c0d4a43fd"/>
    <p:sldLayoutId xmlns:r="http://schemas.openxmlformats.org/officeDocument/2006/relationships" id="2147483652" r:id="R7098ebd03836416e"/>
    <p:sldLayoutId xmlns:r="http://schemas.openxmlformats.org/officeDocument/2006/relationships" id="2147483653" r:id="R57c733f4f7f4439b"/>
    <p:sldLayoutId xmlns:r="http://schemas.openxmlformats.org/officeDocument/2006/relationships" id="2147483654" r:id="R73aab139fd90401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ff83309d11d42ff" /><Relationship Type="http://schemas.openxmlformats.org/officeDocument/2006/relationships/notesSlide" Target="/ppt/notesSlides/notesSlide1.xml" Id="R326b813c363845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b246fdda7304d1a" /><Relationship Type="http://schemas.openxmlformats.org/officeDocument/2006/relationships/notesSlide" Target="/ppt/notesSlides/notesSlide2.xml" Id="R894eeca146a449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f23b2664f744526" /><Relationship Type="http://schemas.openxmlformats.org/officeDocument/2006/relationships/notesSlide" Target="/ppt/notesSlides/notesSlide3.xml" Id="R3d1bbd5c37da4f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a57eccfbd894029" /><Relationship Type="http://schemas.openxmlformats.org/officeDocument/2006/relationships/notesSlide" Target="/ppt/notesSlides/notesSlide4.xml" Id="R8e19327cf2ff480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c5e7d50b25d4a46" /><Relationship Type="http://schemas.openxmlformats.org/officeDocument/2006/relationships/notesSlide" Target="/ppt/notesSlides/notesSlide5.xml" Id="R1b386664cc0f4b89"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c87ee2ea26cb4e15"/><Relationship Type="http://schemas.openxmlformats.org/officeDocument/2006/relationships/notesSlide" Target="/ppt/notesSlides/notesSlide6.xml" Id="Rbd387e5e85044119"/><Relationship Id="rIdInteractive3" Type="http://schemas.openxmlformats.org/officeDocument/2006/relationships/hyperlink" Target="../Audio/HSK3-19_MODEL.mp3" TargetMode="External"/><Relationship Id="rIdEmbeddedAudio4" Type="http://schemas.openxmlformats.org/officeDocument/2006/relationships/audio" Target="../media/HSK3-19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e752c4d5a1c4e34" /><Relationship Type="http://schemas.openxmlformats.org/officeDocument/2006/relationships/notesSlide" Target="/ppt/notesSlides/notesSlide7.xml" Id="R02d0e44406f94937"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f62f3883b9804ec0"/><Relationship Type="http://schemas.openxmlformats.org/officeDocument/2006/relationships/notesSlide" Target="/ppt/notesSlides/notesSlide8.xml" Id="R2bcb1ddb2007465b"/><Relationship Id="rIdInteractive3" Type="http://schemas.openxmlformats.org/officeDocument/2006/relationships/hyperlink" Target="../Audio/HSK3-19_GAME.mp3" TargetMode="External"/><Relationship Id="rIdEmbeddedAudio4" Type="http://schemas.openxmlformats.org/officeDocument/2006/relationships/audio" Target="../media/HSK3-19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a7a33956972c4db5"/><Relationship Type="http://schemas.openxmlformats.org/officeDocument/2006/relationships/notesSlide" Target="/ppt/notesSlides/notesSlide9.xml" Id="Rca37565e54c94e10"/><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e780818fb89244e8"/><Relationship Type="http://schemas.openxmlformats.org/officeDocument/2006/relationships/notesSlide" Target="/ppt/notesSlides/notesSlide10.xml" Id="R8911c85c94914ea2"/><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920bb9b22304ed2" /><Relationship Type="http://schemas.openxmlformats.org/officeDocument/2006/relationships/notesSlide" Target="/ppt/notesSlides/notesSlide11.xml" Id="R467b42687fbe43e9"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b41843e1c7274ff3"/><Relationship Type="http://schemas.openxmlformats.org/officeDocument/2006/relationships/notesSlide" Target="/ppt/notesSlides/notesSlide12.xml" Id="Reed2eb2d166740c8"/><Relationship Id="rIdGif3" Type="http://schemas.openxmlformats.org/officeDocument/2006/relationships/image" Target="../media/stroke_26223.gif"/><Relationship Id="rIdGif4" Type="http://schemas.openxmlformats.org/officeDocument/2006/relationships/image" Target="../media/stroke_28857.gif"/><Relationship Id="rIdGif5" Type="http://schemas.openxmlformats.org/officeDocument/2006/relationships/image" Target="../media/stroke_36335.gif"/><Relationship Id="rIdGif6" Type="http://schemas.openxmlformats.org/officeDocument/2006/relationships/image" Target="../media/stroke_32447.gif"/><Relationship Id="rIdGif7" Type="http://schemas.openxmlformats.org/officeDocument/2006/relationships/image" Target="../media/stroke_23548.gif"/><Relationship Id="rIdGif8" Type="http://schemas.openxmlformats.org/officeDocument/2006/relationships/image" Target="../media/stroke_2821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be2789a27bae48c5"/><Relationship Type="http://schemas.openxmlformats.org/officeDocument/2006/relationships/notesSlide" Target="/ppt/notesSlides/notesSlide13.xml" Id="Radc8dd9599154ca4"/><Relationship Id="rIdInteractive3" Type="http://schemas.openxmlformats.org/officeDocument/2006/relationships/hyperlink" Target="../Audio/HSK3-19_MODEL.mp3" TargetMode="External"/><Relationship Id="rIdEmbeddedAudio4" Type="http://schemas.openxmlformats.org/officeDocument/2006/relationships/audio" Target="../media/HSK3-19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c3b9212e158492c" /><Relationship Type="http://schemas.openxmlformats.org/officeDocument/2006/relationships/notesSlide" Target="/ppt/notesSlides/notesSlide14.xml" Id="Rfba7f4c373ab4c3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40a254e4576f4af3" /><Relationship Type="http://schemas.openxmlformats.org/officeDocument/2006/relationships/notesSlide" Target="/ppt/notesSlides/notesSlide15.xml" Id="Rfe13be0900d7406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47d5ed8ad5c42c9" /><Relationship Type="http://schemas.openxmlformats.org/officeDocument/2006/relationships/notesSlide" Target="/ppt/notesSlides/notesSlide16.xml" Id="R66623da3287444c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0cc1b4e132a405a" /><Relationship Type="http://schemas.openxmlformats.org/officeDocument/2006/relationships/notesSlide" Target="/ppt/notesSlides/notesSlide17.xml" Id="Rc85e9cbcb3cf48a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ad9623e075604291" /><Relationship Type="http://schemas.openxmlformats.org/officeDocument/2006/relationships/notesSlide" Target="/ppt/notesSlides/notesSlide18.xml" Id="R4c13107d93934ab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4ceed65cc7a846f0" /><Relationship Type="http://schemas.openxmlformats.org/officeDocument/2006/relationships/notesSlide" Target="/ppt/notesSlides/notesSlide19.xml" Id="Rd8926406ea9a42f4"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51d0b23713f84a5d"/><Relationship Type="http://schemas.openxmlformats.org/officeDocument/2006/relationships/notesSlide" Target="/ppt/notesSlides/notesSlide20.xml" Id="R7efb6451d7a843b1"/><Relationship Id="rIdInteractive3" Type="http://schemas.openxmlformats.org/officeDocument/2006/relationships/hyperlink" Target="../Audio/HSK3-20_MODEL.mp3" TargetMode="External"/><Relationship Id="rIdEmbeddedAudio4" Type="http://schemas.openxmlformats.org/officeDocument/2006/relationships/audio" Target="../media/HSK3-20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415f196442b49ac" /><Relationship Type="http://schemas.openxmlformats.org/officeDocument/2006/relationships/notesSlide" Target="/ppt/notesSlides/notesSlide21.xml" Id="Rb48ea6f33dd34f48"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7c241b929c1f4269"/><Relationship Type="http://schemas.openxmlformats.org/officeDocument/2006/relationships/notesSlide" Target="/ppt/notesSlides/notesSlide22.xml" Id="R89cb36f0e44f49e6"/><Relationship Id="rIdInteractive3" Type="http://schemas.openxmlformats.org/officeDocument/2006/relationships/hyperlink" Target="../Audio/HSK3-20_GAME.mp3" TargetMode="External"/><Relationship Id="rIdEmbeddedAudio4" Type="http://schemas.openxmlformats.org/officeDocument/2006/relationships/audio" Target="../media/HSK3-20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894fec9b7b214ee3"/><Relationship Type="http://schemas.openxmlformats.org/officeDocument/2006/relationships/notesSlide" Target="/ppt/notesSlides/notesSlide23.xml" Id="R0e157bb87fbb45fa"/><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0798ebb0d4c14842"/><Relationship Type="http://schemas.openxmlformats.org/officeDocument/2006/relationships/notesSlide" Target="/ppt/notesSlides/notesSlide24.xml" Id="R3b89888b05384f56"/><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79542ccf83742cb" /><Relationship Type="http://schemas.openxmlformats.org/officeDocument/2006/relationships/notesSlide" Target="/ppt/notesSlides/notesSlide25.xml" Id="R5fbceeb4144f4446"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f22ccbcbb2154e21"/><Relationship Type="http://schemas.openxmlformats.org/officeDocument/2006/relationships/notesSlide" Target="/ppt/notesSlides/notesSlide26.xml" Id="R7ecf093e30a9471c"/><Relationship Id="rIdGif3" Type="http://schemas.openxmlformats.org/officeDocument/2006/relationships/image" Target="../media/stroke_38376.gif"/><Relationship Id="rIdGif4" Type="http://schemas.openxmlformats.org/officeDocument/2006/relationships/image" Target="../media/stroke_31080.gif"/><Relationship Id="rIdGif5" Type="http://schemas.openxmlformats.org/officeDocument/2006/relationships/image" Target="../media/stroke_20303.gif"/><Relationship Id="rIdGif6" Type="http://schemas.openxmlformats.org/officeDocument/2006/relationships/image" Target="../media/stroke_23487.gif"/><Relationship Id="rIdGif7" Type="http://schemas.openxmlformats.org/officeDocument/2006/relationships/image" Target="../media/stroke_25552.gif"/><Relationship Id="rIdGif8" Type="http://schemas.openxmlformats.org/officeDocument/2006/relationships/image" Target="../media/stroke_21069.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148b364c217d4a58"/><Relationship Type="http://schemas.openxmlformats.org/officeDocument/2006/relationships/notesSlide" Target="/ppt/notesSlides/notesSlide27.xml" Id="Rbdd3742c859948b6"/><Relationship Id="rIdInteractive3" Type="http://schemas.openxmlformats.org/officeDocument/2006/relationships/hyperlink" Target="../Audio/HSK3-20_MODEL.mp3" TargetMode="External"/><Relationship Id="rIdEmbeddedAudio4" Type="http://schemas.openxmlformats.org/officeDocument/2006/relationships/audio" Target="../media/HSK3-20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d38ddc9440fc471c" /><Relationship Type="http://schemas.openxmlformats.org/officeDocument/2006/relationships/notesSlide" Target="/ppt/notesSlides/notesSlide28.xml" Id="R1f321081a26a48b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df0ba0ec14254bc0" /><Relationship Type="http://schemas.openxmlformats.org/officeDocument/2006/relationships/notesSlide" Target="/ppt/notesSlides/notesSlide29.xml" Id="R2f3ccd1a0fec4d6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5b2fdf31b2cf4550" /><Relationship Type="http://schemas.openxmlformats.org/officeDocument/2006/relationships/notesSlide" Target="/ppt/notesSlides/notesSlide30.xml" Id="R699160042f25419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c7169fc784804960" /><Relationship Type="http://schemas.openxmlformats.org/officeDocument/2006/relationships/notesSlide" Target="/ppt/notesSlides/notesSlide31.xml" Id="R94423b930b0c45c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5cbd20139a504094" /><Relationship Type="http://schemas.openxmlformats.org/officeDocument/2006/relationships/notesSlide" Target="/ppt/notesSlides/notesSlide32.xml" Id="Ra0db92dcc3cc4e6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17b7283c076746b0" /><Relationship Type="http://schemas.openxmlformats.org/officeDocument/2006/relationships/notesSlide" Target="/ppt/notesSlides/notesSlide33.xml" Id="Rbb5b3ddba12642c6"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6dc50335571d44b5"/><Relationship Type="http://schemas.openxmlformats.org/officeDocument/2006/relationships/notesSlide" Target="/ppt/notesSlides/notesSlide34.xml" Id="Rb702d999455c40d8"/><Relationship Id="rIdInteractive3" Type="http://schemas.openxmlformats.org/officeDocument/2006/relationships/hyperlink" Target="../Audio/HSK3-21_MODEL.mp3" TargetMode="External"/><Relationship Id="rIdEmbeddedAudio4" Type="http://schemas.openxmlformats.org/officeDocument/2006/relationships/audio" Target="../media/HSK3-21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8f64041555224705" /><Relationship Type="http://schemas.openxmlformats.org/officeDocument/2006/relationships/notesSlide" Target="/ppt/notesSlides/notesSlide35.xml" Id="Rca6850ffd55b42d8"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800a46d4662e4120"/><Relationship Type="http://schemas.openxmlformats.org/officeDocument/2006/relationships/notesSlide" Target="/ppt/notesSlides/notesSlide36.xml" Id="Rfdbbd79da34c4bb8"/><Relationship Id="rIdInteractive3" Type="http://schemas.openxmlformats.org/officeDocument/2006/relationships/hyperlink" Target="../Audio/HSK3-21_GAME.mp3" TargetMode="External"/><Relationship Id="rIdEmbeddedAudio4" Type="http://schemas.openxmlformats.org/officeDocument/2006/relationships/audio" Target="../media/HSK3-21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f27603e519264f8f"/><Relationship Type="http://schemas.openxmlformats.org/officeDocument/2006/relationships/notesSlide" Target="/ppt/notesSlides/notesSlide37.xml" Id="R1441372ceacf4068"/><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5b6079d54bcd4334"/><Relationship Type="http://schemas.openxmlformats.org/officeDocument/2006/relationships/notesSlide" Target="/ppt/notesSlides/notesSlide38.xml" Id="Rb3440a07693f47ea"/><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f8818b763e054efd" /><Relationship Type="http://schemas.openxmlformats.org/officeDocument/2006/relationships/notesSlide" Target="/ppt/notesSlides/notesSlide39.xml" Id="Rde8af3c32e774479"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112d33af266d488d"/><Relationship Type="http://schemas.openxmlformats.org/officeDocument/2006/relationships/notesSlide" Target="/ppt/notesSlides/notesSlide40.xml" Id="Ra0cf16fe73be4246"/><Relationship Id="rIdGif3" Type="http://schemas.openxmlformats.org/officeDocument/2006/relationships/image" Target="../media/stroke_24403.gif"/><Relationship Id="rIdGif4" Type="http://schemas.openxmlformats.org/officeDocument/2006/relationships/image" Target="../media/stroke_22320.gif"/><Relationship Id="rIdGif5" Type="http://schemas.openxmlformats.org/officeDocument/2006/relationships/image" Target="../media/stroke_25991.gif"/><Relationship Id="rIdGif6" Type="http://schemas.openxmlformats.org/officeDocument/2006/relationships/image" Target="../media/stroke_21270.gif"/><Relationship Id="rIdGif7" Type="http://schemas.openxmlformats.org/officeDocument/2006/relationships/image" Target="../media/stroke_20307.gif"/><Relationship Id="rIdGif8" Type="http://schemas.openxmlformats.org/officeDocument/2006/relationships/image" Target="../media/stroke_39564.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a5957572824f4b09"/><Relationship Type="http://schemas.openxmlformats.org/officeDocument/2006/relationships/notesSlide" Target="/ppt/notesSlides/notesSlide41.xml" Id="R95370548521c4670"/><Relationship Id="rIdInteractive3" Type="http://schemas.openxmlformats.org/officeDocument/2006/relationships/hyperlink" Target="../Audio/HSK3-21_MODEL.mp3" TargetMode="External"/><Relationship Id="rIdEmbeddedAudio4" Type="http://schemas.openxmlformats.org/officeDocument/2006/relationships/audio" Target="../media/HSK3-21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9986b1fc74264b5c" /><Relationship Type="http://schemas.openxmlformats.org/officeDocument/2006/relationships/notesSlide" Target="/ppt/notesSlides/notesSlide42.xml" Id="Rc775170cd7674a19"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3B80DBD-B8F8-44A4-9685-53868E57B9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582CC81A-3E8E-40FB-9A7A-BF0FAF9E8A2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Du lịch và hành trình</a:t>
            </a:r>
          </a:p>
        </p:txBody>
      </p:sp>
      <p:sp>
        <p:nvSpPr>
          <p:cNvPr id="3" name="page">
            <a:extLst xmlns:a="http://schemas.openxmlformats.org/drawingml/2006/main">
              <a:ext uri="{FF2B5EF4-FFF2-40B4-BE49-F238E27FC236}">
                <a16:creationId xmlns:a16="http://schemas.microsoft.com/office/drawing/2014/main" id="{7C51F122-430A-4630-BFA9-5AB63A5C7C3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712D8157-C113-4B54-BADA-96CCDA44E219}"/>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du lịch và hành trình;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4AE301FB-ECC9-4397-B9B3-22FA395C289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488206175"/>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78DD363-B539-475B-8A1D-439426B71C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08FA31C7-69F0-4568-A3D0-064759597A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8BA1F762-20BE-4705-A29F-00BD452F44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C42959E-59A8-4101-8F85-C9ACC9C14F80}"/>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病人     持续     严重</a:t>
            </a:r>
          </a:p>
        </p:txBody>
      </p:sp>
      <p:sp>
        <p:nvSpPr>
          <p:cNvPr id="5" name="retrieval">
            <a:extLst xmlns:a="http://schemas.openxmlformats.org/drawingml/2006/main">
              <a:ext uri="{FF2B5EF4-FFF2-40B4-BE49-F238E27FC236}">
                <a16:creationId xmlns:a16="http://schemas.microsoft.com/office/drawing/2014/main" id="{87006636-C10D-42A8-B626-8D048CDA03A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1775543"/>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EAB004EB-DEC3-41AD-A645-480F5F5FFE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3E9B8AA2-3283-48B4-9851-D3C884F5BE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8A0E8F9A-8AF7-4A53-89C9-E20DD403525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E95876B-4B74-43FD-96CD-97A1537A574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景点</a:t>
            </a:r>
          </a:p>
        </p:txBody>
      </p:sp>
      <p:sp>
        <p:nvSpPr>
          <p:cNvPr id="5" name="py0">
            <a:extLst xmlns:a="http://schemas.openxmlformats.org/drawingml/2006/main">
              <a:ext uri="{FF2B5EF4-FFF2-40B4-BE49-F238E27FC236}">
                <a16:creationId xmlns:a16="http://schemas.microsoft.com/office/drawing/2014/main" id="{27470138-2CD9-41BA-87DC-7C3C2D9182DF}"/>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jǐng diǎn</a:t>
            </a:r>
          </a:p>
        </p:txBody>
      </p:sp>
      <p:sp>
        <p:nvSpPr>
          <p:cNvPr id="6" name="vi0">
            <a:extLst xmlns:a="http://schemas.openxmlformats.org/drawingml/2006/main">
              <a:ext uri="{FF2B5EF4-FFF2-40B4-BE49-F238E27FC236}">
                <a16:creationId xmlns:a16="http://schemas.microsoft.com/office/drawing/2014/main" id="{596B09FB-F9A3-4FD8-9A4E-51B32D862CF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điểm tham quan</a:t>
            </a:r>
          </a:p>
        </p:txBody>
      </p:sp>
      <p:sp>
        <p:nvSpPr>
          <p:cNvPr id="7" name="zh1">
            <a:extLst xmlns:a="http://schemas.openxmlformats.org/drawingml/2006/main">
              <a:ext uri="{FF2B5EF4-FFF2-40B4-BE49-F238E27FC236}">
                <a16:creationId xmlns:a16="http://schemas.microsoft.com/office/drawing/2014/main" id="{6D71AA92-EEFE-461F-BAF6-993EEE5230C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路线</a:t>
            </a:r>
          </a:p>
        </p:txBody>
      </p:sp>
      <p:sp>
        <p:nvSpPr>
          <p:cNvPr id="8" name="py1">
            <a:extLst xmlns:a="http://schemas.openxmlformats.org/drawingml/2006/main">
              <a:ext uri="{FF2B5EF4-FFF2-40B4-BE49-F238E27FC236}">
                <a16:creationId xmlns:a16="http://schemas.microsoft.com/office/drawing/2014/main" id="{558A2697-B5A2-4D3A-8872-5B6CD7E1BAF1}"/>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lù xiàn</a:t>
            </a:r>
          </a:p>
        </p:txBody>
      </p:sp>
      <p:sp>
        <p:nvSpPr>
          <p:cNvPr id="9" name="vi1">
            <a:extLst xmlns:a="http://schemas.openxmlformats.org/drawingml/2006/main">
              <a:ext uri="{FF2B5EF4-FFF2-40B4-BE49-F238E27FC236}">
                <a16:creationId xmlns:a16="http://schemas.microsoft.com/office/drawing/2014/main" id="{8A062518-9E09-479A-8037-D36C603D505E}"/>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tuyến đường</a:t>
            </a:r>
          </a:p>
        </p:txBody>
      </p:sp>
      <p:sp>
        <p:nvSpPr>
          <p:cNvPr id="10" name="zh2">
            <a:extLst xmlns:a="http://schemas.openxmlformats.org/drawingml/2006/main">
              <a:ext uri="{FF2B5EF4-FFF2-40B4-BE49-F238E27FC236}">
                <a16:creationId xmlns:a16="http://schemas.microsoft.com/office/drawing/2014/main" id="{7E63D9F2-7520-4E67-8A5C-2E829346C333}"/>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导游</a:t>
            </a:r>
          </a:p>
        </p:txBody>
      </p:sp>
      <p:sp>
        <p:nvSpPr>
          <p:cNvPr id="11" name="py2">
            <a:extLst xmlns:a="http://schemas.openxmlformats.org/drawingml/2006/main">
              <a:ext uri="{FF2B5EF4-FFF2-40B4-BE49-F238E27FC236}">
                <a16:creationId xmlns:a16="http://schemas.microsoft.com/office/drawing/2014/main" id="{0EB089B9-27F4-44D8-9079-C44178A6F901}"/>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dǎo yóu</a:t>
            </a:r>
          </a:p>
        </p:txBody>
      </p:sp>
      <p:sp>
        <p:nvSpPr>
          <p:cNvPr id="12" name="vi2">
            <a:extLst xmlns:a="http://schemas.openxmlformats.org/drawingml/2006/main">
              <a:ext uri="{FF2B5EF4-FFF2-40B4-BE49-F238E27FC236}">
                <a16:creationId xmlns:a16="http://schemas.microsoft.com/office/drawing/2014/main" id="{CB292764-10A0-4C95-A33B-1A03D86B58C1}"/>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hướng dẫn viên</a:t>
            </a:r>
          </a:p>
        </p:txBody>
      </p:sp>
      <p:sp>
        <p:nvSpPr>
          <p:cNvPr id="13" name="zh3">
            <a:extLst xmlns:a="http://schemas.openxmlformats.org/drawingml/2006/main">
              <a:ext uri="{FF2B5EF4-FFF2-40B4-BE49-F238E27FC236}">
                <a16:creationId xmlns:a16="http://schemas.microsoft.com/office/drawing/2014/main" id="{85B629B5-18A6-4645-8C51-784585182B0A}"/>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出行</a:t>
            </a:r>
          </a:p>
        </p:txBody>
      </p:sp>
      <p:sp>
        <p:nvSpPr>
          <p:cNvPr id="14" name="py3">
            <a:extLst xmlns:a="http://schemas.openxmlformats.org/drawingml/2006/main">
              <a:ext uri="{FF2B5EF4-FFF2-40B4-BE49-F238E27FC236}">
                <a16:creationId xmlns:a16="http://schemas.microsoft.com/office/drawing/2014/main" id="{9F82C108-382F-4F00-AEA6-6F97C4B30D39}"/>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chū xíng</a:t>
            </a:r>
          </a:p>
        </p:txBody>
      </p:sp>
      <p:sp>
        <p:nvSpPr>
          <p:cNvPr id="15" name="vi3">
            <a:extLst xmlns:a="http://schemas.openxmlformats.org/drawingml/2006/main">
              <a:ext uri="{FF2B5EF4-FFF2-40B4-BE49-F238E27FC236}">
                <a16:creationId xmlns:a16="http://schemas.microsoft.com/office/drawing/2014/main" id="{BB76C8AD-C51B-4D4D-9C8F-338C02957C60}"/>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đi lại du lịch</a:t>
            </a:r>
          </a:p>
        </p:txBody>
      </p:sp>
      <p:sp>
        <p:nvSpPr>
          <p:cNvPr id="16" name="zh4">
            <a:extLst xmlns:a="http://schemas.openxmlformats.org/drawingml/2006/main">
              <a:ext uri="{FF2B5EF4-FFF2-40B4-BE49-F238E27FC236}">
                <a16:creationId xmlns:a16="http://schemas.microsoft.com/office/drawing/2014/main" id="{2CD9219E-D546-4A2C-966D-38A3CCFE8828}"/>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自由行</a:t>
            </a:r>
          </a:p>
        </p:txBody>
      </p:sp>
      <p:sp>
        <p:nvSpPr>
          <p:cNvPr id="17" name="py4">
            <a:extLst xmlns:a="http://schemas.openxmlformats.org/drawingml/2006/main">
              <a:ext uri="{FF2B5EF4-FFF2-40B4-BE49-F238E27FC236}">
                <a16:creationId xmlns:a16="http://schemas.microsoft.com/office/drawing/2014/main" id="{94571201-D2B5-4401-A7B6-A68136DE15B7}"/>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zì yóu xíng</a:t>
            </a:r>
          </a:p>
        </p:txBody>
      </p:sp>
      <p:sp>
        <p:nvSpPr>
          <p:cNvPr id="18" name="vi4">
            <a:extLst xmlns:a="http://schemas.openxmlformats.org/drawingml/2006/main">
              <a:ext uri="{FF2B5EF4-FFF2-40B4-BE49-F238E27FC236}">
                <a16:creationId xmlns:a16="http://schemas.microsoft.com/office/drawing/2014/main" id="{6D7A4326-1BDD-4AED-A0CB-503768C1A38E}"/>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du lịch tự túc</a:t>
            </a:r>
          </a:p>
        </p:txBody>
      </p:sp>
      <p:sp>
        <p:nvSpPr>
          <p:cNvPr id="19" name="zh5">
            <a:extLst xmlns:a="http://schemas.openxmlformats.org/drawingml/2006/main">
              <a:ext uri="{FF2B5EF4-FFF2-40B4-BE49-F238E27FC236}">
                <a16:creationId xmlns:a16="http://schemas.microsoft.com/office/drawing/2014/main" id="{CFB6BD7D-98B2-4832-BBEB-7D6B2B860CE3}"/>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跟团</a:t>
            </a:r>
          </a:p>
        </p:txBody>
      </p:sp>
      <p:sp>
        <p:nvSpPr>
          <p:cNvPr id="20" name="py5">
            <a:extLst xmlns:a="http://schemas.openxmlformats.org/drawingml/2006/main">
              <a:ext uri="{FF2B5EF4-FFF2-40B4-BE49-F238E27FC236}">
                <a16:creationId xmlns:a16="http://schemas.microsoft.com/office/drawing/2014/main" id="{64B54296-2D63-4456-8FA6-6F5B5A2A5DD9}"/>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gēn tuán</a:t>
            </a:r>
          </a:p>
        </p:txBody>
      </p:sp>
      <p:sp>
        <p:nvSpPr>
          <p:cNvPr id="21" name="vi5">
            <a:extLst xmlns:a="http://schemas.openxmlformats.org/drawingml/2006/main">
              <a:ext uri="{FF2B5EF4-FFF2-40B4-BE49-F238E27FC236}">
                <a16:creationId xmlns:a16="http://schemas.microsoft.com/office/drawing/2014/main" id="{E2909F42-21AB-49E0-8F7D-3291ABF242D2}"/>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đi theo đoàn</a:t>
            </a:r>
          </a:p>
        </p:txBody>
      </p:sp>
      <p:sp>
        <p:nvSpPr>
          <p:cNvPr id="22" name="zh6">
            <a:extLst xmlns:a="http://schemas.openxmlformats.org/drawingml/2006/main">
              <a:ext uri="{FF2B5EF4-FFF2-40B4-BE49-F238E27FC236}">
                <a16:creationId xmlns:a16="http://schemas.microsoft.com/office/drawing/2014/main" id="{3062FD10-FCF8-4599-B6E1-BEC1D06629DC}"/>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预算</a:t>
            </a:r>
          </a:p>
        </p:txBody>
      </p:sp>
      <p:sp>
        <p:nvSpPr>
          <p:cNvPr id="23" name="py6">
            <a:extLst xmlns:a="http://schemas.openxmlformats.org/drawingml/2006/main">
              <a:ext uri="{FF2B5EF4-FFF2-40B4-BE49-F238E27FC236}">
                <a16:creationId xmlns:a16="http://schemas.microsoft.com/office/drawing/2014/main" id="{24C907B1-5137-4D56-9E33-02B31A587666}"/>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yù suàn</a:t>
            </a:r>
          </a:p>
        </p:txBody>
      </p:sp>
      <p:sp>
        <p:nvSpPr>
          <p:cNvPr id="24" name="vi6">
            <a:extLst xmlns:a="http://schemas.openxmlformats.org/drawingml/2006/main">
              <a:ext uri="{FF2B5EF4-FFF2-40B4-BE49-F238E27FC236}">
                <a16:creationId xmlns:a16="http://schemas.microsoft.com/office/drawing/2014/main" id="{849AFD49-AA5A-48EF-B812-21A1D27EB4CB}"/>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ngân sách</a:t>
            </a:r>
          </a:p>
        </p:txBody>
      </p:sp>
      <p:sp>
        <p:nvSpPr>
          <p:cNvPr id="25" name="zh7">
            <a:extLst xmlns:a="http://schemas.openxmlformats.org/drawingml/2006/main">
              <a:ext uri="{FF2B5EF4-FFF2-40B4-BE49-F238E27FC236}">
                <a16:creationId xmlns:a16="http://schemas.microsoft.com/office/drawing/2014/main" id="{2DC63FC4-E186-44EB-B454-D47ACDDB0DB7}"/>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费用包括</a:t>
            </a:r>
          </a:p>
        </p:txBody>
      </p:sp>
      <p:sp>
        <p:nvSpPr>
          <p:cNvPr id="26" name="py7">
            <a:extLst xmlns:a="http://schemas.openxmlformats.org/drawingml/2006/main">
              <a:ext uri="{FF2B5EF4-FFF2-40B4-BE49-F238E27FC236}">
                <a16:creationId xmlns:a16="http://schemas.microsoft.com/office/drawing/2014/main" id="{24CDDC46-9592-4F1F-87C9-982AA8D2E1CB}"/>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fèi yòng bāo kuò</a:t>
            </a:r>
          </a:p>
        </p:txBody>
      </p:sp>
      <p:sp>
        <p:nvSpPr>
          <p:cNvPr id="27" name="vi7">
            <a:extLst xmlns:a="http://schemas.openxmlformats.org/drawingml/2006/main">
              <a:ext uri="{FF2B5EF4-FFF2-40B4-BE49-F238E27FC236}">
                <a16:creationId xmlns:a16="http://schemas.microsoft.com/office/drawing/2014/main" id="{C52AF5C6-C9B5-4015-9D8E-1BA7800EB5B3}"/>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chi phí bao gồm</a:t>
            </a:r>
          </a:p>
        </p:txBody>
      </p:sp>
    </p:spTree>
    <p:extLst>
      <p:ext uri="{BB962C8B-B14F-4D97-AF65-F5344CB8AC3E}">
        <p14:creationId xmlns:p14="http://schemas.microsoft.com/office/powerpoint/2010/main" val="77946559"/>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2C1A9BCE-9FFC-4AC7-8C6E-2AFF24069DE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B638D14F-BA93-44B4-B3F6-65D83F96779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E9CFABA-5CBE-41BA-89FB-C946307A3C1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07C22E3-9CD9-439C-AD8A-509209B542E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别人</a:t>
            </a:r>
          </a:p>
        </p:txBody>
      </p:sp>
      <p:sp>
        <p:nvSpPr>
          <p:cNvPr id="5" name="py0">
            <a:extLst xmlns:a="http://schemas.openxmlformats.org/drawingml/2006/main">
              <a:ext uri="{FF2B5EF4-FFF2-40B4-BE49-F238E27FC236}">
                <a16:creationId xmlns:a16="http://schemas.microsoft.com/office/drawing/2014/main" id="{DE38BC09-511F-4AFF-A0D8-E47A5C51199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biérén</a:t>
            </a:r>
          </a:p>
        </p:txBody>
      </p:sp>
      <p:sp>
        <p:nvSpPr>
          <p:cNvPr id="6" name="vi0">
            <a:extLst xmlns:a="http://schemas.openxmlformats.org/drawingml/2006/main">
              <a:ext uri="{FF2B5EF4-FFF2-40B4-BE49-F238E27FC236}">
                <a16:creationId xmlns:a16="http://schemas.microsoft.com/office/drawing/2014/main" id="{1FBE1A53-5024-4F8B-A2CB-98361D08D88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người khác</a:t>
            </a:r>
          </a:p>
        </p:txBody>
      </p:sp>
      <p:sp>
        <p:nvSpPr>
          <p:cNvPr id="7" name="zh1">
            <a:extLst xmlns:a="http://schemas.openxmlformats.org/drawingml/2006/main">
              <a:ext uri="{FF2B5EF4-FFF2-40B4-BE49-F238E27FC236}">
                <a16:creationId xmlns:a16="http://schemas.microsoft.com/office/drawing/2014/main" id="{DB28E5F7-FC43-4125-95D1-B43C59D2967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方便面</a:t>
            </a:r>
          </a:p>
        </p:txBody>
      </p:sp>
      <p:sp>
        <p:nvSpPr>
          <p:cNvPr id="8" name="py1">
            <a:extLst xmlns:a="http://schemas.openxmlformats.org/drawingml/2006/main">
              <a:ext uri="{FF2B5EF4-FFF2-40B4-BE49-F238E27FC236}">
                <a16:creationId xmlns:a16="http://schemas.microsoft.com/office/drawing/2014/main" id="{EAFC7EE5-DDBB-4892-99DD-AABC9736D80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fāngbiànmiàn</a:t>
            </a:r>
          </a:p>
        </p:txBody>
      </p:sp>
      <p:sp>
        <p:nvSpPr>
          <p:cNvPr id="9" name="vi1">
            <a:extLst xmlns:a="http://schemas.openxmlformats.org/drawingml/2006/main">
              <a:ext uri="{FF2B5EF4-FFF2-40B4-BE49-F238E27FC236}">
                <a16:creationId xmlns:a16="http://schemas.microsoft.com/office/drawing/2014/main" id="{5CE23C7B-8355-48A8-AAB6-E17325594D8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mì ăn liền</a:t>
            </a:r>
          </a:p>
        </p:txBody>
      </p:sp>
      <p:sp>
        <p:nvSpPr>
          <p:cNvPr id="10" name="zh2">
            <a:extLst xmlns:a="http://schemas.openxmlformats.org/drawingml/2006/main">
              <a:ext uri="{FF2B5EF4-FFF2-40B4-BE49-F238E27FC236}">
                <a16:creationId xmlns:a16="http://schemas.microsoft.com/office/drawing/2014/main" id="{F79DA940-BC76-4E6B-8F7F-71393815C6D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经理</a:t>
            </a:r>
          </a:p>
        </p:txBody>
      </p:sp>
      <p:sp>
        <p:nvSpPr>
          <p:cNvPr id="11" name="py2">
            <a:extLst xmlns:a="http://schemas.openxmlformats.org/drawingml/2006/main">
              <a:ext uri="{FF2B5EF4-FFF2-40B4-BE49-F238E27FC236}">
                <a16:creationId xmlns:a16="http://schemas.microsoft.com/office/drawing/2014/main" id="{C25F812C-EF9C-4B6A-9C5A-DF2BAE22DF1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jīnglǐ</a:t>
            </a:r>
          </a:p>
        </p:txBody>
      </p:sp>
      <p:sp>
        <p:nvSpPr>
          <p:cNvPr id="12" name="vi2">
            <a:extLst xmlns:a="http://schemas.openxmlformats.org/drawingml/2006/main">
              <a:ext uri="{FF2B5EF4-FFF2-40B4-BE49-F238E27FC236}">
                <a16:creationId xmlns:a16="http://schemas.microsoft.com/office/drawing/2014/main" id="{9A789982-5DB5-46D2-89CF-E222E3C86FB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quản lý giám đốc</a:t>
            </a:r>
          </a:p>
        </p:txBody>
      </p:sp>
      <p:sp>
        <p:nvSpPr>
          <p:cNvPr id="13" name="zh3">
            <a:extLst xmlns:a="http://schemas.openxmlformats.org/drawingml/2006/main">
              <a:ext uri="{FF2B5EF4-FFF2-40B4-BE49-F238E27FC236}">
                <a16:creationId xmlns:a16="http://schemas.microsoft.com/office/drawing/2014/main" id="{89B7362D-1601-41A9-ABE8-24152350363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瓶子</a:t>
            </a:r>
          </a:p>
        </p:txBody>
      </p:sp>
      <p:sp>
        <p:nvSpPr>
          <p:cNvPr id="14" name="py3">
            <a:extLst xmlns:a="http://schemas.openxmlformats.org/drawingml/2006/main">
              <a:ext uri="{FF2B5EF4-FFF2-40B4-BE49-F238E27FC236}">
                <a16:creationId xmlns:a16="http://schemas.microsoft.com/office/drawing/2014/main" id="{A47E70ED-3971-4E3F-90CF-968DAD765BC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píngzi</a:t>
            </a:r>
          </a:p>
        </p:txBody>
      </p:sp>
      <p:sp>
        <p:nvSpPr>
          <p:cNvPr id="15" name="vi3">
            <a:extLst xmlns:a="http://schemas.openxmlformats.org/drawingml/2006/main">
              <a:ext uri="{FF2B5EF4-FFF2-40B4-BE49-F238E27FC236}">
                <a16:creationId xmlns:a16="http://schemas.microsoft.com/office/drawing/2014/main" id="{2F8A7847-4453-4E70-8C89-F742AADB419E}"/>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chai</a:t>
            </a:r>
          </a:p>
        </p:txBody>
      </p:sp>
      <p:sp>
        <p:nvSpPr>
          <p:cNvPr id="16" name="zh4">
            <a:extLst xmlns:a="http://schemas.openxmlformats.org/drawingml/2006/main">
              <a:ext uri="{FF2B5EF4-FFF2-40B4-BE49-F238E27FC236}">
                <a16:creationId xmlns:a16="http://schemas.microsoft.com/office/drawing/2014/main" id="{F61A28FA-5DD4-4909-A423-2C8FFE1CA7F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西北</a:t>
            </a:r>
          </a:p>
        </p:txBody>
      </p:sp>
      <p:sp>
        <p:nvSpPr>
          <p:cNvPr id="17" name="py4">
            <a:extLst xmlns:a="http://schemas.openxmlformats.org/drawingml/2006/main">
              <a:ext uri="{FF2B5EF4-FFF2-40B4-BE49-F238E27FC236}">
                <a16:creationId xmlns:a16="http://schemas.microsoft.com/office/drawing/2014/main" id="{7C3D05A3-418E-40CD-93CD-480BE3421C6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xīběi</a:t>
            </a:r>
          </a:p>
        </p:txBody>
      </p:sp>
      <p:sp>
        <p:nvSpPr>
          <p:cNvPr id="18" name="vi4">
            <a:extLst xmlns:a="http://schemas.openxmlformats.org/drawingml/2006/main">
              <a:ext uri="{FF2B5EF4-FFF2-40B4-BE49-F238E27FC236}">
                <a16:creationId xmlns:a16="http://schemas.microsoft.com/office/drawing/2014/main" id="{1694C0A9-EA60-4B7C-BA0A-9A501FEB312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tây bắc</a:t>
            </a:r>
          </a:p>
        </p:txBody>
      </p:sp>
      <p:sp>
        <p:nvSpPr>
          <p:cNvPr id="19" name="zh5">
            <a:extLst xmlns:a="http://schemas.openxmlformats.org/drawingml/2006/main">
              <a:ext uri="{FF2B5EF4-FFF2-40B4-BE49-F238E27FC236}">
                <a16:creationId xmlns:a16="http://schemas.microsoft.com/office/drawing/2014/main" id="{FB81474B-C0F5-410C-A902-950031058546}"/>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运动员</a:t>
            </a:r>
          </a:p>
        </p:txBody>
      </p:sp>
      <p:sp>
        <p:nvSpPr>
          <p:cNvPr id="20" name="py5">
            <a:extLst xmlns:a="http://schemas.openxmlformats.org/drawingml/2006/main">
              <a:ext uri="{FF2B5EF4-FFF2-40B4-BE49-F238E27FC236}">
                <a16:creationId xmlns:a16="http://schemas.microsoft.com/office/drawing/2014/main" id="{34581285-12D8-4D5C-805A-E5D6C3909326}"/>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yùndòngyuán</a:t>
            </a:r>
          </a:p>
        </p:txBody>
      </p:sp>
      <p:sp>
        <p:nvSpPr>
          <p:cNvPr id="21" name="vi5">
            <a:extLst xmlns:a="http://schemas.openxmlformats.org/drawingml/2006/main">
              <a:ext uri="{FF2B5EF4-FFF2-40B4-BE49-F238E27FC236}">
                <a16:creationId xmlns:a16="http://schemas.microsoft.com/office/drawing/2014/main" id="{84F1D25A-3DBD-4E39-A3A2-E3198B9A031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vận động viên</a:t>
            </a:r>
          </a:p>
        </p:txBody>
      </p:sp>
    </p:spTree>
    <p:extLst>
      <p:ext uri="{BB962C8B-B14F-4D97-AF65-F5344CB8AC3E}">
        <p14:creationId xmlns:p14="http://schemas.microsoft.com/office/powerpoint/2010/main" val="113564931"/>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C1B9FE9-0418-4AA1-885E-64AB02B060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175DED1C-C792-4BFD-B3DF-82A4D785DDE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599B8E18-F92C-451D-A006-B53854CD90B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17A17D45-9488-47EC-ADE3-232A86F4E589}"/>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先……接着……最后……</a:t>
            </a:r>
          </a:p>
        </p:txBody>
      </p:sp>
      <p:sp>
        <p:nvSpPr>
          <p:cNvPr id="5" name="rule">
            <a:extLst xmlns:a="http://schemas.openxmlformats.org/drawingml/2006/main">
              <a:ext uri="{FF2B5EF4-FFF2-40B4-BE49-F238E27FC236}">
                <a16:creationId xmlns:a16="http://schemas.microsoft.com/office/drawing/2014/main" id="{A78B75B1-2E10-4589-A73A-ED04E76E136D}"/>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先参观，接着吃饭，最后回酒店。 Tham quan rồi ăn, cuối cùng về</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khách sạn.</a:t>
            </a:r>
          </a:p>
        </p:txBody>
      </p:sp>
    </p:spTree>
    <p:extLst>
      <p:ext uri="{BB962C8B-B14F-4D97-AF65-F5344CB8AC3E}">
        <p14:creationId xmlns:p14="http://schemas.microsoft.com/office/powerpoint/2010/main" val="332091427"/>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2FA755C-B1D6-45F0-9C32-E8783F4B06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E8F6BC60-D709-4674-A974-F38C4C4981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EBB4AC1-269A-4A8A-8F6D-96759CC0B6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833A135-E4DD-415D-8062-704797001DF8}"/>
              </a:ext>
            </a:extLst>
            <ns0:hlinkClick xmlns:ns0="http://schemas.openxmlformats.org/drawingml/2006/main" xmlns:ns1="http://schemas.openxmlformats.org/officeDocument/2006/relationships" ns1:id="rIdInteractive3">
              <ns0:snd ns1:embed="rIdEmbeddedAudio4" name="HSK3-1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F7FC980-D1EE-4317-BDDD-632037B7D0D6}"/>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D841B4D-D458-43E5-9B1A-3177902F1B2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69030130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DC5BD34-2328-42B1-AA8D-19D42A740C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0AB0B3CF-4280-4079-B30B-F7B7D00234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A87171B4-07F0-4DA3-9324-8A60025202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6C0CB74E-5E4D-44D1-9322-EF82498DB806}"/>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他们计划旅行两天。第一天参观景点，第二天体验当地生活。为了控制预算，他们选</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择小一点儿的酒店，并准备提前买门票。</a:t>
            </a:r>
          </a:p>
        </p:txBody>
      </p:sp>
      <p:sp>
        <p:nvSpPr>
          <p:cNvPr id="5" name="q0">
            <a:extLst xmlns:a="http://schemas.openxmlformats.org/drawingml/2006/main">
              <a:ext uri="{FF2B5EF4-FFF2-40B4-BE49-F238E27FC236}">
                <a16:creationId xmlns:a16="http://schemas.microsoft.com/office/drawing/2014/main" id="{37D5CC18-CF5B-4871-AEB4-6919EEF98BB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旅行几天？</a:t>
            </a:r>
          </a:p>
        </p:txBody>
      </p:sp>
      <p:sp>
        <p:nvSpPr>
          <p:cNvPr id="6" name="q1">
            <a:extLst xmlns:a="http://schemas.openxmlformats.org/drawingml/2006/main">
              <a:ext uri="{FF2B5EF4-FFF2-40B4-BE49-F238E27FC236}">
                <a16:creationId xmlns:a16="http://schemas.microsoft.com/office/drawing/2014/main" id="{253C2D05-4B74-4EDA-A6C7-A4C189C11625}"/>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为什么选小酒店？</a:t>
            </a:r>
          </a:p>
        </p:txBody>
      </p:sp>
    </p:spTree>
    <p:extLst>
      <p:ext uri="{BB962C8B-B14F-4D97-AF65-F5344CB8AC3E}">
        <p14:creationId xmlns:p14="http://schemas.microsoft.com/office/powerpoint/2010/main" val="1268192482"/>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24BA2DF-2A68-4FD6-8F17-3E854BBC80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2B7AAB10-C6C0-4D15-9670-DB9BFF2404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30E150E7-2C2A-42D3-8974-E1985E4B09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61306565-4956-4ED2-B816-AB47A87DD60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“điểm tham quan”?</a:t>
            </a:r>
          </a:p>
        </p:txBody>
      </p:sp>
      <p:sp>
        <p:nvSpPr>
          <p:cNvPr id="5" name="audio_game">
            <a:extLst xmlns:a="http://schemas.openxmlformats.org/drawingml/2006/main">
              <a:ext uri="{FF2B5EF4-FFF2-40B4-BE49-F238E27FC236}">
                <a16:creationId xmlns:a16="http://schemas.microsoft.com/office/drawing/2014/main" id="{09441AAA-E44F-4CCF-8877-12A91E119049}"/>
              </a:ext>
            </a:extLst>
            <ns0:hlinkClick xmlns:ns0="http://schemas.openxmlformats.org/drawingml/2006/main" xmlns:ns1="http://schemas.openxmlformats.org/officeDocument/2006/relationships" ns1:id="rIdInteractive3">
              <ns0:snd ns1:embed="rIdEmbeddedAudio4" name="HSK3-1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A4E0B2C2-E098-45D4-9BDB-559EBAED2C54}"/>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景点</a:t>
            </a:r>
          </a:p>
        </p:txBody>
      </p:sp>
      <p:sp>
        <p:nvSpPr>
          <p:cNvPr id="7" name="choice_1">
            <a:extLst xmlns:a="http://schemas.openxmlformats.org/drawingml/2006/main">
              <a:ext uri="{FF2B5EF4-FFF2-40B4-BE49-F238E27FC236}">
                <a16:creationId xmlns:a16="http://schemas.microsoft.com/office/drawing/2014/main" id="{5F7459E9-D413-48CD-92D3-2DABAF8A101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路线</a:t>
            </a:r>
          </a:p>
        </p:txBody>
      </p:sp>
      <p:sp>
        <p:nvSpPr>
          <p:cNvPr id="8" name="choice_2">
            <a:extLst xmlns:a="http://schemas.openxmlformats.org/drawingml/2006/main">
              <a:ext uri="{FF2B5EF4-FFF2-40B4-BE49-F238E27FC236}">
                <a16:creationId xmlns:a16="http://schemas.microsoft.com/office/drawing/2014/main" id="{6397FF5F-7C1D-456E-BFD4-0AB0E6658F3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导游</a:t>
            </a:r>
          </a:p>
        </p:txBody>
      </p:sp>
    </p:spTree>
    <p:extLst>
      <p:ext uri="{BB962C8B-B14F-4D97-AF65-F5344CB8AC3E}">
        <p14:creationId xmlns:p14="http://schemas.microsoft.com/office/powerpoint/2010/main" val="1663976450"/>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7E4E60F-AAE0-47C3-BDB7-8CA5CE5652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D2744E44-A5A1-44DF-803F-02F98DF329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DEE6B7DC-3A61-4375-AC18-7CB8057588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1891926-B29A-4E32-907A-1AEFA2C34924}"/>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景点 (jǐng diǎn) = điểm tham quan.</a:t>
            </a:r>
          </a:p>
        </p:txBody>
      </p:sp>
      <p:sp>
        <p:nvSpPr>
          <p:cNvPr id="5" name="stretch">
            <a:extLst xmlns:a="http://schemas.openxmlformats.org/drawingml/2006/main">
              <a:ext uri="{FF2B5EF4-FFF2-40B4-BE49-F238E27FC236}">
                <a16:creationId xmlns:a16="http://schemas.microsoft.com/office/drawing/2014/main" id="{3F0AA838-003C-4B80-B560-DFB95CB373A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8B915C53-0E02-4BAD-82CD-061AF6C738B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9627995"/>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9DCBD44-38E8-471E-B3D3-C82246292BC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4211290A-E9A5-443E-914B-3C4456D27F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992E0B9-5A22-4235-81B1-4D07825851E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BB8BCE3-96E8-4303-914A-023012659189}"/>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A0010BC-D937-4629-B5B1-7D6C02D567C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55412517"/>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58A6EB6-1AF3-4D7C-BC23-8C1E77714A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68DA033E-504D-45EE-AAA8-D08D1E888F9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B24677A-7A01-4FCC-A00A-D5006731EB0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00BEA8A-255C-4253-A886-85FD74FCD87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Cùng lập hành trình hai ngày với ngân sách cho sẵn. Khi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thẻ trời mưa, đổi một hoạt động và giải thích.</a:t>
            </a:r>
          </a:p>
        </p:txBody>
      </p:sp>
      <p:sp>
        <p:nvSpPr>
          <p:cNvPr id="5" name="taskrule">
            <a:extLst xmlns:a="http://schemas.openxmlformats.org/drawingml/2006/main">
              <a:ext uri="{FF2B5EF4-FFF2-40B4-BE49-F238E27FC236}">
                <a16:creationId xmlns:a16="http://schemas.microsoft.com/office/drawing/2014/main" id="{113B9C3A-DF0D-4AA6-AADD-38A6CF00008F}"/>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710597340"/>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07C745B-48A3-4062-B004-3888068E74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76FC2A8F-811B-4DEC-A6B8-F5B791BE863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2D39A4F2-B2AC-470D-8942-68691FE4891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景"/>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点"/>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路"/>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线"/>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导"/>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游"/>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320778147"/>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57DF4B2-ADEC-4380-8A6B-82359896EA2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BE66961B-0DC0-48CF-B3C6-96E98D884D9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A244466-E920-4E0A-93E1-1AC02BBE09C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B734236-BCAB-4F4A-BE09-1B31B6E2A0B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070D5BC7-BD4F-4786-9B93-20359CAF33E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A6601D88-B8B3-4CA9-AC9B-BF86ADF060DF}"/>
              </a:ext>
            </a:extLst>
            <ns0:hlinkClick xmlns:ns0="http://schemas.openxmlformats.org/drawingml/2006/main" xmlns:ns1="http://schemas.openxmlformats.org/officeDocument/2006/relationships" ns1:id="rIdInteractive3">
              <ns0:snd ns1:embed="rIdEmbeddedAudio4" name="HSK3-1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069954719"/>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E5D61A-E329-4969-B09F-1E3756757C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HSK3-19</a:t>
            </a:r>
          </a:p>
        </p:txBody>
      </p:sp>
      <p:sp>
        <p:nvSpPr>
          <p:cNvPr id="2" name="heading">
            <a:extLst xmlns:a="http://schemas.openxmlformats.org/drawingml/2006/main">
              <a:ext uri="{FF2B5EF4-FFF2-40B4-BE49-F238E27FC236}">
                <a16:creationId xmlns:a16="http://schemas.microsoft.com/office/drawing/2014/main" id="{28F3B9B2-6624-4B6C-BBAE-35638D2E119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5E123272-FA93-4538-990F-AF9B083B84D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443DFCA-D859-4542-9B03-9153172F0EDF}"/>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95D3386F-AE9C-4FE9-B085-520E47B7297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708304447"/>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2B74BD1-A543-40F6-B68C-71355B4F48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6ADA3C88-28A7-48AB-94BE-2019C0F257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Du lịch và hành trình</a:t>
            </a:r>
          </a:p>
        </p:txBody>
      </p:sp>
      <p:sp>
        <p:nvSpPr>
          <p:cNvPr id="3" name="page">
            <a:extLst xmlns:a="http://schemas.openxmlformats.org/drawingml/2006/main">
              <a:ext uri="{FF2B5EF4-FFF2-40B4-BE49-F238E27FC236}">
                <a16:creationId xmlns:a16="http://schemas.microsoft.com/office/drawing/2014/main" id="{0CAA3FF1-C503-42EB-B8C3-94250F6DFD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EA98168F-54C2-44BF-962A-8F9C5639E03B}"/>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值得 加 động từ và đọc tìm chi tiết.</a:t>
            </a:r>
          </a:p>
        </p:txBody>
      </p:sp>
      <p:sp>
        <p:nvSpPr>
          <p:cNvPr id="5" name="duration">
            <a:extLst xmlns:a="http://schemas.openxmlformats.org/drawingml/2006/main">
              <a:ext uri="{FF2B5EF4-FFF2-40B4-BE49-F238E27FC236}">
                <a16:creationId xmlns:a16="http://schemas.microsoft.com/office/drawing/2014/main" id="{3AF5F32B-A76C-42B3-81D9-C19DEF27CF64}"/>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23998400"/>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B733A2A-3F18-4AC6-B08C-89D2FBEE76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369CCEB5-F80C-483C-8940-099251321D4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D034CC0-937A-46FE-8DC7-D3133E87AD2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A9A9BEA-7332-4EBD-8B5B-FE979D0A211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体温     测量     记录</a:t>
            </a:r>
          </a:p>
        </p:txBody>
      </p:sp>
      <p:sp>
        <p:nvSpPr>
          <p:cNvPr id="5" name="retrieval">
            <a:extLst xmlns:a="http://schemas.openxmlformats.org/drawingml/2006/main">
              <a:ext uri="{FF2B5EF4-FFF2-40B4-BE49-F238E27FC236}">
                <a16:creationId xmlns:a16="http://schemas.microsoft.com/office/drawing/2014/main" id="{69C72347-6D07-4098-8FA0-9B6C5E85D0B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1220657"/>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D2F8CA06-6C89-40F7-842C-EE5F3588F2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E42D221C-DA33-4FF5-8A00-DA42CB0B579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BC276BA2-4BCC-4FB4-9C96-9CB063D072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A510D88-34AD-4786-920C-83F2681D5E3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门票</a:t>
            </a:r>
          </a:p>
        </p:txBody>
      </p:sp>
      <p:sp>
        <p:nvSpPr>
          <p:cNvPr id="5" name="py0">
            <a:extLst xmlns:a="http://schemas.openxmlformats.org/drawingml/2006/main">
              <a:ext uri="{FF2B5EF4-FFF2-40B4-BE49-F238E27FC236}">
                <a16:creationId xmlns:a16="http://schemas.microsoft.com/office/drawing/2014/main" id="{793991D7-028A-463C-BF46-0F00639CA8A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ménpiào</a:t>
            </a:r>
          </a:p>
        </p:txBody>
      </p:sp>
      <p:sp>
        <p:nvSpPr>
          <p:cNvPr id="6" name="vi0">
            <a:extLst xmlns:a="http://schemas.openxmlformats.org/drawingml/2006/main">
              <a:ext uri="{FF2B5EF4-FFF2-40B4-BE49-F238E27FC236}">
                <a16:creationId xmlns:a16="http://schemas.microsoft.com/office/drawing/2014/main" id="{C1A479EE-3CE6-48A1-8B7E-91D373B82F9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vé vào cửa</a:t>
            </a:r>
          </a:p>
        </p:txBody>
      </p:sp>
      <p:sp>
        <p:nvSpPr>
          <p:cNvPr id="7" name="zh1">
            <a:extLst xmlns:a="http://schemas.openxmlformats.org/drawingml/2006/main">
              <a:ext uri="{FF2B5EF4-FFF2-40B4-BE49-F238E27FC236}">
                <a16:creationId xmlns:a16="http://schemas.microsoft.com/office/drawing/2014/main" id="{DE093F95-C3BD-4D22-8556-89F0B41389B5}"/>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住宿</a:t>
            </a:r>
          </a:p>
        </p:txBody>
      </p:sp>
      <p:sp>
        <p:nvSpPr>
          <p:cNvPr id="8" name="py1">
            <a:extLst xmlns:a="http://schemas.openxmlformats.org/drawingml/2006/main">
              <a:ext uri="{FF2B5EF4-FFF2-40B4-BE49-F238E27FC236}">
                <a16:creationId xmlns:a16="http://schemas.microsoft.com/office/drawing/2014/main" id="{96BE431A-56D4-4713-A355-759D80204216}"/>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zhù sù</a:t>
            </a:r>
          </a:p>
        </p:txBody>
      </p:sp>
      <p:sp>
        <p:nvSpPr>
          <p:cNvPr id="9" name="vi1">
            <a:extLst xmlns:a="http://schemas.openxmlformats.org/drawingml/2006/main">
              <a:ext uri="{FF2B5EF4-FFF2-40B4-BE49-F238E27FC236}">
                <a16:creationId xmlns:a16="http://schemas.microsoft.com/office/drawing/2014/main" id="{F84A48C0-F6F8-491F-807D-6E6E571E2E82}"/>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chỗ ở</a:t>
            </a:r>
          </a:p>
        </p:txBody>
      </p:sp>
      <p:sp>
        <p:nvSpPr>
          <p:cNvPr id="10" name="zh2">
            <a:extLst xmlns:a="http://schemas.openxmlformats.org/drawingml/2006/main">
              <a:ext uri="{FF2B5EF4-FFF2-40B4-BE49-F238E27FC236}">
                <a16:creationId xmlns:a16="http://schemas.microsoft.com/office/drawing/2014/main" id="{2BBC7526-329F-42FE-BF73-AD6473A472BB}"/>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提前订</a:t>
            </a:r>
          </a:p>
        </p:txBody>
      </p:sp>
      <p:sp>
        <p:nvSpPr>
          <p:cNvPr id="11" name="py2">
            <a:extLst xmlns:a="http://schemas.openxmlformats.org/drawingml/2006/main">
              <a:ext uri="{FF2B5EF4-FFF2-40B4-BE49-F238E27FC236}">
                <a16:creationId xmlns:a16="http://schemas.microsoft.com/office/drawing/2014/main" id="{09E8B286-8432-46A6-82B7-492CCB021CD8}"/>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tí qián dìng</a:t>
            </a:r>
          </a:p>
        </p:txBody>
      </p:sp>
      <p:sp>
        <p:nvSpPr>
          <p:cNvPr id="12" name="vi2">
            <a:extLst xmlns:a="http://schemas.openxmlformats.org/drawingml/2006/main">
              <a:ext uri="{FF2B5EF4-FFF2-40B4-BE49-F238E27FC236}">
                <a16:creationId xmlns:a16="http://schemas.microsoft.com/office/drawing/2014/main" id="{CE7B4703-2861-4BDC-AAB6-2672B931CEA4}"/>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đặt sớm</a:t>
            </a:r>
          </a:p>
        </p:txBody>
      </p:sp>
      <p:sp>
        <p:nvSpPr>
          <p:cNvPr id="13" name="zh3">
            <a:extLst xmlns:a="http://schemas.openxmlformats.org/drawingml/2006/main">
              <a:ext uri="{FF2B5EF4-FFF2-40B4-BE49-F238E27FC236}">
                <a16:creationId xmlns:a16="http://schemas.microsoft.com/office/drawing/2014/main" id="{D031D4FE-4FD2-43A3-86BD-0AEBECC31DC8}"/>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旺季</a:t>
            </a:r>
          </a:p>
        </p:txBody>
      </p:sp>
      <p:sp>
        <p:nvSpPr>
          <p:cNvPr id="14" name="py3">
            <a:extLst xmlns:a="http://schemas.openxmlformats.org/drawingml/2006/main">
              <a:ext uri="{FF2B5EF4-FFF2-40B4-BE49-F238E27FC236}">
                <a16:creationId xmlns:a16="http://schemas.microsoft.com/office/drawing/2014/main" id="{2B78BABC-D267-42F4-8F25-1F2D04041132}"/>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wàng jì</a:t>
            </a:r>
          </a:p>
        </p:txBody>
      </p:sp>
      <p:sp>
        <p:nvSpPr>
          <p:cNvPr id="15" name="vi3">
            <a:extLst xmlns:a="http://schemas.openxmlformats.org/drawingml/2006/main">
              <a:ext uri="{FF2B5EF4-FFF2-40B4-BE49-F238E27FC236}">
                <a16:creationId xmlns:a16="http://schemas.microsoft.com/office/drawing/2014/main" id="{B87970BA-CF8D-4FAF-9FCD-DDAF3A08EA0C}"/>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mùa cao điểm</a:t>
            </a:r>
          </a:p>
        </p:txBody>
      </p:sp>
      <p:sp>
        <p:nvSpPr>
          <p:cNvPr id="16" name="zh4">
            <a:extLst xmlns:a="http://schemas.openxmlformats.org/drawingml/2006/main">
              <a:ext uri="{FF2B5EF4-FFF2-40B4-BE49-F238E27FC236}">
                <a16:creationId xmlns:a16="http://schemas.microsoft.com/office/drawing/2014/main" id="{F843E2A3-EF7F-4976-BD79-1DFB65DC82E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淡季</a:t>
            </a:r>
          </a:p>
        </p:txBody>
      </p:sp>
      <p:sp>
        <p:nvSpPr>
          <p:cNvPr id="17" name="py4">
            <a:extLst xmlns:a="http://schemas.openxmlformats.org/drawingml/2006/main">
              <a:ext uri="{FF2B5EF4-FFF2-40B4-BE49-F238E27FC236}">
                <a16:creationId xmlns:a16="http://schemas.microsoft.com/office/drawing/2014/main" id="{8658E94D-96D0-46AB-86F6-369BDF9032FA}"/>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dàn jì</a:t>
            </a:r>
          </a:p>
        </p:txBody>
      </p:sp>
      <p:sp>
        <p:nvSpPr>
          <p:cNvPr id="18" name="vi4">
            <a:extLst xmlns:a="http://schemas.openxmlformats.org/drawingml/2006/main">
              <a:ext uri="{FF2B5EF4-FFF2-40B4-BE49-F238E27FC236}">
                <a16:creationId xmlns:a16="http://schemas.microsoft.com/office/drawing/2014/main" id="{4946EA28-9269-49B8-B3D3-685BDF2F37A3}"/>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mùa thấp điểm</a:t>
            </a:r>
          </a:p>
        </p:txBody>
      </p:sp>
      <p:sp>
        <p:nvSpPr>
          <p:cNvPr id="19" name="zh5">
            <a:extLst xmlns:a="http://schemas.openxmlformats.org/drawingml/2006/main">
              <a:ext uri="{FF2B5EF4-FFF2-40B4-BE49-F238E27FC236}">
                <a16:creationId xmlns:a16="http://schemas.microsoft.com/office/drawing/2014/main" id="{1A4D48A7-2BCC-4D7C-8F07-A580203F4D2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行程</a:t>
            </a:r>
          </a:p>
        </p:txBody>
      </p:sp>
      <p:sp>
        <p:nvSpPr>
          <p:cNvPr id="20" name="py5">
            <a:extLst xmlns:a="http://schemas.openxmlformats.org/drawingml/2006/main">
              <a:ext uri="{FF2B5EF4-FFF2-40B4-BE49-F238E27FC236}">
                <a16:creationId xmlns:a16="http://schemas.microsoft.com/office/drawing/2014/main" id="{FAC3AC94-CF15-41BC-862D-E6DE7E966995}"/>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xíng chéng</a:t>
            </a:r>
          </a:p>
        </p:txBody>
      </p:sp>
      <p:sp>
        <p:nvSpPr>
          <p:cNvPr id="21" name="vi5">
            <a:extLst xmlns:a="http://schemas.openxmlformats.org/drawingml/2006/main">
              <a:ext uri="{FF2B5EF4-FFF2-40B4-BE49-F238E27FC236}">
                <a16:creationId xmlns:a16="http://schemas.microsoft.com/office/drawing/2014/main" id="{B114622B-5B91-4AC9-89B4-28A2E02AB66D}"/>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lịch trình</a:t>
            </a:r>
          </a:p>
        </p:txBody>
      </p:sp>
      <p:sp>
        <p:nvSpPr>
          <p:cNvPr id="22" name="zh6">
            <a:extLst xmlns:a="http://schemas.openxmlformats.org/drawingml/2006/main">
              <a:ext uri="{FF2B5EF4-FFF2-40B4-BE49-F238E27FC236}">
                <a16:creationId xmlns:a16="http://schemas.microsoft.com/office/drawing/2014/main" id="{CAC51180-B615-4EEF-AB64-D3A3E609C989}"/>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安排好</a:t>
            </a:r>
          </a:p>
        </p:txBody>
      </p:sp>
      <p:sp>
        <p:nvSpPr>
          <p:cNvPr id="23" name="py6">
            <a:extLst xmlns:a="http://schemas.openxmlformats.org/drawingml/2006/main">
              <a:ext uri="{FF2B5EF4-FFF2-40B4-BE49-F238E27FC236}">
                <a16:creationId xmlns:a16="http://schemas.microsoft.com/office/drawing/2014/main" id="{71D2A201-78DA-4A5E-9BE4-AD93E5C5C45C}"/>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ān pái hǎo</a:t>
            </a:r>
          </a:p>
        </p:txBody>
      </p:sp>
      <p:sp>
        <p:nvSpPr>
          <p:cNvPr id="24" name="vi6">
            <a:extLst xmlns:a="http://schemas.openxmlformats.org/drawingml/2006/main">
              <a:ext uri="{FF2B5EF4-FFF2-40B4-BE49-F238E27FC236}">
                <a16:creationId xmlns:a16="http://schemas.microsoft.com/office/drawing/2014/main" id="{78F192B7-2B0B-4E61-9C35-B6DA2224653A}"/>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sắp xếp xong</a:t>
            </a:r>
          </a:p>
        </p:txBody>
      </p:sp>
      <p:sp>
        <p:nvSpPr>
          <p:cNvPr id="25" name="zh7">
            <a:extLst xmlns:a="http://schemas.openxmlformats.org/drawingml/2006/main">
              <a:ext uri="{FF2B5EF4-FFF2-40B4-BE49-F238E27FC236}">
                <a16:creationId xmlns:a16="http://schemas.microsoft.com/office/drawing/2014/main" id="{56A2B70F-7FE4-4F27-A6B0-21AC83F57060}"/>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停留</a:t>
            </a:r>
          </a:p>
        </p:txBody>
      </p:sp>
      <p:sp>
        <p:nvSpPr>
          <p:cNvPr id="26" name="py7">
            <a:extLst xmlns:a="http://schemas.openxmlformats.org/drawingml/2006/main">
              <a:ext uri="{FF2B5EF4-FFF2-40B4-BE49-F238E27FC236}">
                <a16:creationId xmlns:a16="http://schemas.microsoft.com/office/drawing/2014/main" id="{56BAE8C8-7239-4BFD-9729-40A33E24A33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tíng liú</a:t>
            </a:r>
          </a:p>
        </p:txBody>
      </p:sp>
      <p:sp>
        <p:nvSpPr>
          <p:cNvPr id="27" name="vi7">
            <a:extLst xmlns:a="http://schemas.openxmlformats.org/drawingml/2006/main">
              <a:ext uri="{FF2B5EF4-FFF2-40B4-BE49-F238E27FC236}">
                <a16:creationId xmlns:a16="http://schemas.microsoft.com/office/drawing/2014/main" id="{6D539667-ED5B-4E82-BE39-E7283C2F3598}"/>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lưu lại</a:t>
            </a:r>
          </a:p>
        </p:txBody>
      </p:sp>
    </p:spTree>
    <p:extLst>
      <p:ext uri="{BB962C8B-B14F-4D97-AF65-F5344CB8AC3E}">
        <p14:creationId xmlns:p14="http://schemas.microsoft.com/office/powerpoint/2010/main" val="1601217754"/>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58B6509-0186-4C43-846C-34D7288260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29CF93B9-1FC1-4521-885F-3666A2956B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CFA111A-4B6A-4C2C-BF73-864F723CA2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47B721D-8FE8-41F5-8160-BBC33268155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宾馆</a:t>
            </a:r>
          </a:p>
        </p:txBody>
      </p:sp>
      <p:sp>
        <p:nvSpPr>
          <p:cNvPr id="5" name="py0">
            <a:extLst xmlns:a="http://schemas.openxmlformats.org/drawingml/2006/main">
              <a:ext uri="{FF2B5EF4-FFF2-40B4-BE49-F238E27FC236}">
                <a16:creationId xmlns:a16="http://schemas.microsoft.com/office/drawing/2014/main" id="{0B6C811A-2799-472D-B5C1-006E66BBD6E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bīnguǎn</a:t>
            </a:r>
          </a:p>
        </p:txBody>
      </p:sp>
      <p:sp>
        <p:nvSpPr>
          <p:cNvPr id="6" name="vi0">
            <a:extLst xmlns:a="http://schemas.openxmlformats.org/drawingml/2006/main">
              <a:ext uri="{FF2B5EF4-FFF2-40B4-BE49-F238E27FC236}">
                <a16:creationId xmlns:a16="http://schemas.microsoft.com/office/drawing/2014/main" id="{16E4CB74-5031-42CE-B1A9-9B7647CEEB0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khách sạn</a:t>
            </a:r>
          </a:p>
        </p:txBody>
      </p:sp>
      <p:sp>
        <p:nvSpPr>
          <p:cNvPr id="7" name="zh1">
            <a:extLst xmlns:a="http://schemas.openxmlformats.org/drawingml/2006/main">
              <a:ext uri="{FF2B5EF4-FFF2-40B4-BE49-F238E27FC236}">
                <a16:creationId xmlns:a16="http://schemas.microsoft.com/office/drawing/2014/main" id="{D13AC14D-CFA4-456F-A59C-BBAD957B7FE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方向</a:t>
            </a:r>
          </a:p>
        </p:txBody>
      </p:sp>
      <p:sp>
        <p:nvSpPr>
          <p:cNvPr id="8" name="py1">
            <a:extLst xmlns:a="http://schemas.openxmlformats.org/drawingml/2006/main">
              <a:ext uri="{FF2B5EF4-FFF2-40B4-BE49-F238E27FC236}">
                <a16:creationId xmlns:a16="http://schemas.microsoft.com/office/drawing/2014/main" id="{AF86AC16-BC36-42D7-AE92-565AF82D76E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fāngxiàng</a:t>
            </a:r>
          </a:p>
        </p:txBody>
      </p:sp>
      <p:sp>
        <p:nvSpPr>
          <p:cNvPr id="9" name="vi1">
            <a:extLst xmlns:a="http://schemas.openxmlformats.org/drawingml/2006/main">
              <a:ext uri="{FF2B5EF4-FFF2-40B4-BE49-F238E27FC236}">
                <a16:creationId xmlns:a16="http://schemas.microsoft.com/office/drawing/2014/main" id="{F432CCA3-A7E9-4709-8769-FEA01AB1092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phương hướng</a:t>
            </a:r>
          </a:p>
        </p:txBody>
      </p:sp>
      <p:sp>
        <p:nvSpPr>
          <p:cNvPr id="10" name="zh2">
            <a:extLst xmlns:a="http://schemas.openxmlformats.org/drawingml/2006/main">
              <a:ext uri="{FF2B5EF4-FFF2-40B4-BE49-F238E27FC236}">
                <a16:creationId xmlns:a16="http://schemas.microsoft.com/office/drawing/2014/main" id="{F2D6AE27-6EAC-4F0B-81CE-70BAC378003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久</a:t>
            </a:r>
          </a:p>
        </p:txBody>
      </p:sp>
      <p:sp>
        <p:nvSpPr>
          <p:cNvPr id="11" name="py2">
            <a:extLst xmlns:a="http://schemas.openxmlformats.org/drawingml/2006/main">
              <a:ext uri="{FF2B5EF4-FFF2-40B4-BE49-F238E27FC236}">
                <a16:creationId xmlns:a16="http://schemas.microsoft.com/office/drawing/2014/main" id="{1F20EE22-4112-44FE-A3B1-BDD08BBA697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jiǔ</a:t>
            </a:r>
          </a:p>
        </p:txBody>
      </p:sp>
      <p:sp>
        <p:nvSpPr>
          <p:cNvPr id="12" name="vi2">
            <a:extLst xmlns:a="http://schemas.openxmlformats.org/drawingml/2006/main">
              <a:ext uri="{FF2B5EF4-FFF2-40B4-BE49-F238E27FC236}">
                <a16:creationId xmlns:a16="http://schemas.microsoft.com/office/drawing/2014/main" id="{EC53D8B6-5628-4672-A4BF-73B0BDAE0E1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lâu</a:t>
            </a:r>
          </a:p>
        </p:txBody>
      </p:sp>
      <p:sp>
        <p:nvSpPr>
          <p:cNvPr id="13" name="zh3">
            <a:extLst xmlns:a="http://schemas.openxmlformats.org/drawingml/2006/main">
              <a:ext uri="{FF2B5EF4-FFF2-40B4-BE49-F238E27FC236}">
                <a16:creationId xmlns:a16="http://schemas.microsoft.com/office/drawing/2014/main" id="{FCB0293A-1EEF-41FA-9C94-121F06DF0882}"/>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骑</a:t>
            </a:r>
          </a:p>
        </p:txBody>
      </p:sp>
      <p:sp>
        <p:nvSpPr>
          <p:cNvPr id="14" name="py3">
            <a:extLst xmlns:a="http://schemas.openxmlformats.org/drawingml/2006/main">
              <a:ext uri="{FF2B5EF4-FFF2-40B4-BE49-F238E27FC236}">
                <a16:creationId xmlns:a16="http://schemas.microsoft.com/office/drawing/2014/main" id="{4DC61778-7A1F-45D8-BA29-BAA8A38E3785}"/>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qí</a:t>
            </a:r>
          </a:p>
        </p:txBody>
      </p:sp>
      <p:sp>
        <p:nvSpPr>
          <p:cNvPr id="15" name="vi3">
            <a:extLst xmlns:a="http://schemas.openxmlformats.org/drawingml/2006/main">
              <a:ext uri="{FF2B5EF4-FFF2-40B4-BE49-F238E27FC236}">
                <a16:creationId xmlns:a16="http://schemas.microsoft.com/office/drawing/2014/main" id="{A3BA1A74-781D-4C25-9F7D-98A354DD3D4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cưỡi đạp</a:t>
            </a:r>
          </a:p>
        </p:txBody>
      </p:sp>
      <p:sp>
        <p:nvSpPr>
          <p:cNvPr id="16" name="zh4">
            <a:extLst xmlns:a="http://schemas.openxmlformats.org/drawingml/2006/main">
              <a:ext uri="{FF2B5EF4-FFF2-40B4-BE49-F238E27FC236}">
                <a16:creationId xmlns:a16="http://schemas.microsoft.com/office/drawing/2014/main" id="{381E7413-EF19-4830-932D-E383C0869ED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西方</a:t>
            </a:r>
          </a:p>
        </p:txBody>
      </p:sp>
      <p:sp>
        <p:nvSpPr>
          <p:cNvPr id="17" name="py4">
            <a:extLst xmlns:a="http://schemas.openxmlformats.org/drawingml/2006/main">
              <a:ext uri="{FF2B5EF4-FFF2-40B4-BE49-F238E27FC236}">
                <a16:creationId xmlns:a16="http://schemas.microsoft.com/office/drawing/2014/main" id="{8120E14E-4C6F-425E-990D-3E30320B0C5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xīfāng</a:t>
            </a:r>
          </a:p>
        </p:txBody>
      </p:sp>
      <p:sp>
        <p:nvSpPr>
          <p:cNvPr id="18" name="vi4">
            <a:extLst xmlns:a="http://schemas.openxmlformats.org/drawingml/2006/main">
              <a:ext uri="{FF2B5EF4-FFF2-40B4-BE49-F238E27FC236}">
                <a16:creationId xmlns:a16="http://schemas.microsoft.com/office/drawing/2014/main" id="{F6274BDE-15D1-4C42-B707-CC3B51F22926}"/>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phương tây</a:t>
            </a:r>
          </a:p>
        </p:txBody>
      </p:sp>
      <p:sp>
        <p:nvSpPr>
          <p:cNvPr id="19" name="zh5">
            <a:extLst xmlns:a="http://schemas.openxmlformats.org/drawingml/2006/main">
              <a:ext uri="{FF2B5EF4-FFF2-40B4-BE49-F238E27FC236}">
                <a16:creationId xmlns:a16="http://schemas.microsoft.com/office/drawing/2014/main" id="{F6B93103-FD25-45E9-A032-0518B19282DB}"/>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咱们</a:t>
            </a:r>
          </a:p>
        </p:txBody>
      </p:sp>
      <p:sp>
        <p:nvSpPr>
          <p:cNvPr id="20" name="py5">
            <a:extLst xmlns:a="http://schemas.openxmlformats.org/drawingml/2006/main">
              <a:ext uri="{FF2B5EF4-FFF2-40B4-BE49-F238E27FC236}">
                <a16:creationId xmlns:a16="http://schemas.microsoft.com/office/drawing/2014/main" id="{C1ECE865-8CFD-4577-B466-DD6FC6CB8CC6}"/>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zánmen</a:t>
            </a:r>
          </a:p>
        </p:txBody>
      </p:sp>
      <p:sp>
        <p:nvSpPr>
          <p:cNvPr id="21" name="vi5">
            <a:extLst xmlns:a="http://schemas.openxmlformats.org/drawingml/2006/main">
              <a:ext uri="{FF2B5EF4-FFF2-40B4-BE49-F238E27FC236}">
                <a16:creationId xmlns:a16="http://schemas.microsoft.com/office/drawing/2014/main" id="{8A3F3908-DF47-4EBD-B68C-22D5D2A9DC5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chúng ta gồm người nghe</a:t>
            </a:r>
          </a:p>
        </p:txBody>
      </p:sp>
    </p:spTree>
    <p:extLst>
      <p:ext uri="{BB962C8B-B14F-4D97-AF65-F5344CB8AC3E}">
        <p14:creationId xmlns:p14="http://schemas.microsoft.com/office/powerpoint/2010/main" val="182588076"/>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BC616DD-AE5F-45D3-A41E-4E3BCF7A0E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5D629417-C4E7-4631-BDB6-739696789B7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80F28BC-1FBB-4817-B2BA-27CCBBFC6E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A60EB7E-3C4E-4CBD-8B9D-05258E97597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值得 加 động từ</a:t>
            </a:r>
          </a:p>
        </p:txBody>
      </p:sp>
      <p:sp>
        <p:nvSpPr>
          <p:cNvPr id="5" name="rule">
            <a:extLst xmlns:a="http://schemas.openxmlformats.org/drawingml/2006/main">
              <a:ext uri="{FF2B5EF4-FFF2-40B4-BE49-F238E27FC236}">
                <a16:creationId xmlns:a16="http://schemas.microsoft.com/office/drawing/2014/main" id="{E54FE101-3B4C-448B-B6F7-AB522D123AA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这个地方值得去看看。 Nơi này đáng đến xem.</a:t>
            </a:r>
          </a:p>
        </p:txBody>
      </p:sp>
    </p:spTree>
    <p:extLst>
      <p:ext uri="{BB962C8B-B14F-4D97-AF65-F5344CB8AC3E}">
        <p14:creationId xmlns:p14="http://schemas.microsoft.com/office/powerpoint/2010/main" val="11344375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5CDB484-B792-41AA-A9D8-0AEA2C3D2E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FD8D010B-F051-490C-8809-63804BEED0A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60F2761-8430-4E01-9DFE-A9B6DE5A75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E54A511-02A6-4358-BB6F-48AA221D7833}"/>
              </a:ext>
            </a:extLst>
            <ns0:hlinkClick xmlns:ns0="http://schemas.openxmlformats.org/drawingml/2006/main" xmlns:ns1="http://schemas.openxmlformats.org/officeDocument/2006/relationships" ns1:id="rIdInteractive3">
              <ns0:snd ns1:embed="rIdEmbeddedAudio4" name="HSK3-2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FF1CA7F4-E815-4D5A-817D-358FC3DE65B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CBAA637-39F5-4961-82DB-2D1B22D9654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441878450"/>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676AB5C-A168-4F7E-A477-B218943858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DCE006E1-4941-4272-B320-8AB5D44323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550C31B-E2DB-40F2-B99E-78EE035062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5D6FA6B-2A28-4C7B-AF8C-2B9313529ECF}"/>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他们计划旅行两天。第一天参观景点，第二天体验当地生活。为了控制预算，他们选</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择小一点儿的酒店，并准备提前买门票。</a:t>
            </a:r>
          </a:p>
        </p:txBody>
      </p:sp>
      <p:sp>
        <p:nvSpPr>
          <p:cNvPr id="5" name="q0">
            <a:extLst xmlns:a="http://schemas.openxmlformats.org/drawingml/2006/main">
              <a:ext uri="{FF2B5EF4-FFF2-40B4-BE49-F238E27FC236}">
                <a16:creationId xmlns:a16="http://schemas.microsoft.com/office/drawing/2014/main" id="{EDC97595-13B6-4432-97DC-72BF1979CDA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旅行几天？</a:t>
            </a:r>
          </a:p>
        </p:txBody>
      </p:sp>
      <p:sp>
        <p:nvSpPr>
          <p:cNvPr id="6" name="q1">
            <a:extLst xmlns:a="http://schemas.openxmlformats.org/drawingml/2006/main">
              <a:ext uri="{FF2B5EF4-FFF2-40B4-BE49-F238E27FC236}">
                <a16:creationId xmlns:a16="http://schemas.microsoft.com/office/drawing/2014/main" id="{F8719234-83FE-41A6-BE67-184EC2FCA138}"/>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为什么选小酒店？</a:t>
            </a:r>
          </a:p>
        </p:txBody>
      </p:sp>
    </p:spTree>
    <p:extLst>
      <p:ext uri="{BB962C8B-B14F-4D97-AF65-F5344CB8AC3E}">
        <p14:creationId xmlns:p14="http://schemas.microsoft.com/office/powerpoint/2010/main" val="1972448844"/>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185D358-A617-4F03-BD5A-FBFB61455EF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CD821D27-C8F0-4F8B-9ABA-A5752A5D1F0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AA7AB85-3578-4657-9A0C-0B3394F5FF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CBBF32D1-169C-4E17-8D22-DABABD60E07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为什么选小酒店？</a:t>
            </a:r>
          </a:p>
        </p:txBody>
      </p:sp>
      <p:sp>
        <p:nvSpPr>
          <p:cNvPr id="5" name="audio_game">
            <a:extLst xmlns:a="http://schemas.openxmlformats.org/drawingml/2006/main">
              <a:ext uri="{FF2B5EF4-FFF2-40B4-BE49-F238E27FC236}">
                <a16:creationId xmlns:a16="http://schemas.microsoft.com/office/drawing/2014/main" id="{51D7CD94-D85C-439F-9E63-8CD445AC8743}"/>
              </a:ext>
            </a:extLst>
            <ns0:hlinkClick xmlns:ns0="http://schemas.openxmlformats.org/drawingml/2006/main" xmlns:ns1="http://schemas.openxmlformats.org/officeDocument/2006/relationships" ns1:id="rIdInteractive3">
              <ns0:snd ns1:embed="rIdEmbeddedAudio4" name="HSK3-2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1698A79-0231-40AC-887F-554168D4419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5B1D9FEB-AF8B-4E5F-839D-07CDA723665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控制预算。</a:t>
            </a:r>
          </a:p>
        </p:txBody>
      </p:sp>
      <p:sp>
        <p:nvSpPr>
          <p:cNvPr id="8" name="choice_2">
            <a:extLst xmlns:a="http://schemas.openxmlformats.org/drawingml/2006/main">
              <a:ext uri="{FF2B5EF4-FFF2-40B4-BE49-F238E27FC236}">
                <a16:creationId xmlns:a16="http://schemas.microsoft.com/office/drawing/2014/main" id="{E55F34AA-F1DC-48A2-868A-7B98B8D7C495}"/>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两天。</a:t>
            </a:r>
          </a:p>
        </p:txBody>
      </p:sp>
    </p:spTree>
    <p:extLst>
      <p:ext uri="{BB962C8B-B14F-4D97-AF65-F5344CB8AC3E}">
        <p14:creationId xmlns:p14="http://schemas.microsoft.com/office/powerpoint/2010/main" val="1710542218"/>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1FBF19F-4469-47D1-B779-A7D80A508B1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B3171544-E132-40D5-B25F-F7F8A9C842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F9C224B5-9E3B-407C-B861-B82696DD99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B2D7CFD-107E-4E10-81F0-D2501E3C52D1}"/>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控制预算。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8FB0DFA9-90E8-4803-AF64-9BC68FFB5FB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5F9C8BC-5CCB-425A-B698-6FB80C5E213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50131881"/>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6F7F758-74A3-4E4C-A235-A92D8CFFC0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1BC5478C-DC95-442E-BD04-30392F4837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A931C7A-D248-410F-91E1-CDDB8798FD1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273C044-ADBD-4C09-9913-E13B4B9D502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B8BD562-B177-4279-BECE-34D08901124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835893911"/>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9A0AFD4-1A8A-4A28-B699-D453AA9192B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45A49108-391A-4DAA-8A74-6D22213D19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1EA283D-4FC0-4BB7-814D-3748A091F8B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81384577-1EFD-4D0F-BFBD-781974E5EE1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Cùng lập hành trình hai ngày với ngân sách cho sẵn. Khi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thẻ trời mưa, đổi một hoạt động và giải thích.</a:t>
            </a:r>
          </a:p>
        </p:txBody>
      </p:sp>
      <p:sp>
        <p:nvSpPr>
          <p:cNvPr id="5" name="taskrule">
            <a:extLst xmlns:a="http://schemas.openxmlformats.org/drawingml/2006/main">
              <a:ext uri="{FF2B5EF4-FFF2-40B4-BE49-F238E27FC236}">
                <a16:creationId xmlns:a16="http://schemas.microsoft.com/office/drawing/2014/main" id="{25FD99DC-0E23-495F-9C45-F8AB2C1EFE0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82167986"/>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550185-5FD2-4760-A5F7-7E6928B562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C9479B1A-6A8D-4AC8-BE93-E1621983216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77072F3-F743-4F81-A442-B329A337C0C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门"/>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票"/>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住"/>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宿"/>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提"/>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前"/>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47370771"/>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BDFC0EA-E41F-427D-9913-AD8854D9DF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864AEE8C-6C5A-407F-94E2-B806C8658C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FF8D5BA-1D68-4E58-A714-F24F2DAC73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23AF996-D6BC-4D12-A6B2-B5070227B954}"/>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DAE42DC-30C7-44DD-859D-22089689BF3A}"/>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0F0F4F0-CD59-48BE-8181-2ED59CA99116}"/>
              </a:ext>
            </a:extLst>
            <ns0:hlinkClick xmlns:ns0="http://schemas.openxmlformats.org/drawingml/2006/main" xmlns:ns1="http://schemas.openxmlformats.org/officeDocument/2006/relationships" ns1:id="rIdInteractive3">
              <ns0:snd ns1:embed="rIdEmbeddedAudio4" name="HSK3-2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567122058"/>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6F5544-056D-4127-9208-4E7B743885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HSK3-20</a:t>
            </a:r>
          </a:p>
        </p:txBody>
      </p:sp>
      <p:sp>
        <p:nvSpPr>
          <p:cNvPr id="2" name="heading">
            <a:extLst xmlns:a="http://schemas.openxmlformats.org/drawingml/2006/main">
              <a:ext uri="{FF2B5EF4-FFF2-40B4-BE49-F238E27FC236}">
                <a16:creationId xmlns:a16="http://schemas.microsoft.com/office/drawing/2014/main" id="{1B76F33A-C44D-4920-971F-C966B475365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66B7C7A-A3AE-442E-A218-7E783004C1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CF2A401-FCD4-4593-813F-0021A0B8B71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4A196C9-C09E-4303-868A-143F320939DD}"/>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36036521"/>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BF97F57-1FE7-4EC6-8056-6A9D3DD302B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D276134D-6AB8-4CB0-BFF5-9A596B883C5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Du lịch và hành trình</a:t>
            </a:r>
          </a:p>
        </p:txBody>
      </p:sp>
      <p:sp>
        <p:nvSpPr>
          <p:cNvPr id="3" name="page">
            <a:extLst xmlns:a="http://schemas.openxmlformats.org/drawingml/2006/main">
              <a:ext uri="{FF2B5EF4-FFF2-40B4-BE49-F238E27FC236}">
                <a16:creationId xmlns:a16="http://schemas.microsoft.com/office/drawing/2014/main" id="{87C6AD27-3883-4F30-8B9A-72ABE481D2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A8BB0B6-047A-4410-BE2C-C6FC117F506A}"/>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du lịch và hành trình</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4A166A4A-F4AA-44D5-8964-434F7312D3E4}"/>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69240075"/>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A68410B-E9B7-4CF0-A695-FFC03E32FE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1A53EF64-E671-4EF9-9666-BBCE90F846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3FB66B3-F091-48CB-BAF7-F919775A3C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7371C4C-4E7B-4EC4-A954-6889363053D2}"/>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景点     路线     导游</a:t>
            </a:r>
          </a:p>
        </p:txBody>
      </p:sp>
      <p:sp>
        <p:nvSpPr>
          <p:cNvPr id="5" name="retrieval">
            <a:extLst xmlns:a="http://schemas.openxmlformats.org/drawingml/2006/main">
              <a:ext uri="{FF2B5EF4-FFF2-40B4-BE49-F238E27FC236}">
                <a16:creationId xmlns:a16="http://schemas.microsoft.com/office/drawing/2014/main" id="{BFB705CF-11F1-47C7-A2D1-FB6F06741AC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20155063"/>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1959B67D-98B1-4C0B-BBBD-E03AB1B1B6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ECB8193A-02C0-44C1-80F5-9BC6A7E39D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16446822-01F0-47A6-BF76-4CF6FBAE02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6DE4A32B-5798-4985-A763-6AC2D29AE2F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当地</a:t>
            </a:r>
          </a:p>
        </p:txBody>
      </p:sp>
      <p:sp>
        <p:nvSpPr>
          <p:cNvPr id="5" name="py0">
            <a:extLst xmlns:a="http://schemas.openxmlformats.org/drawingml/2006/main">
              <a:ext uri="{FF2B5EF4-FFF2-40B4-BE49-F238E27FC236}">
                <a16:creationId xmlns:a16="http://schemas.microsoft.com/office/drawing/2014/main" id="{765A24B1-CDB5-4D0A-8792-085FCAA7CD0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dāng dì</a:t>
            </a:r>
          </a:p>
        </p:txBody>
      </p:sp>
      <p:sp>
        <p:nvSpPr>
          <p:cNvPr id="6" name="vi0">
            <a:extLst xmlns:a="http://schemas.openxmlformats.org/drawingml/2006/main">
              <a:ext uri="{FF2B5EF4-FFF2-40B4-BE49-F238E27FC236}">
                <a16:creationId xmlns:a16="http://schemas.microsoft.com/office/drawing/2014/main" id="{AE1086A5-CDC4-40F8-9083-CD9BEF3B392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địa phương</a:t>
            </a:r>
          </a:p>
        </p:txBody>
      </p:sp>
      <p:sp>
        <p:nvSpPr>
          <p:cNvPr id="7" name="zh1">
            <a:extLst xmlns:a="http://schemas.openxmlformats.org/drawingml/2006/main">
              <a:ext uri="{FF2B5EF4-FFF2-40B4-BE49-F238E27FC236}">
                <a16:creationId xmlns:a16="http://schemas.microsoft.com/office/drawing/2014/main" id="{432E7453-79DC-48F2-AE4B-3B241501801E}"/>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文化</a:t>
            </a:r>
          </a:p>
        </p:txBody>
      </p:sp>
      <p:sp>
        <p:nvSpPr>
          <p:cNvPr id="8" name="py1">
            <a:extLst xmlns:a="http://schemas.openxmlformats.org/drawingml/2006/main">
              <a:ext uri="{FF2B5EF4-FFF2-40B4-BE49-F238E27FC236}">
                <a16:creationId xmlns:a16="http://schemas.microsoft.com/office/drawing/2014/main" id="{19CCB0B6-D646-4620-A144-4E0624D33496}"/>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wénhuà</a:t>
            </a:r>
          </a:p>
        </p:txBody>
      </p:sp>
      <p:sp>
        <p:nvSpPr>
          <p:cNvPr id="9" name="vi1">
            <a:extLst xmlns:a="http://schemas.openxmlformats.org/drawingml/2006/main">
              <a:ext uri="{FF2B5EF4-FFF2-40B4-BE49-F238E27FC236}">
                <a16:creationId xmlns:a16="http://schemas.microsoft.com/office/drawing/2014/main" id="{DEC29885-92C7-443D-A606-760BAAC7D57E}"/>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văn hóa</a:t>
            </a:r>
          </a:p>
        </p:txBody>
      </p:sp>
      <p:sp>
        <p:nvSpPr>
          <p:cNvPr id="10" name="zh2">
            <a:extLst xmlns:a="http://schemas.openxmlformats.org/drawingml/2006/main">
              <a:ext uri="{FF2B5EF4-FFF2-40B4-BE49-F238E27FC236}">
                <a16:creationId xmlns:a16="http://schemas.microsoft.com/office/drawing/2014/main" id="{20E5DE44-6C66-4F23-8B21-408F939911D7}"/>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体验</a:t>
            </a:r>
          </a:p>
        </p:txBody>
      </p:sp>
      <p:sp>
        <p:nvSpPr>
          <p:cNvPr id="11" name="py2">
            <a:extLst xmlns:a="http://schemas.openxmlformats.org/drawingml/2006/main">
              <a:ext uri="{FF2B5EF4-FFF2-40B4-BE49-F238E27FC236}">
                <a16:creationId xmlns:a16="http://schemas.microsoft.com/office/drawing/2014/main" id="{87DBC638-9E9A-46CA-8073-B6F841E42E4D}"/>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tǐ yàn</a:t>
            </a:r>
          </a:p>
        </p:txBody>
      </p:sp>
      <p:sp>
        <p:nvSpPr>
          <p:cNvPr id="12" name="vi2">
            <a:extLst xmlns:a="http://schemas.openxmlformats.org/drawingml/2006/main">
              <a:ext uri="{FF2B5EF4-FFF2-40B4-BE49-F238E27FC236}">
                <a16:creationId xmlns:a16="http://schemas.microsoft.com/office/drawing/2014/main" id="{F850C82D-D231-4462-9618-EFA6EF815D4D}"/>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trải nghiệm</a:t>
            </a:r>
          </a:p>
        </p:txBody>
      </p:sp>
      <p:sp>
        <p:nvSpPr>
          <p:cNvPr id="13" name="zh3">
            <a:extLst xmlns:a="http://schemas.openxmlformats.org/drawingml/2006/main">
              <a:ext uri="{FF2B5EF4-FFF2-40B4-BE49-F238E27FC236}">
                <a16:creationId xmlns:a16="http://schemas.microsoft.com/office/drawing/2014/main" id="{875F4C3E-AC4F-4ACB-AC47-DC5E74EA8EFE}"/>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风景</a:t>
            </a:r>
          </a:p>
        </p:txBody>
      </p:sp>
      <p:sp>
        <p:nvSpPr>
          <p:cNvPr id="14" name="py3">
            <a:extLst xmlns:a="http://schemas.openxmlformats.org/drawingml/2006/main">
              <a:ext uri="{FF2B5EF4-FFF2-40B4-BE49-F238E27FC236}">
                <a16:creationId xmlns:a16="http://schemas.microsoft.com/office/drawing/2014/main" id="{54233FA8-D74F-4967-93AE-F463796AE415}"/>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fēng jǐng</a:t>
            </a:r>
          </a:p>
        </p:txBody>
      </p:sp>
      <p:sp>
        <p:nvSpPr>
          <p:cNvPr id="15" name="vi3">
            <a:extLst xmlns:a="http://schemas.openxmlformats.org/drawingml/2006/main">
              <a:ext uri="{FF2B5EF4-FFF2-40B4-BE49-F238E27FC236}">
                <a16:creationId xmlns:a16="http://schemas.microsoft.com/office/drawing/2014/main" id="{7C34EF6A-C3D1-484E-8047-188476090948}"/>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phong cảnh</a:t>
            </a:r>
          </a:p>
        </p:txBody>
      </p:sp>
      <p:sp>
        <p:nvSpPr>
          <p:cNvPr id="16" name="zh4">
            <a:extLst xmlns:a="http://schemas.openxmlformats.org/drawingml/2006/main">
              <a:ext uri="{FF2B5EF4-FFF2-40B4-BE49-F238E27FC236}">
                <a16:creationId xmlns:a16="http://schemas.microsoft.com/office/drawing/2014/main" id="{2542C525-897B-48FB-A1D2-8DBD592FADF1}"/>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值得</a:t>
            </a:r>
          </a:p>
        </p:txBody>
      </p:sp>
      <p:sp>
        <p:nvSpPr>
          <p:cNvPr id="17" name="py4">
            <a:extLst xmlns:a="http://schemas.openxmlformats.org/drawingml/2006/main">
              <a:ext uri="{FF2B5EF4-FFF2-40B4-BE49-F238E27FC236}">
                <a16:creationId xmlns:a16="http://schemas.microsoft.com/office/drawing/2014/main" id="{86677CAB-B554-40CB-AD9C-3200A8BCB058}"/>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zhí de</a:t>
            </a:r>
          </a:p>
        </p:txBody>
      </p:sp>
      <p:sp>
        <p:nvSpPr>
          <p:cNvPr id="18" name="vi4">
            <a:extLst xmlns:a="http://schemas.openxmlformats.org/drawingml/2006/main">
              <a:ext uri="{FF2B5EF4-FFF2-40B4-BE49-F238E27FC236}">
                <a16:creationId xmlns:a16="http://schemas.microsoft.com/office/drawing/2014/main" id="{E956F65D-EE08-4FAF-8B3B-BCEC3FCF3580}"/>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đáng</a:t>
            </a:r>
          </a:p>
        </p:txBody>
      </p:sp>
      <p:sp>
        <p:nvSpPr>
          <p:cNvPr id="19" name="zh5">
            <a:extLst xmlns:a="http://schemas.openxmlformats.org/drawingml/2006/main">
              <a:ext uri="{FF2B5EF4-FFF2-40B4-BE49-F238E27FC236}">
                <a16:creationId xmlns:a16="http://schemas.microsoft.com/office/drawing/2014/main" id="{F52E165F-82C9-4BFB-AB96-EB54B68A5B8B}"/>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带上</a:t>
            </a:r>
          </a:p>
        </p:txBody>
      </p:sp>
      <p:sp>
        <p:nvSpPr>
          <p:cNvPr id="20" name="py5">
            <a:extLst xmlns:a="http://schemas.openxmlformats.org/drawingml/2006/main">
              <a:ext uri="{FF2B5EF4-FFF2-40B4-BE49-F238E27FC236}">
                <a16:creationId xmlns:a16="http://schemas.microsoft.com/office/drawing/2014/main" id="{F1DB54E8-FFB5-49E7-86AD-9C14559F87B1}"/>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dài shàng</a:t>
            </a:r>
          </a:p>
        </p:txBody>
      </p:sp>
      <p:sp>
        <p:nvSpPr>
          <p:cNvPr id="21" name="vi5">
            <a:extLst xmlns:a="http://schemas.openxmlformats.org/drawingml/2006/main">
              <a:ext uri="{FF2B5EF4-FFF2-40B4-BE49-F238E27FC236}">
                <a16:creationId xmlns:a16="http://schemas.microsoft.com/office/drawing/2014/main" id="{87A7D794-77CB-4C69-B68E-D81C4BB71141}"/>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mang theo</a:t>
            </a:r>
          </a:p>
        </p:txBody>
      </p:sp>
      <p:sp>
        <p:nvSpPr>
          <p:cNvPr id="22" name="zh6">
            <a:extLst xmlns:a="http://schemas.openxmlformats.org/drawingml/2006/main">
              <a:ext uri="{FF2B5EF4-FFF2-40B4-BE49-F238E27FC236}">
                <a16:creationId xmlns:a16="http://schemas.microsoft.com/office/drawing/2014/main" id="{92C29D3C-2834-49DC-ABC2-70BE274E9A02}"/>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充电器</a:t>
            </a:r>
          </a:p>
        </p:txBody>
      </p:sp>
      <p:sp>
        <p:nvSpPr>
          <p:cNvPr id="23" name="py6">
            <a:extLst xmlns:a="http://schemas.openxmlformats.org/drawingml/2006/main">
              <a:ext uri="{FF2B5EF4-FFF2-40B4-BE49-F238E27FC236}">
                <a16:creationId xmlns:a16="http://schemas.microsoft.com/office/drawing/2014/main" id="{EFD91BF3-9356-4DFA-8B84-E5877C94A32F}"/>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chōng diàn qì</a:t>
            </a:r>
          </a:p>
        </p:txBody>
      </p:sp>
      <p:sp>
        <p:nvSpPr>
          <p:cNvPr id="24" name="vi6">
            <a:extLst xmlns:a="http://schemas.openxmlformats.org/drawingml/2006/main">
              <a:ext uri="{FF2B5EF4-FFF2-40B4-BE49-F238E27FC236}">
                <a16:creationId xmlns:a16="http://schemas.microsoft.com/office/drawing/2014/main" id="{089C9BBF-BA77-482D-81D8-AF28B7B757D4}"/>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sạc</a:t>
            </a:r>
          </a:p>
        </p:txBody>
      </p:sp>
      <p:sp>
        <p:nvSpPr>
          <p:cNvPr id="25" name="zh7">
            <a:extLst xmlns:a="http://schemas.openxmlformats.org/drawingml/2006/main">
              <a:ext uri="{FF2B5EF4-FFF2-40B4-BE49-F238E27FC236}">
                <a16:creationId xmlns:a16="http://schemas.microsoft.com/office/drawing/2014/main" id="{E664BF56-B8CF-4AD7-BEB6-D699A4AFA2D8}"/>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雨伞</a:t>
            </a:r>
          </a:p>
        </p:txBody>
      </p:sp>
      <p:sp>
        <p:nvSpPr>
          <p:cNvPr id="26" name="py7">
            <a:extLst xmlns:a="http://schemas.openxmlformats.org/drawingml/2006/main">
              <a:ext uri="{FF2B5EF4-FFF2-40B4-BE49-F238E27FC236}">
                <a16:creationId xmlns:a16="http://schemas.microsoft.com/office/drawing/2014/main" id="{042099AE-102C-4022-93DC-A16C4E7D5288}"/>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yǔ sǎn</a:t>
            </a:r>
          </a:p>
        </p:txBody>
      </p:sp>
      <p:sp>
        <p:nvSpPr>
          <p:cNvPr id="27" name="vi7">
            <a:extLst xmlns:a="http://schemas.openxmlformats.org/drawingml/2006/main">
              <a:ext uri="{FF2B5EF4-FFF2-40B4-BE49-F238E27FC236}">
                <a16:creationId xmlns:a16="http://schemas.microsoft.com/office/drawing/2014/main" id="{71E0DE45-30A5-4CE2-9134-A91C8A888C5A}"/>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ô dù</a:t>
            </a:r>
          </a:p>
        </p:txBody>
      </p:sp>
    </p:spTree>
    <p:extLst>
      <p:ext uri="{BB962C8B-B14F-4D97-AF65-F5344CB8AC3E}">
        <p14:creationId xmlns:p14="http://schemas.microsoft.com/office/powerpoint/2010/main" val="156410464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8F0E77E-029D-402E-9771-3C89AA0D008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AD93E98B-7C40-4B2A-8803-3DEDC0277FD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B6F0605B-432C-41EE-B688-2B0D108A9D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5CD9C78-3DF2-44E8-8D56-1FFB5707F9A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冰</a:t>
            </a:r>
          </a:p>
        </p:txBody>
      </p:sp>
      <p:sp>
        <p:nvSpPr>
          <p:cNvPr id="5" name="py0">
            <a:extLst xmlns:a="http://schemas.openxmlformats.org/drawingml/2006/main">
              <a:ext uri="{FF2B5EF4-FFF2-40B4-BE49-F238E27FC236}">
                <a16:creationId xmlns:a16="http://schemas.microsoft.com/office/drawing/2014/main" id="{7857F20B-1D02-4CC2-9B6B-6D400F5A521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bīng</a:t>
            </a:r>
          </a:p>
        </p:txBody>
      </p:sp>
      <p:sp>
        <p:nvSpPr>
          <p:cNvPr id="6" name="vi0">
            <a:extLst xmlns:a="http://schemas.openxmlformats.org/drawingml/2006/main">
              <a:ext uri="{FF2B5EF4-FFF2-40B4-BE49-F238E27FC236}">
                <a16:creationId xmlns:a16="http://schemas.microsoft.com/office/drawing/2014/main" id="{C818C104-0F78-4B71-AA40-0E758E607A2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băng đá</a:t>
            </a:r>
          </a:p>
        </p:txBody>
      </p:sp>
      <p:sp>
        <p:nvSpPr>
          <p:cNvPr id="7" name="zh1">
            <a:extLst xmlns:a="http://schemas.openxmlformats.org/drawingml/2006/main">
              <a:ext uri="{FF2B5EF4-FFF2-40B4-BE49-F238E27FC236}">
                <a16:creationId xmlns:a16="http://schemas.microsoft.com/office/drawing/2014/main" id="{B0DF3B98-E460-479A-8F25-4F513621CD1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放假</a:t>
            </a:r>
          </a:p>
        </p:txBody>
      </p:sp>
      <p:sp>
        <p:nvSpPr>
          <p:cNvPr id="8" name="py1">
            <a:extLst xmlns:a="http://schemas.openxmlformats.org/drawingml/2006/main">
              <a:ext uri="{FF2B5EF4-FFF2-40B4-BE49-F238E27FC236}">
                <a16:creationId xmlns:a16="http://schemas.microsoft.com/office/drawing/2014/main" id="{F51EA585-D9FF-47DA-A52F-7FE3A4CDA41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fàngjià</a:t>
            </a:r>
          </a:p>
        </p:txBody>
      </p:sp>
      <p:sp>
        <p:nvSpPr>
          <p:cNvPr id="9" name="vi1">
            <a:extLst xmlns:a="http://schemas.openxmlformats.org/drawingml/2006/main">
              <a:ext uri="{FF2B5EF4-FFF2-40B4-BE49-F238E27FC236}">
                <a16:creationId xmlns:a16="http://schemas.microsoft.com/office/drawing/2014/main" id="{ED72C5DA-4721-4859-8A66-2FE41EB11E0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nghỉ lễ nghỉ học</a:t>
            </a:r>
          </a:p>
        </p:txBody>
      </p:sp>
      <p:sp>
        <p:nvSpPr>
          <p:cNvPr id="10" name="zh2">
            <a:extLst xmlns:a="http://schemas.openxmlformats.org/drawingml/2006/main">
              <a:ext uri="{FF2B5EF4-FFF2-40B4-BE49-F238E27FC236}">
                <a16:creationId xmlns:a16="http://schemas.microsoft.com/office/drawing/2014/main" id="{07C4FA7B-D985-4FA2-80CA-33444A8BB05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酒</a:t>
            </a:r>
          </a:p>
        </p:txBody>
      </p:sp>
      <p:sp>
        <p:nvSpPr>
          <p:cNvPr id="11" name="py2">
            <a:extLst xmlns:a="http://schemas.openxmlformats.org/drawingml/2006/main">
              <a:ext uri="{FF2B5EF4-FFF2-40B4-BE49-F238E27FC236}">
                <a16:creationId xmlns:a16="http://schemas.microsoft.com/office/drawing/2014/main" id="{70F4F96C-2814-463F-9865-B77022B072F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jiǔ</a:t>
            </a:r>
          </a:p>
        </p:txBody>
      </p:sp>
      <p:sp>
        <p:nvSpPr>
          <p:cNvPr id="12" name="vi2">
            <a:extLst xmlns:a="http://schemas.openxmlformats.org/drawingml/2006/main">
              <a:ext uri="{FF2B5EF4-FFF2-40B4-BE49-F238E27FC236}">
                <a16:creationId xmlns:a16="http://schemas.microsoft.com/office/drawing/2014/main" id="{369DB9BF-E03D-4366-B396-B33055415EF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rượu</a:t>
            </a:r>
          </a:p>
        </p:txBody>
      </p:sp>
      <p:sp>
        <p:nvSpPr>
          <p:cNvPr id="13" name="zh3">
            <a:extLst xmlns:a="http://schemas.openxmlformats.org/drawingml/2006/main">
              <a:ext uri="{FF2B5EF4-FFF2-40B4-BE49-F238E27FC236}">
                <a16:creationId xmlns:a16="http://schemas.microsoft.com/office/drawing/2014/main" id="{E345B0B0-F1E4-4894-8B4D-3024B3AC67C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奇怪</a:t>
            </a:r>
          </a:p>
        </p:txBody>
      </p:sp>
      <p:sp>
        <p:nvSpPr>
          <p:cNvPr id="14" name="py3">
            <a:extLst xmlns:a="http://schemas.openxmlformats.org/drawingml/2006/main">
              <a:ext uri="{FF2B5EF4-FFF2-40B4-BE49-F238E27FC236}">
                <a16:creationId xmlns:a16="http://schemas.microsoft.com/office/drawing/2014/main" id="{74EEFE66-6E54-4B25-86B6-DF063FC513AD}"/>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qíguài</a:t>
            </a:r>
          </a:p>
        </p:txBody>
      </p:sp>
      <p:sp>
        <p:nvSpPr>
          <p:cNvPr id="15" name="vi3">
            <a:extLst xmlns:a="http://schemas.openxmlformats.org/drawingml/2006/main">
              <a:ext uri="{FF2B5EF4-FFF2-40B4-BE49-F238E27FC236}">
                <a16:creationId xmlns:a16="http://schemas.microsoft.com/office/drawing/2014/main" id="{1B59D5A3-65F9-4099-BDE1-7E86126AE78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kỳ lạ</a:t>
            </a:r>
          </a:p>
        </p:txBody>
      </p:sp>
      <p:sp>
        <p:nvSpPr>
          <p:cNvPr id="16" name="zh4">
            <a:extLst xmlns:a="http://schemas.openxmlformats.org/drawingml/2006/main">
              <a:ext uri="{FF2B5EF4-FFF2-40B4-BE49-F238E27FC236}">
                <a16:creationId xmlns:a16="http://schemas.microsoft.com/office/drawing/2014/main" id="{4BFB44F6-973F-400A-82E8-A0FE6DCE388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西瓜</a:t>
            </a:r>
          </a:p>
        </p:txBody>
      </p:sp>
      <p:sp>
        <p:nvSpPr>
          <p:cNvPr id="17" name="py4">
            <a:extLst xmlns:a="http://schemas.openxmlformats.org/drawingml/2006/main">
              <a:ext uri="{FF2B5EF4-FFF2-40B4-BE49-F238E27FC236}">
                <a16:creationId xmlns:a16="http://schemas.microsoft.com/office/drawing/2014/main" id="{6192C3E8-C6BA-40F0-B5F8-822D17121843}"/>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xīguā</a:t>
            </a:r>
          </a:p>
        </p:txBody>
      </p:sp>
      <p:sp>
        <p:nvSpPr>
          <p:cNvPr id="18" name="vi4">
            <a:extLst xmlns:a="http://schemas.openxmlformats.org/drawingml/2006/main">
              <a:ext uri="{FF2B5EF4-FFF2-40B4-BE49-F238E27FC236}">
                <a16:creationId xmlns:a16="http://schemas.microsoft.com/office/drawing/2014/main" id="{46BAA3D4-6A37-4C39-B6EF-8468E6023B21}"/>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dưa hấu</a:t>
            </a:r>
          </a:p>
        </p:txBody>
      </p:sp>
      <p:sp>
        <p:nvSpPr>
          <p:cNvPr id="19" name="zh5">
            <a:extLst xmlns:a="http://schemas.openxmlformats.org/drawingml/2006/main">
              <a:ext uri="{FF2B5EF4-FFF2-40B4-BE49-F238E27FC236}">
                <a16:creationId xmlns:a16="http://schemas.microsoft.com/office/drawing/2014/main" id="{1886E800-E68E-479E-BAD2-51D69E28A8E3}"/>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脏</a:t>
            </a:r>
          </a:p>
        </p:txBody>
      </p:sp>
      <p:sp>
        <p:nvSpPr>
          <p:cNvPr id="20" name="py5">
            <a:extLst xmlns:a="http://schemas.openxmlformats.org/drawingml/2006/main">
              <a:ext uri="{FF2B5EF4-FFF2-40B4-BE49-F238E27FC236}">
                <a16:creationId xmlns:a16="http://schemas.microsoft.com/office/drawing/2014/main" id="{1157B9AF-51F6-4B24-A87F-412FF39277C0}"/>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zāng</a:t>
            </a:r>
          </a:p>
        </p:txBody>
      </p:sp>
      <p:sp>
        <p:nvSpPr>
          <p:cNvPr id="21" name="vi5">
            <a:extLst xmlns:a="http://schemas.openxmlformats.org/drawingml/2006/main">
              <a:ext uri="{FF2B5EF4-FFF2-40B4-BE49-F238E27FC236}">
                <a16:creationId xmlns:a16="http://schemas.microsoft.com/office/drawing/2014/main" id="{265DDFCF-775E-4D92-9336-F31D467B4AF5}"/>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bẩn</a:t>
            </a:r>
          </a:p>
        </p:txBody>
      </p:sp>
    </p:spTree>
    <p:extLst>
      <p:ext uri="{BB962C8B-B14F-4D97-AF65-F5344CB8AC3E}">
        <p14:creationId xmlns:p14="http://schemas.microsoft.com/office/powerpoint/2010/main" val="26801225"/>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97EE729-7F63-4BF5-AE1E-A3285635E61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34E8CE0D-C3E6-4B13-B3B0-BD399D39255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1C56C9FE-46E9-4B0E-A9CE-E06A28B2C2A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72AE2514-B254-4521-900A-1EDE941705A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把……安排好</a:t>
            </a:r>
          </a:p>
        </p:txBody>
      </p:sp>
      <p:sp>
        <p:nvSpPr>
          <p:cNvPr id="5" name="rule">
            <a:extLst xmlns:a="http://schemas.openxmlformats.org/drawingml/2006/main">
              <a:ext uri="{FF2B5EF4-FFF2-40B4-BE49-F238E27FC236}">
                <a16:creationId xmlns:a16="http://schemas.microsoft.com/office/drawing/2014/main" id="{506636A7-5F9C-497C-B5D1-FC474880AA54}"/>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我把行程安排好了。 Tôi sắp xếp lịch trình xong rồi.</a:t>
            </a:r>
          </a:p>
        </p:txBody>
      </p:sp>
    </p:spTree>
    <p:extLst>
      <p:ext uri="{BB962C8B-B14F-4D97-AF65-F5344CB8AC3E}">
        <p14:creationId xmlns:p14="http://schemas.microsoft.com/office/powerpoint/2010/main" val="1571695873"/>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ADD86DA-DF29-4359-8E0F-3DFA2F5868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845CE2B0-BF77-4D3D-A9AF-D4D2545F869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532009C-AB39-4582-9D49-C96075A5B6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B577560-EB1F-4BBF-8151-8C5C2A620CBA}"/>
              </a:ext>
            </a:extLst>
            <ns0:hlinkClick xmlns:ns0="http://schemas.openxmlformats.org/drawingml/2006/main" xmlns:ns1="http://schemas.openxmlformats.org/officeDocument/2006/relationships" ns1:id="rIdInteractive3">
              <ns0:snd ns1:embed="rIdEmbeddedAudio4" name="HSK3-2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F13C144-86C1-46D7-B43F-CEA9C7063D0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496D75E5-B70D-4965-8582-4535CF387DF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990724692"/>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A816619-37CB-4062-9E06-0683B003E95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1BF0627B-79A5-4BBB-912D-48E04729B9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E2AD07DA-AB65-4984-8134-F2F228BD62D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97170C1-CA41-4325-8527-910F56547E08}"/>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他们计划旅行两天。第一天参观景点，第二天体验当地生活。为了控制预算，他们选</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择小一点儿的酒店，并准备提前买门票。</a:t>
            </a:r>
          </a:p>
        </p:txBody>
      </p:sp>
      <p:sp>
        <p:nvSpPr>
          <p:cNvPr id="5" name="q0">
            <a:extLst xmlns:a="http://schemas.openxmlformats.org/drawingml/2006/main">
              <a:ext uri="{FF2B5EF4-FFF2-40B4-BE49-F238E27FC236}">
                <a16:creationId xmlns:a16="http://schemas.microsoft.com/office/drawing/2014/main" id="{0C04E4C0-847C-4D7B-BE0E-20E3026D3117}"/>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旅行几天？</a:t>
            </a:r>
          </a:p>
        </p:txBody>
      </p:sp>
      <p:sp>
        <p:nvSpPr>
          <p:cNvPr id="6" name="q1">
            <a:extLst xmlns:a="http://schemas.openxmlformats.org/drawingml/2006/main">
              <a:ext uri="{FF2B5EF4-FFF2-40B4-BE49-F238E27FC236}">
                <a16:creationId xmlns:a16="http://schemas.microsoft.com/office/drawing/2014/main" id="{F6B7DBCA-26E5-4A3B-B2FE-EDA28A624EF0}"/>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为什么选小酒店？</a:t>
            </a:r>
          </a:p>
        </p:txBody>
      </p:sp>
    </p:spTree>
    <p:extLst>
      <p:ext uri="{BB962C8B-B14F-4D97-AF65-F5344CB8AC3E}">
        <p14:creationId xmlns:p14="http://schemas.microsoft.com/office/powerpoint/2010/main" val="1558281455"/>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901AE09-4309-429E-958A-369680BF4E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3214B696-2A22-4C60-95BD-693B82FB6CB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03712D8-50FC-4AC7-B788-A9D29382C86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CE8B5DB4-9332-4D4A-8797-FBC92B40C79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8E85D8C7-7B60-44A0-9B71-90E9C39AE3EE}"/>
              </a:ext>
            </a:extLst>
            <ns0:hlinkClick xmlns:ns0="http://schemas.openxmlformats.org/drawingml/2006/main" xmlns:ns1="http://schemas.openxmlformats.org/officeDocument/2006/relationships" ns1:id="rIdInteractive3">
              <ns0:snd ns1:embed="rIdEmbeddedAudio4" name="HSK3-2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6F00AA9B-3356-43D8-B8A1-C8D0EB40E1C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文化</a:t>
            </a:r>
          </a:p>
        </p:txBody>
      </p:sp>
      <p:sp>
        <p:nvSpPr>
          <p:cNvPr id="7" name="choice_1">
            <a:extLst xmlns:a="http://schemas.openxmlformats.org/drawingml/2006/main">
              <a:ext uri="{FF2B5EF4-FFF2-40B4-BE49-F238E27FC236}">
                <a16:creationId xmlns:a16="http://schemas.microsoft.com/office/drawing/2014/main" id="{44FB4970-834F-4123-9466-529056335E8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体验</a:t>
            </a:r>
          </a:p>
        </p:txBody>
      </p:sp>
      <p:sp>
        <p:nvSpPr>
          <p:cNvPr id="8" name="choice_2">
            <a:extLst xmlns:a="http://schemas.openxmlformats.org/drawingml/2006/main">
              <a:ext uri="{FF2B5EF4-FFF2-40B4-BE49-F238E27FC236}">
                <a16:creationId xmlns:a16="http://schemas.microsoft.com/office/drawing/2014/main" id="{5BD28F28-6EFC-4B76-B336-34B8A25268D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当地</a:t>
            </a:r>
          </a:p>
        </p:txBody>
      </p:sp>
    </p:spTree>
    <p:extLst>
      <p:ext uri="{BB962C8B-B14F-4D97-AF65-F5344CB8AC3E}">
        <p14:creationId xmlns:p14="http://schemas.microsoft.com/office/powerpoint/2010/main" val="357178237"/>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ADA5980-54B6-484D-8A03-637A42F12F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B92A74F0-B951-45A0-8B8D-89899A3186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FF6749C2-0CFC-4D63-8E55-D25CB02AE19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99BBC38-EB8F-41CC-9D02-65E7D80902D7}"/>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当地 (dāng dì).</a:t>
            </a:r>
          </a:p>
        </p:txBody>
      </p:sp>
      <p:sp>
        <p:nvSpPr>
          <p:cNvPr id="5" name="stretch">
            <a:extLst xmlns:a="http://schemas.openxmlformats.org/drawingml/2006/main">
              <a:ext uri="{FF2B5EF4-FFF2-40B4-BE49-F238E27FC236}">
                <a16:creationId xmlns:a16="http://schemas.microsoft.com/office/drawing/2014/main" id="{77339343-ECCB-40B7-9F81-071558D00E6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8118DA78-79F9-4BF4-AC67-5E279A940E1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88179888"/>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AB8DD1C-7B68-4CF4-BA62-31BDFACB82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DA70E59B-22B0-46F8-8B2F-FE3DACEF7B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5EEC633-C171-4AC5-A348-A1912670579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A690A12-99CC-4BFB-9D9E-95E1EED53CA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C9C554C-8170-4FDA-8B42-A12ED812CA4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25440273"/>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E4E641E-C7A0-435B-8104-906DF16C1E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4CB9B02C-2EE1-49D4-80E6-C7187528BE5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F03B8467-E712-42A1-B25A-72841BE64C5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19C4A16F-8F8E-480B-89FD-7B37B795286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Cùng lập hành trình hai ngày với ngân sách cho sẵn. Khi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nhận thẻ trời mưa, đổi một hoạt động và giải thích.</a:t>
            </a:r>
          </a:p>
        </p:txBody>
      </p:sp>
      <p:sp>
        <p:nvSpPr>
          <p:cNvPr id="5" name="taskrule">
            <a:extLst xmlns:a="http://schemas.openxmlformats.org/drawingml/2006/main">
              <a:ext uri="{FF2B5EF4-FFF2-40B4-BE49-F238E27FC236}">
                <a16:creationId xmlns:a16="http://schemas.microsoft.com/office/drawing/2014/main" id="{D55FF04F-D823-416C-BB3A-AEEC049A4D8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08756894"/>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2B285A8-8752-424E-B7A8-8A5E6ED4B1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1F34DEE3-43A5-421F-A578-09B3A405968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B2113F0-17F8-46D8-AE25-DF94D549FC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当"/>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地"/>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文"/>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化"/>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体"/>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验"/>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76217044"/>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612FC02-FD80-4E13-8D5F-63CD9F3E79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CA3B7BC1-BE73-4985-88F6-3B8AD4846F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3BED3B0-1944-4DD8-9550-4F89C01B9D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DEE8A32F-6AEF-4473-BADD-D9F64934E74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9512DC1-C9FA-4A69-AFA0-DB46D95D5D2B}"/>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7BADF0D0-E8A0-49F4-9E10-53105103702C}"/>
              </a:ext>
            </a:extLst>
            <ns0:hlinkClick xmlns:ns0="http://schemas.openxmlformats.org/drawingml/2006/main" xmlns:ns1="http://schemas.openxmlformats.org/officeDocument/2006/relationships" ns1:id="rIdInteractive3">
              <ns0:snd ns1:embed="rIdEmbeddedAudio4" name="HSK3-2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54479254"/>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7A57008-B6A5-41F4-81F2-817D468DE3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HSK3-21</a:t>
            </a:r>
          </a:p>
        </p:txBody>
      </p:sp>
      <p:sp>
        <p:nvSpPr>
          <p:cNvPr id="2" name="heading">
            <a:extLst xmlns:a="http://schemas.openxmlformats.org/drawingml/2006/main">
              <a:ext uri="{FF2B5EF4-FFF2-40B4-BE49-F238E27FC236}">
                <a16:creationId xmlns:a16="http://schemas.microsoft.com/office/drawing/2014/main" id="{E0B9F3FB-0594-416A-84AE-44384A3C91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A874B1F-F487-48D4-9E27-88A9DF481F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A935F17F-3044-4D84-8547-F44159D707F6}"/>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A9E4D26-C17D-4634-99D6-F780E16574E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947638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2026-10-18T07:28:46.1800000Z</dcterms:created>
  <dcterms:modified xsi:type="dcterms:W3CDTF">2026-10-18T07:28:46.1800000Z</dcterms:modified>
</coreProperties>
</file>