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ef38d6ba67354178" /><Relationship Type="http://schemas.openxmlformats.org/officeDocument/2006/relationships/extended-properties" Target="/docProps/app.xml" Id="Rc1d15fdf4c7a4881" /><Relationship Type="http://schemas.openxmlformats.org/officeDocument/2006/relationships/officeDocument" Target="/ppt/presentation.xml" Id="R8f70b8d3413549c2" /></Relationships>
</file>

<file path=ppt/presentation.xml><?xml version="1.0" encoding="utf-8"?>
<p:presentation xmlns:p="http://schemas.openxmlformats.org/presentationml/2006/main">
  <p:sldMasterIdLst>
    <p:sldMasterId xmlns:r="http://schemas.openxmlformats.org/officeDocument/2006/relationships" id="2147483648" r:id="R333615c8628b4884"/>
  </p:sldMasterIdLst>
  <p:notesMasterIdLst>
    <p:notesMasterId xmlns:r="http://schemas.openxmlformats.org/officeDocument/2006/relationships" r:id="Rfc12bd29b8fb45a1"/>
  </p:notesMasterIdLst>
  <p:sldIdLst>
    <p:sldId xmlns:r="http://schemas.openxmlformats.org/officeDocument/2006/relationships" id="256" r:id="R337a26e66f144358"/>
    <p:sldId xmlns:r="http://schemas.openxmlformats.org/officeDocument/2006/relationships" id="257" r:id="R92525dc656674eff"/>
    <p:sldId xmlns:r="http://schemas.openxmlformats.org/officeDocument/2006/relationships" id="258" r:id="R2a1ebbb47cd7465e"/>
    <p:sldId xmlns:r="http://schemas.openxmlformats.org/officeDocument/2006/relationships" id="259" r:id="R7fcbb0d215c44ba0"/>
    <p:sldId xmlns:r="http://schemas.openxmlformats.org/officeDocument/2006/relationships" id="260" r:id="R404fa6e4540c434b"/>
    <p:sldId xmlns:r="http://schemas.openxmlformats.org/officeDocument/2006/relationships" id="261" r:id="Rbafda68c005346fc"/>
    <p:sldId xmlns:r="http://schemas.openxmlformats.org/officeDocument/2006/relationships" id="262" r:id="R59b475b12ece490d"/>
    <p:sldId xmlns:r="http://schemas.openxmlformats.org/officeDocument/2006/relationships" id="263" r:id="R8941c7f4a031449b"/>
    <p:sldId xmlns:r="http://schemas.openxmlformats.org/officeDocument/2006/relationships" id="264" r:id="Rdf25e1897cd94dce"/>
    <p:sldId xmlns:r="http://schemas.openxmlformats.org/officeDocument/2006/relationships" id="265" r:id="Radb58edbe64a4eed"/>
    <p:sldId xmlns:r="http://schemas.openxmlformats.org/officeDocument/2006/relationships" id="266" r:id="Rf4aaac49ed4a4f1c"/>
    <p:sldId xmlns:r="http://schemas.openxmlformats.org/officeDocument/2006/relationships" id="267" r:id="Rab5d6e843d5c4c38"/>
    <p:sldId xmlns:r="http://schemas.openxmlformats.org/officeDocument/2006/relationships" id="268" r:id="R68a463ceea4d4316"/>
    <p:sldId xmlns:r="http://schemas.openxmlformats.org/officeDocument/2006/relationships" id="269" r:id="Rda6ff64f6eef432a"/>
    <p:sldId xmlns:r="http://schemas.openxmlformats.org/officeDocument/2006/relationships" id="270" r:id="R830d44c12f214e31"/>
    <p:sldId xmlns:r="http://schemas.openxmlformats.org/officeDocument/2006/relationships" id="271" r:id="Rc8ec927a4dd847c0"/>
    <p:sldId xmlns:r="http://schemas.openxmlformats.org/officeDocument/2006/relationships" id="272" r:id="R100605b09fd34732"/>
    <p:sldId xmlns:r="http://schemas.openxmlformats.org/officeDocument/2006/relationships" id="273" r:id="R12b4b3bf502047cb"/>
    <p:sldId xmlns:r="http://schemas.openxmlformats.org/officeDocument/2006/relationships" id="274" r:id="R6c8db67ec2114c0f"/>
    <p:sldId xmlns:r="http://schemas.openxmlformats.org/officeDocument/2006/relationships" id="275" r:id="R8cb6f54821a34463"/>
    <p:sldId xmlns:r="http://schemas.openxmlformats.org/officeDocument/2006/relationships" id="276" r:id="Re867d213e52141ca"/>
    <p:sldId xmlns:r="http://schemas.openxmlformats.org/officeDocument/2006/relationships" id="277" r:id="R49aa622bc6064770"/>
    <p:sldId xmlns:r="http://schemas.openxmlformats.org/officeDocument/2006/relationships" id="278" r:id="R4bfa15ca82314261"/>
    <p:sldId xmlns:r="http://schemas.openxmlformats.org/officeDocument/2006/relationships" id="279" r:id="R55750a1bfae143a3"/>
    <p:sldId xmlns:r="http://schemas.openxmlformats.org/officeDocument/2006/relationships" id="280" r:id="R8c7bdfbc9d034bd6"/>
    <p:sldId xmlns:r="http://schemas.openxmlformats.org/officeDocument/2006/relationships" id="281" r:id="R33d30d8715fb4f7c"/>
    <p:sldId xmlns:r="http://schemas.openxmlformats.org/officeDocument/2006/relationships" id="282" r:id="Rde82fdd909474a8e"/>
    <p:sldId xmlns:r="http://schemas.openxmlformats.org/officeDocument/2006/relationships" id="283" r:id="Rb552d0b8af59488c"/>
    <p:sldId xmlns:r="http://schemas.openxmlformats.org/officeDocument/2006/relationships" id="284" r:id="Rf214ec1344d74aa5"/>
    <p:sldId xmlns:r="http://schemas.openxmlformats.org/officeDocument/2006/relationships" id="285" r:id="R4ff76c795c964ce6"/>
    <p:sldId xmlns:r="http://schemas.openxmlformats.org/officeDocument/2006/relationships" id="286" r:id="R9198b1b750144e11"/>
    <p:sldId xmlns:r="http://schemas.openxmlformats.org/officeDocument/2006/relationships" id="287" r:id="R16035922d40e41e2"/>
    <p:sldId xmlns:r="http://schemas.openxmlformats.org/officeDocument/2006/relationships" id="288" r:id="Rb102fe7052f342ce"/>
    <p:sldId xmlns:r="http://schemas.openxmlformats.org/officeDocument/2006/relationships" id="289" r:id="R09d54a2ec00b490a"/>
    <p:sldId xmlns:r="http://schemas.openxmlformats.org/officeDocument/2006/relationships" id="290" r:id="R776befb60710434d"/>
    <p:sldId xmlns:r="http://schemas.openxmlformats.org/officeDocument/2006/relationships" id="291" r:id="R80955623cff34f29"/>
    <p:sldId xmlns:r="http://schemas.openxmlformats.org/officeDocument/2006/relationships" id="292" r:id="R2fa2f1f5fa7d4c15"/>
    <p:sldId xmlns:r="http://schemas.openxmlformats.org/officeDocument/2006/relationships" id="293" r:id="R9f6754d87f9d48f1"/>
    <p:sldId xmlns:r="http://schemas.openxmlformats.org/officeDocument/2006/relationships" id="294" r:id="R9d259393d56b4f25"/>
    <p:sldId xmlns:r="http://schemas.openxmlformats.org/officeDocument/2006/relationships" id="295" r:id="Rd706fd80e40b4a77"/>
    <p:sldId xmlns:r="http://schemas.openxmlformats.org/officeDocument/2006/relationships" id="296" r:id="Rbb8d8fa5362247d2"/>
    <p:sldId xmlns:r="http://schemas.openxmlformats.org/officeDocument/2006/relationships" id="297" r:id="R2b46ff5a54b849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524d255c404a7c" /><Relationship Type="http://schemas.openxmlformats.org/officeDocument/2006/relationships/slideMaster" Target="/ppt/slideMasters/slideMaster1.xml" Id="R333615c8628b4884" /><Relationship Type="http://schemas.openxmlformats.org/officeDocument/2006/relationships/notesMaster" Target="/ppt/notesMasters/notesMaster1.xml" Id="Rfc12bd29b8fb45a1" /><Relationship Type="http://schemas.openxmlformats.org/officeDocument/2006/relationships/presProps" Target="/ppt/presProps.xml" Id="Ra044848e14e34dce" /><Relationship Type="http://schemas.openxmlformats.org/officeDocument/2006/relationships/tableStyles" Target="/ppt/tableStyles.xml" Id="Rbbd7cc7088cf42b2" /><Relationship Type="http://schemas.openxmlformats.org/officeDocument/2006/relationships/slide" Target="/ppt/slides/slide1.xml" Id="R337a26e66f144358" /><Relationship Type="http://schemas.openxmlformats.org/officeDocument/2006/relationships/slide" Target="/ppt/slides/slide2.xml" Id="R92525dc656674eff" /><Relationship Type="http://schemas.openxmlformats.org/officeDocument/2006/relationships/slide" Target="/ppt/slides/slide3.xml" Id="R2a1ebbb47cd7465e" /><Relationship Type="http://schemas.openxmlformats.org/officeDocument/2006/relationships/slide" Target="/ppt/slides/slide4.xml" Id="R7fcbb0d215c44ba0" /><Relationship Type="http://schemas.openxmlformats.org/officeDocument/2006/relationships/slide" Target="/ppt/slides/slide5.xml" Id="R404fa6e4540c434b" /><Relationship Type="http://schemas.openxmlformats.org/officeDocument/2006/relationships/slide" Target="/ppt/slides/slide6.xml" Id="Rbafda68c005346fc" /><Relationship Type="http://schemas.openxmlformats.org/officeDocument/2006/relationships/slide" Target="/ppt/slides/slide7.xml" Id="R59b475b12ece490d" /><Relationship Type="http://schemas.openxmlformats.org/officeDocument/2006/relationships/slide" Target="/ppt/slides/slide8.xml" Id="R8941c7f4a031449b" /><Relationship Type="http://schemas.openxmlformats.org/officeDocument/2006/relationships/slide" Target="/ppt/slides/slide9.xml" Id="Rdf25e1897cd94dce" /><Relationship Type="http://schemas.openxmlformats.org/officeDocument/2006/relationships/slide" Target="/ppt/slides/slide10.xml" Id="Radb58edbe64a4eed" /><Relationship Type="http://schemas.openxmlformats.org/officeDocument/2006/relationships/slide" Target="/ppt/slides/slide11.xml" Id="Rf4aaac49ed4a4f1c" /><Relationship Type="http://schemas.openxmlformats.org/officeDocument/2006/relationships/slide" Target="/ppt/slides/slide12.xml" Id="Rab5d6e843d5c4c38" /><Relationship Type="http://schemas.openxmlformats.org/officeDocument/2006/relationships/slide" Target="/ppt/slides/slide13.xml" Id="R68a463ceea4d4316" /><Relationship Type="http://schemas.openxmlformats.org/officeDocument/2006/relationships/slide" Target="/ppt/slides/slide14.xml" Id="Rda6ff64f6eef432a" /><Relationship Type="http://schemas.openxmlformats.org/officeDocument/2006/relationships/slide" Target="/ppt/slides/slide15.xml" Id="R830d44c12f214e31" /><Relationship Type="http://schemas.openxmlformats.org/officeDocument/2006/relationships/slide" Target="/ppt/slides/slide16.xml" Id="Rc8ec927a4dd847c0" /><Relationship Type="http://schemas.openxmlformats.org/officeDocument/2006/relationships/slide" Target="/ppt/slides/slide17.xml" Id="R100605b09fd34732" /><Relationship Type="http://schemas.openxmlformats.org/officeDocument/2006/relationships/slide" Target="/ppt/slides/slide18.xml" Id="R12b4b3bf502047cb" /><Relationship Type="http://schemas.openxmlformats.org/officeDocument/2006/relationships/slide" Target="/ppt/slides/slide19.xml" Id="R6c8db67ec2114c0f" /><Relationship Type="http://schemas.openxmlformats.org/officeDocument/2006/relationships/slide" Target="/ppt/slides/slide20.xml" Id="R8cb6f54821a34463" /><Relationship Type="http://schemas.openxmlformats.org/officeDocument/2006/relationships/slide" Target="/ppt/slides/slide21.xml" Id="Re867d213e52141ca" /><Relationship Type="http://schemas.openxmlformats.org/officeDocument/2006/relationships/slide" Target="/ppt/slides/slide22.xml" Id="R49aa622bc6064770" /><Relationship Type="http://schemas.openxmlformats.org/officeDocument/2006/relationships/slide" Target="/ppt/slides/slide23.xml" Id="R4bfa15ca82314261" /><Relationship Type="http://schemas.openxmlformats.org/officeDocument/2006/relationships/slide" Target="/ppt/slides/slide24.xml" Id="R55750a1bfae143a3" /><Relationship Type="http://schemas.openxmlformats.org/officeDocument/2006/relationships/slide" Target="/ppt/slides/slide25.xml" Id="R8c7bdfbc9d034bd6" /><Relationship Type="http://schemas.openxmlformats.org/officeDocument/2006/relationships/slide" Target="/ppt/slides/slide26.xml" Id="R33d30d8715fb4f7c" /><Relationship Type="http://schemas.openxmlformats.org/officeDocument/2006/relationships/slide" Target="/ppt/slides/slide27.xml" Id="Rde82fdd909474a8e" /><Relationship Type="http://schemas.openxmlformats.org/officeDocument/2006/relationships/slide" Target="/ppt/slides/slide28.xml" Id="Rb552d0b8af59488c" /><Relationship Type="http://schemas.openxmlformats.org/officeDocument/2006/relationships/slide" Target="/ppt/slides/slide29.xml" Id="Rf214ec1344d74aa5" /><Relationship Type="http://schemas.openxmlformats.org/officeDocument/2006/relationships/slide" Target="/ppt/slides/slide30.xml" Id="R4ff76c795c964ce6" /><Relationship Type="http://schemas.openxmlformats.org/officeDocument/2006/relationships/slide" Target="/ppt/slides/slide31.xml" Id="R9198b1b750144e11" /><Relationship Type="http://schemas.openxmlformats.org/officeDocument/2006/relationships/slide" Target="/ppt/slides/slide32.xml" Id="R16035922d40e41e2" /><Relationship Type="http://schemas.openxmlformats.org/officeDocument/2006/relationships/slide" Target="/ppt/slides/slide33.xml" Id="Rb102fe7052f342ce" /><Relationship Type="http://schemas.openxmlformats.org/officeDocument/2006/relationships/slide" Target="/ppt/slides/slide34.xml" Id="R09d54a2ec00b490a" /><Relationship Type="http://schemas.openxmlformats.org/officeDocument/2006/relationships/slide" Target="/ppt/slides/slide35.xml" Id="R776befb60710434d" /><Relationship Type="http://schemas.openxmlformats.org/officeDocument/2006/relationships/slide" Target="/ppt/slides/slide36.xml" Id="R80955623cff34f29" /><Relationship Type="http://schemas.openxmlformats.org/officeDocument/2006/relationships/slide" Target="/ppt/slides/slide37.xml" Id="R2fa2f1f5fa7d4c15" /><Relationship Type="http://schemas.openxmlformats.org/officeDocument/2006/relationships/slide" Target="/ppt/slides/slide38.xml" Id="R9f6754d87f9d48f1" /><Relationship Type="http://schemas.openxmlformats.org/officeDocument/2006/relationships/slide" Target="/ppt/slides/slide39.xml" Id="R9d259393d56b4f25" /><Relationship Type="http://schemas.openxmlformats.org/officeDocument/2006/relationships/slide" Target="/ppt/slides/slide40.xml" Id="Rd706fd80e40b4a77" /><Relationship Type="http://schemas.openxmlformats.org/officeDocument/2006/relationships/slide" Target="/ppt/slides/slide41.xml" Id="Rbb8d8fa5362247d2" /><Relationship Type="http://schemas.openxmlformats.org/officeDocument/2006/relationships/slide" Target="/ppt/slides/slide42.xml" Id="R2b46ff5a54b849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c993ca6eb34c7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6e478a06ae04477" /><Relationship Type="http://schemas.openxmlformats.org/officeDocument/2006/relationships/notesMaster" Target="/ppt/notesMasters/notesMaster1.xml" Id="R8b76db9fc88148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62c7674b3a98476b" /><Relationship Type="http://schemas.openxmlformats.org/officeDocument/2006/relationships/notesMaster" Target="/ppt/notesMasters/notesMaster1.xml" Id="R355f5ab65f1a4e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351d53021544125" /><Relationship Type="http://schemas.openxmlformats.org/officeDocument/2006/relationships/notesMaster" Target="/ppt/notesMasters/notesMaster1.xml" Id="R51244477926049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9e8f3fae53240a0" /><Relationship Type="http://schemas.openxmlformats.org/officeDocument/2006/relationships/notesMaster" Target="/ppt/notesMasters/notesMaster1.xml" Id="Rd0d826103e014d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4b9ecb5d4141aa" /><Relationship Type="http://schemas.openxmlformats.org/officeDocument/2006/relationships/notesMaster" Target="/ppt/notesMasters/notesMaster1.xml" Id="Rceca27adc48b46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f9879acf98d4f9b" /><Relationship Type="http://schemas.openxmlformats.org/officeDocument/2006/relationships/notesMaster" Target="/ppt/notesMasters/notesMaster1.xml" Id="R1324276856cb4790" /></Relationships>
</file>

<file path=ppt/notesSlides/_rels/notesSlide7.xml.rels>&#65279;<?xml version="1.0" encoding="utf-8"?><Relationships xmlns="http://schemas.openxmlformats.org/package/2006/relationships"><Relationship Type="http://schemas.openxmlformats.org/officeDocument/2006/relationships/slide" Target="/ppt/slides/slide7.xml" Id="Rf5d6cccbf2c54ef6" /><Relationship Type="http://schemas.openxmlformats.org/officeDocument/2006/relationships/notesMaster" Target="/ppt/notesMasters/notesMaster1.xml" Id="R2c7fcf794dc947c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47f6a0b4a6445c" /><Relationship Type="http://schemas.openxmlformats.org/officeDocument/2006/relationships/notesMaster" Target="/ppt/notesMasters/notesMaster1.xml" Id="Re402981176994db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dd9d7a5fe9a4492" /><Relationship Type="http://schemas.openxmlformats.org/officeDocument/2006/relationships/notesMaster" Target="/ppt/notesMasters/notesMaster1.xml" Id="Re66996a8351642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c65b42be254490" /><Relationship Type="http://schemas.openxmlformats.org/officeDocument/2006/relationships/notesMaster" Target="/ppt/notesMasters/notesMaster1.xml" Id="Re3fc0fab49f245f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532c5e607b4a99" /><Relationship Type="http://schemas.openxmlformats.org/officeDocument/2006/relationships/notesMaster" Target="/ppt/notesMasters/notesMaster1.xml" Id="R4c5a59109306430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4423b70f0654f98" /><Relationship Type="http://schemas.openxmlformats.org/officeDocument/2006/relationships/notesMaster" Target="/ppt/notesMasters/notesMaster1.xml" Id="R6f8b89b39728412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11a50260da444b7" /><Relationship Type="http://schemas.openxmlformats.org/officeDocument/2006/relationships/notesMaster" Target="/ppt/notesMasters/notesMaster1.xml" Id="R029528ecdf74437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5c14c725eab45ef" /><Relationship Type="http://schemas.openxmlformats.org/officeDocument/2006/relationships/notesMaster" Target="/ppt/notesMasters/notesMaster1.xml" Id="R6cd060f11be44e8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359e60b1744a58" /><Relationship Type="http://schemas.openxmlformats.org/officeDocument/2006/relationships/notesMaster" Target="/ppt/notesMasters/notesMaster1.xml" Id="R9735aa7d64db4d0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abbd0d7a4146cb" /><Relationship Type="http://schemas.openxmlformats.org/officeDocument/2006/relationships/notesMaster" Target="/ppt/notesMasters/notesMaster1.xml" Id="R5aed9c4ba71047b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6d1b60943944755" /><Relationship Type="http://schemas.openxmlformats.org/officeDocument/2006/relationships/notesMaster" Target="/ppt/notesMasters/notesMaster1.xml" Id="Rb803a1d56aa143e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c5e1bd7a0c4dca" /><Relationship Type="http://schemas.openxmlformats.org/officeDocument/2006/relationships/notesMaster" Target="/ppt/notesMasters/notesMaster1.xml" Id="R7d56a972d713444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8c0d93fab704391" /><Relationship Type="http://schemas.openxmlformats.org/officeDocument/2006/relationships/notesMaster" Target="/ppt/notesMasters/notesMaster1.xml" Id="R85076429baad44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a279cd4932424e" /><Relationship Type="http://schemas.openxmlformats.org/officeDocument/2006/relationships/notesMaster" Target="/ppt/notesMasters/notesMaster1.xml" Id="Re4075a863a39407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0fa5190f125438c" /><Relationship Type="http://schemas.openxmlformats.org/officeDocument/2006/relationships/notesMaster" Target="/ppt/notesMasters/notesMaster1.xml" Id="Rac3f29eaac2744d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47cb2280bc74d95" /><Relationship Type="http://schemas.openxmlformats.org/officeDocument/2006/relationships/notesMaster" Target="/ppt/notesMasters/notesMaster1.xml" Id="Rf07acec1082246f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1ddb01b3a094c1b" /><Relationship Type="http://schemas.openxmlformats.org/officeDocument/2006/relationships/notesMaster" Target="/ppt/notesMasters/notesMaster1.xml" Id="R3aa1a43ac29e472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bfe7d845e334ae4" /><Relationship Type="http://schemas.openxmlformats.org/officeDocument/2006/relationships/notesMaster" Target="/ppt/notesMasters/notesMaster1.xml" Id="Reb596983e75448a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58a3e087cf74d01" /><Relationship Type="http://schemas.openxmlformats.org/officeDocument/2006/relationships/notesMaster" Target="/ppt/notesMasters/notesMaster1.xml" Id="R1c6cacecd90a403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39949f9d6a94884" /><Relationship Type="http://schemas.openxmlformats.org/officeDocument/2006/relationships/notesMaster" Target="/ppt/notesMasters/notesMaster1.xml" Id="R04151e61269142d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707e87447fe49f1" /><Relationship Type="http://schemas.openxmlformats.org/officeDocument/2006/relationships/notesMaster" Target="/ppt/notesMasters/notesMaster1.xml" Id="Rf4cdc18d5a35457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2800e5eaace4228" /><Relationship Type="http://schemas.openxmlformats.org/officeDocument/2006/relationships/notesMaster" Target="/ppt/notesMasters/notesMaster1.xml" Id="Rf7bcc48ca356464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d9ebd456b454250" /><Relationship Type="http://schemas.openxmlformats.org/officeDocument/2006/relationships/notesMaster" Target="/ppt/notesMasters/notesMaster1.xml" Id="R9f8d8c0f589e413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4b1ce683d2140f9" /><Relationship Type="http://schemas.openxmlformats.org/officeDocument/2006/relationships/notesMaster" Target="/ppt/notesMasters/notesMaster1.xml" Id="R2304a8ee2ddd46e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6e087bebbd14bc6" /><Relationship Type="http://schemas.openxmlformats.org/officeDocument/2006/relationships/notesMaster" Target="/ppt/notesMasters/notesMaster1.xml" Id="R5033920f2d9c46f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83076e4c77b4bf3" /><Relationship Type="http://schemas.openxmlformats.org/officeDocument/2006/relationships/notesMaster" Target="/ppt/notesMasters/notesMaster1.xml" Id="R029a7c376bff49f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866e17be82744a8" /><Relationship Type="http://schemas.openxmlformats.org/officeDocument/2006/relationships/notesMaster" Target="/ppt/notesMasters/notesMaster1.xml" Id="Rc74627634a574c5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7328915507042df" /><Relationship Type="http://schemas.openxmlformats.org/officeDocument/2006/relationships/notesMaster" Target="/ppt/notesMasters/notesMaster1.xml" Id="R4627f391740245d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edd7cf9ac0e4796" /><Relationship Type="http://schemas.openxmlformats.org/officeDocument/2006/relationships/notesMaster" Target="/ppt/notesMasters/notesMaster1.xml" Id="R7ae496b31ea2486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4bb12e912464c45" /><Relationship Type="http://schemas.openxmlformats.org/officeDocument/2006/relationships/notesMaster" Target="/ppt/notesMasters/notesMaster1.xml" Id="R1d36af2c0bc4447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a9d0b330e9e43dd" /><Relationship Type="http://schemas.openxmlformats.org/officeDocument/2006/relationships/notesMaster" Target="/ppt/notesMasters/notesMaster1.xml" Id="R553768bae436431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07399e32c3e4742" /><Relationship Type="http://schemas.openxmlformats.org/officeDocument/2006/relationships/notesMaster" Target="/ppt/notesMasters/notesMaster1.xml" Id="Rde96f0ed34124c2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ae278fc692d47a6" /><Relationship Type="http://schemas.openxmlformats.org/officeDocument/2006/relationships/notesMaster" Target="/ppt/notesMasters/notesMaster1.xml" Id="Rc3ef75929ad64af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d4f577ea1f74fe4" /><Relationship Type="http://schemas.openxmlformats.org/officeDocument/2006/relationships/notesMaster" Target="/ppt/notesMasters/notesMaster1.xml" Id="Rd17db1812d994a5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ea33cdde0fb4ed1" /><Relationship Type="http://schemas.openxmlformats.org/officeDocument/2006/relationships/notesMaster" Target="/ppt/notesMasters/notesMaster1.xml" Id="Rf39f4d81556c4ec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28cf9f607d7410a" /><Relationship Type="http://schemas.openxmlformats.org/officeDocument/2006/relationships/notesMaster" Target="/ppt/notesMasters/notesMaster1.xml" Id="Re330fc4abbac45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../Audio/HSK3-22_MODEL.mp3. Sau khi tải, giữ thư mục Audio cạnh thư mục Slides. Script: 航班。延误。登机口。登机牌。改签。广播。乘客。工作人员。您好，我的行李箱还没找到。。请问是什么颜色的？。黑色的，上面有一个蓝色牌子。。您能留下联系电话吗？。可以，这是我的号码。。我们找到后会马上联系您。.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黑色。 / 蓝色牌子。.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航班 (háng bān) = chuyến bay. Chọn đáp án bằng chuột trong trình chiếu. Chế độ đội: 20 giây trao đổi, 10 giây giải thích. Nhóm đúng và giải thích được nhận hai điểm. Script GAME: 航班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HSK3-22: Chậm chuyến và xử lý sự cố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../Audio/HSK3-23_MODEL.mp3. Sau khi tải, giữ thư mục Audio cạnh thư mục Slides. Script: 问讯处。丢失。找回。行李箱。颜色深。联系号码。提供。信息。小林的行李箱没有找到。箱子是黑色的，有一个蓝色牌子。他留下联系电话，工作人员答应找到后联系他。.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黑色。 / 蓝色牌子。.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蓝色牌子。 Đối chiếu bài đọc để nêu bằng chứng. Chọn đáp án bằng chuột trong trình chiếu. Chế độ đội: 20 giây trao đổi, 10 giây giải thích. Nhóm đúng và giải thích được nhận hai điểm. Script GAME: 问讯处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HSK3-23: Chậm chuyến và xử lý sự cố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../Audio/HSK3-24_MODEL.mp3. Sau khi tải, giữ thư mục Audio cạnh thư mục Slides. Script: 等待。及时。着急。冷静。发生。办法。帮助寻找。服务台。小林的行李箱没有找到。箱子是黑色的，有一个蓝色牌子。他留下联系电话，工作人员答应找到后联系他。。行李箱是什么颜色？。箱子上有什么？.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黑色。 / 蓝色牌子。.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等待 (děng dài). Chọn đáp án bằng chuột trong trình chiếu. Chế độ đội: 20 giây trao đổi, 10 giây giải thích. Nhóm đúng và giải thích được nhận hai điểm. Script GAME: 等待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HSK3-24: Chậm chuyến và xử lý sự cố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79e47a881e4b5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28161a405e451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72c1bf47311466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15ea4a77927447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ac386e4e52044e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d7ba93ddf0044b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6861A2-9457-4438-9984-DDF92CCBA71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60D6BB0-5CFC-45B7-B838-1662C07C8F5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98C49BF-FF35-433F-9EA7-0B08CB75016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5D4B001-C33D-45B4-9F93-063CA093CFE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E6BDEA2-F377-4407-85AD-5AD657B494D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8FF5FDA-1047-4FCA-9EAE-AFFE8F3C33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2242804-5377-43A8-AD22-4B4EE90D122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7CD9048-581D-48D3-A87C-4AE5444E0E1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DFD132-8B49-4C0A-9BC9-928BAB6560B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4470B01-ACE1-4BB2-B31A-92AB595198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634b47439854e7c" /><Relationship Type="http://schemas.openxmlformats.org/officeDocument/2006/relationships/slideLayout" Target="/ppt/slideLayouts/slideLayout1.xml" Id="R7890709e2ab04369" /><Relationship Type="http://schemas.openxmlformats.org/officeDocument/2006/relationships/slideLayout" Target="/ppt/slideLayouts/slideLayout2.xml" Id="R74ff42ca14e342fb" /><Relationship Type="http://schemas.openxmlformats.org/officeDocument/2006/relationships/slideLayout" Target="/ppt/slideLayouts/slideLayout3.xml" Id="R0998b5df9b0b488f" /><Relationship Type="http://schemas.openxmlformats.org/officeDocument/2006/relationships/slideLayout" Target="/ppt/slideLayouts/slideLayout4.xml" Id="R5542578e6c0d433b" /><Relationship Type="http://schemas.openxmlformats.org/officeDocument/2006/relationships/slideLayout" Target="/ppt/slideLayouts/slideLayout5.xml" Id="Rc416db86457e422d" /><Relationship Type="http://schemas.openxmlformats.org/officeDocument/2006/relationships/slideLayout" Target="/ppt/slideLayouts/slideLayout6.xml" Id="Rcd030bc600074d1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90709e2ab04369"/>
    <p:sldLayoutId xmlns:r="http://schemas.openxmlformats.org/officeDocument/2006/relationships" id="2147483650" r:id="R74ff42ca14e342fb"/>
    <p:sldLayoutId xmlns:r="http://schemas.openxmlformats.org/officeDocument/2006/relationships" id="2147483651" r:id="R0998b5df9b0b488f"/>
    <p:sldLayoutId xmlns:r="http://schemas.openxmlformats.org/officeDocument/2006/relationships" id="2147483652" r:id="R5542578e6c0d433b"/>
    <p:sldLayoutId xmlns:r="http://schemas.openxmlformats.org/officeDocument/2006/relationships" id="2147483653" r:id="Rc416db86457e422d"/>
    <p:sldLayoutId xmlns:r="http://schemas.openxmlformats.org/officeDocument/2006/relationships" id="2147483654" r:id="Rcd030bc600074d1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d4a33dbd2c642f8" /><Relationship Type="http://schemas.openxmlformats.org/officeDocument/2006/relationships/notesSlide" Target="/ppt/notesSlides/notesSlide1.xml" Id="R8b16396e3e4a455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8a29c4bed4d46fa" /><Relationship Type="http://schemas.openxmlformats.org/officeDocument/2006/relationships/notesSlide" Target="/ppt/notesSlides/notesSlide2.xml" Id="Ra647c4154e56400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52e22e22403424f" /><Relationship Type="http://schemas.openxmlformats.org/officeDocument/2006/relationships/notesSlide" Target="/ppt/notesSlides/notesSlide3.xml" Id="Rc4e312d7844a41a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91b718c38de4c10" /><Relationship Type="http://schemas.openxmlformats.org/officeDocument/2006/relationships/notesSlide" Target="/ppt/notesSlides/notesSlide4.xml" Id="Rc12b1f0e246a44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3c0316289d04952" /><Relationship Type="http://schemas.openxmlformats.org/officeDocument/2006/relationships/notesSlide" Target="/ppt/notesSlides/notesSlide5.xml" Id="R66fe14ea8b194e39"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f3cc4497e8044167"/><Relationship Type="http://schemas.openxmlformats.org/officeDocument/2006/relationships/notesSlide" Target="/ppt/notesSlides/notesSlide6.xml" Id="Ra2df8ea379fa440a"/><Relationship Id="rIdInteractive3" Type="http://schemas.openxmlformats.org/officeDocument/2006/relationships/hyperlink" Target="../Audio/HSK3-22_MODEL.mp3" TargetMode="External"/><Relationship Id="rIdEmbeddedAudio4" Type="http://schemas.openxmlformats.org/officeDocument/2006/relationships/audio" Target="../media/HSK3-22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f1d6f1a1bb749ee" /><Relationship Type="http://schemas.openxmlformats.org/officeDocument/2006/relationships/notesSlide" Target="/ppt/notesSlides/notesSlide7.xml" Id="R924b4de75cb64d1f"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8ef1a5fb291844a5"/><Relationship Type="http://schemas.openxmlformats.org/officeDocument/2006/relationships/notesSlide" Target="/ppt/notesSlides/notesSlide8.xml" Id="Ra5ca3bb26250471f"/><Relationship Id="rIdInteractive3" Type="http://schemas.openxmlformats.org/officeDocument/2006/relationships/hyperlink" Target="../Audio/HSK3-22_GAME.mp3" TargetMode="External"/><Relationship Id="rIdEmbeddedAudio4" Type="http://schemas.openxmlformats.org/officeDocument/2006/relationships/audio" Target="../media/HSK3-22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de0a0e667d634b6f"/><Relationship Type="http://schemas.openxmlformats.org/officeDocument/2006/relationships/notesSlide" Target="/ppt/notesSlides/notesSlide9.xml" Id="Rcfb28ad5390341e5"/><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51eaab1d577f4717"/><Relationship Type="http://schemas.openxmlformats.org/officeDocument/2006/relationships/notesSlide" Target="/ppt/notesSlides/notesSlide10.xml" Id="Ra00ab90cdb5c49b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ebebd024ad24421" /><Relationship Type="http://schemas.openxmlformats.org/officeDocument/2006/relationships/notesSlide" Target="/ppt/notesSlides/notesSlide11.xml" Id="R0c3937806c304992"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a38fc53e9274077"/><Relationship Type="http://schemas.openxmlformats.org/officeDocument/2006/relationships/notesSlide" Target="/ppt/notesSlides/notesSlide12.xml" Id="Rf5e04586862b4147"/><Relationship Id="rIdGif3" Type="http://schemas.openxmlformats.org/officeDocument/2006/relationships/image" Target="../media/stroke_33322.gif"/><Relationship Id="rIdGif4" Type="http://schemas.openxmlformats.org/officeDocument/2006/relationships/image" Target="../media/stroke_29677.gif"/><Relationship Id="rIdGif5" Type="http://schemas.openxmlformats.org/officeDocument/2006/relationships/image" Target="../media/stroke_24310.gif"/><Relationship Id="rIdGif6" Type="http://schemas.openxmlformats.org/officeDocument/2006/relationships/image" Target="../media/stroke_35823.gif"/><Relationship Id="rIdGif7" Type="http://schemas.openxmlformats.org/officeDocument/2006/relationships/image" Target="../media/stroke_30331.gif"/><Relationship Id="rIdGif8" Type="http://schemas.openxmlformats.org/officeDocument/2006/relationships/image" Target="../media/stroke_2642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5b7ac5034024425a"/><Relationship Type="http://schemas.openxmlformats.org/officeDocument/2006/relationships/notesSlide" Target="/ppt/notesSlides/notesSlide13.xml" Id="R87ff281e850f4fad"/><Relationship Id="rIdInteractive3" Type="http://schemas.openxmlformats.org/officeDocument/2006/relationships/hyperlink" Target="../Audio/HSK3-22_MODEL.mp3" TargetMode="External"/><Relationship Id="rIdEmbeddedAudio4" Type="http://schemas.openxmlformats.org/officeDocument/2006/relationships/audio" Target="../media/HSK3-22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66504ee900141fd" /><Relationship Type="http://schemas.openxmlformats.org/officeDocument/2006/relationships/notesSlide" Target="/ppt/notesSlides/notesSlide14.xml" Id="R8e1ea580bb0845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eb9f7f6bf5f4142" /><Relationship Type="http://schemas.openxmlformats.org/officeDocument/2006/relationships/notesSlide" Target="/ppt/notesSlides/notesSlide15.xml" Id="R99c8584c378b486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76c06c0fefcc4ef8" /><Relationship Type="http://schemas.openxmlformats.org/officeDocument/2006/relationships/notesSlide" Target="/ppt/notesSlides/notesSlide16.xml" Id="R00e3ad53e14a444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3e3399b128a24001" /><Relationship Type="http://schemas.openxmlformats.org/officeDocument/2006/relationships/notesSlide" Target="/ppt/notesSlides/notesSlide17.xml" Id="Reb5c03240bcf497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ed79264a21c4ee7" /><Relationship Type="http://schemas.openxmlformats.org/officeDocument/2006/relationships/notesSlide" Target="/ppt/notesSlides/notesSlide18.xml" Id="R1618fbe153ef422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c8466d869f1478e" /><Relationship Type="http://schemas.openxmlformats.org/officeDocument/2006/relationships/notesSlide" Target="/ppt/notesSlides/notesSlide19.xml" Id="R996a860b4ced496a"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cbe83ef35a64487f"/><Relationship Type="http://schemas.openxmlformats.org/officeDocument/2006/relationships/notesSlide" Target="/ppt/notesSlides/notesSlide20.xml" Id="Rfcf9dde65be94a69"/><Relationship Id="rIdInteractive3" Type="http://schemas.openxmlformats.org/officeDocument/2006/relationships/hyperlink" Target="../Audio/HSK3-23_MODEL.mp3" TargetMode="External"/><Relationship Id="rIdEmbeddedAudio4" Type="http://schemas.openxmlformats.org/officeDocument/2006/relationships/audio" Target="../media/HSK3-23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0b2513bf135f4837" /><Relationship Type="http://schemas.openxmlformats.org/officeDocument/2006/relationships/notesSlide" Target="/ppt/notesSlides/notesSlide21.xml" Id="R9d0c361741894f30"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f885c843220c4c81"/><Relationship Type="http://schemas.openxmlformats.org/officeDocument/2006/relationships/notesSlide" Target="/ppt/notesSlides/notesSlide22.xml" Id="Ra65cb044b5464235"/><Relationship Id="rIdInteractive3" Type="http://schemas.openxmlformats.org/officeDocument/2006/relationships/hyperlink" Target="../Audio/HSK3-23_GAME.mp3" TargetMode="External"/><Relationship Id="rIdEmbeddedAudio4" Type="http://schemas.openxmlformats.org/officeDocument/2006/relationships/audio" Target="../media/HSK3-23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3a414089542b4107"/><Relationship Type="http://schemas.openxmlformats.org/officeDocument/2006/relationships/notesSlide" Target="/ppt/notesSlides/notesSlide23.xml" Id="R03a354bab4a64832"/><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c9a1dc9eb0994f48"/><Relationship Type="http://schemas.openxmlformats.org/officeDocument/2006/relationships/notesSlide" Target="/ppt/notesSlides/notesSlide24.xml" Id="R0cda831b9dfd431c"/><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1eac1ecda284f17" /><Relationship Type="http://schemas.openxmlformats.org/officeDocument/2006/relationships/notesSlide" Target="/ppt/notesSlides/notesSlide25.xml" Id="R8e050b45fbdd44d7"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aec8b5bc9c4b4f6c"/><Relationship Type="http://schemas.openxmlformats.org/officeDocument/2006/relationships/notesSlide" Target="/ppt/notesSlides/notesSlide26.xml" Id="R1b9441970cac48a3"/><Relationship Id="rIdGif3" Type="http://schemas.openxmlformats.org/officeDocument/2006/relationships/image" Target="../media/stroke_38382.gif"/><Relationship Id="rIdGif4" Type="http://schemas.openxmlformats.org/officeDocument/2006/relationships/image" Target="../media/stroke_35759.gif"/><Relationship Id="rIdGif5" Type="http://schemas.openxmlformats.org/officeDocument/2006/relationships/image" Target="../media/stroke_22788.gif"/><Relationship Id="rIdGif6" Type="http://schemas.openxmlformats.org/officeDocument/2006/relationships/image" Target="../media/stroke_20002.gif"/><Relationship Id="rIdGif7" Type="http://schemas.openxmlformats.org/officeDocument/2006/relationships/image" Target="../media/stroke_22833.gif"/><Relationship Id="rIdGif8" Type="http://schemas.openxmlformats.org/officeDocument/2006/relationships/image" Target="../media/stroke_25214.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c70f024d7e9e4b1c"/><Relationship Type="http://schemas.openxmlformats.org/officeDocument/2006/relationships/notesSlide" Target="/ppt/notesSlides/notesSlide27.xml" Id="R9cc029f01df74433"/><Relationship Id="rIdInteractive3" Type="http://schemas.openxmlformats.org/officeDocument/2006/relationships/hyperlink" Target="../Audio/HSK3-23_MODEL.mp3" TargetMode="External"/><Relationship Id="rIdEmbeddedAudio4" Type="http://schemas.openxmlformats.org/officeDocument/2006/relationships/audio" Target="../media/HSK3-23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1bff86b869d46de" /><Relationship Type="http://schemas.openxmlformats.org/officeDocument/2006/relationships/notesSlide" Target="/ppt/notesSlides/notesSlide28.xml" Id="R9b7408f2cfaa4b3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a5d6e11662964283" /><Relationship Type="http://schemas.openxmlformats.org/officeDocument/2006/relationships/notesSlide" Target="/ppt/notesSlides/notesSlide29.xml" Id="R5e3064c6e6314d9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23f4c009ce594c02" /><Relationship Type="http://schemas.openxmlformats.org/officeDocument/2006/relationships/notesSlide" Target="/ppt/notesSlides/notesSlide30.xml" Id="R68248f1e33df40a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a2aa9c1ec2134264" /><Relationship Type="http://schemas.openxmlformats.org/officeDocument/2006/relationships/notesSlide" Target="/ppt/notesSlides/notesSlide31.xml" Id="Rd9c81557afa5454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84adcc9f0494b9d" /><Relationship Type="http://schemas.openxmlformats.org/officeDocument/2006/relationships/notesSlide" Target="/ppt/notesSlides/notesSlide32.xml" Id="Re57698484602457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df9e03864dd4e23" /><Relationship Type="http://schemas.openxmlformats.org/officeDocument/2006/relationships/notesSlide" Target="/ppt/notesSlides/notesSlide33.xml" Id="R0d6c2a37b1b44a6c"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3ec33ba337ce4551"/><Relationship Type="http://schemas.openxmlformats.org/officeDocument/2006/relationships/notesSlide" Target="/ppt/notesSlides/notesSlide34.xml" Id="R0ce0245e06724063"/><Relationship Id="rIdInteractive3" Type="http://schemas.openxmlformats.org/officeDocument/2006/relationships/hyperlink" Target="../Audio/HSK3-24_MODEL.mp3" TargetMode="External"/><Relationship Id="rIdEmbeddedAudio4" Type="http://schemas.openxmlformats.org/officeDocument/2006/relationships/audio" Target="../media/HSK3-24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b16a64c7ca4b4c92" /><Relationship Type="http://schemas.openxmlformats.org/officeDocument/2006/relationships/notesSlide" Target="/ppt/notesSlides/notesSlide35.xml" Id="R4ba3ca4816734e29"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8f6406c474874a26"/><Relationship Type="http://schemas.openxmlformats.org/officeDocument/2006/relationships/notesSlide" Target="/ppt/notesSlides/notesSlide36.xml" Id="R1c82f11aa33a4d55"/><Relationship Id="rIdInteractive3" Type="http://schemas.openxmlformats.org/officeDocument/2006/relationships/hyperlink" Target="../Audio/HSK3-24_GAME.mp3" TargetMode="External"/><Relationship Id="rIdEmbeddedAudio4" Type="http://schemas.openxmlformats.org/officeDocument/2006/relationships/audio" Target="../media/HSK3-24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7804a72598644511"/><Relationship Type="http://schemas.openxmlformats.org/officeDocument/2006/relationships/notesSlide" Target="/ppt/notesSlides/notesSlide37.xml" Id="R4f027ff72b924021"/><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1760a3fdcd545e7"/><Relationship Type="http://schemas.openxmlformats.org/officeDocument/2006/relationships/notesSlide" Target="/ppt/notesSlides/notesSlide38.xml" Id="R02479c1826194537"/><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1bdf7f63b17443bb" /><Relationship Type="http://schemas.openxmlformats.org/officeDocument/2006/relationships/notesSlide" Target="/ppt/notesSlides/notesSlide39.xml" Id="R6743f3b82a714abd"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e966b55fe5c64733"/><Relationship Type="http://schemas.openxmlformats.org/officeDocument/2006/relationships/notesSlide" Target="/ppt/notesSlides/notesSlide40.xml" Id="R33a3dbf2e8224e4a"/><Relationship Id="rIdGif3" Type="http://schemas.openxmlformats.org/officeDocument/2006/relationships/image" Target="../media/stroke_31561.gif"/><Relationship Id="rIdGif4" Type="http://schemas.openxmlformats.org/officeDocument/2006/relationships/image" Target="../media/stroke_24453.gif"/><Relationship Id="rIdGif5" Type="http://schemas.openxmlformats.org/officeDocument/2006/relationships/image" Target="../media/stroke_21450.gif"/><Relationship Id="rIdGif6" Type="http://schemas.openxmlformats.org/officeDocument/2006/relationships/image" Target="../media/stroke_26102.gif"/><Relationship Id="rIdGif7" Type="http://schemas.openxmlformats.org/officeDocument/2006/relationships/image" Target="../media/stroke_30528.gif"/><Relationship Id="rIdGif8" Type="http://schemas.openxmlformats.org/officeDocument/2006/relationships/image" Target="../media/stroke_24613.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b7fee9c37a0c48c9"/><Relationship Type="http://schemas.openxmlformats.org/officeDocument/2006/relationships/notesSlide" Target="/ppt/notesSlides/notesSlide41.xml" Id="Rc607f8f47ed54694"/><Relationship Id="rIdInteractive3" Type="http://schemas.openxmlformats.org/officeDocument/2006/relationships/hyperlink" Target="../Audio/HSK3-24_MODEL.mp3" TargetMode="External"/><Relationship Id="rIdEmbeddedAudio4" Type="http://schemas.openxmlformats.org/officeDocument/2006/relationships/audio" Target="../media/HSK3-24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fc1a57d13514444e" /><Relationship Type="http://schemas.openxmlformats.org/officeDocument/2006/relationships/notesSlide" Target="/ppt/notesSlides/notesSlide42.xml" Id="R973ba775ea76411a"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DAB36C-6B65-4E88-B846-0559D965B4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BC163AA8-4968-4DC9-8563-F6BC07B1F7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Chậm chuyến và xử lý sự cố</a:t>
            </a:r>
          </a:p>
        </p:txBody>
      </p:sp>
      <p:sp>
        <p:nvSpPr>
          <p:cNvPr id="3" name="page">
            <a:extLst xmlns:a="http://schemas.openxmlformats.org/drawingml/2006/main">
              <a:ext uri="{FF2B5EF4-FFF2-40B4-BE49-F238E27FC236}">
                <a16:creationId xmlns:a16="http://schemas.microsoft.com/office/drawing/2014/main" id="{859D2028-3846-4091-92FE-9BDE8A4E9C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7A08A573-2DBD-4130-9DD6-1F00DBB0FAFD}"/>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chậm chuyến và xử lý sự cố;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D6D02269-98AC-48E5-91D6-7B34CE9199A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46821486"/>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5CCCFE-F724-4CB1-831D-DAD52E2063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93D2A923-482E-473D-A9DC-12E5EB344C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3CF8DF6-25EF-4AA4-B5DD-FCB2D1E48A5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CE9BA19-A36F-444D-B4B1-13A010BF2FE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门票     住宿     提前订</a:t>
            </a:r>
          </a:p>
        </p:txBody>
      </p:sp>
      <p:sp>
        <p:nvSpPr>
          <p:cNvPr id="5" name="retrieval">
            <a:extLst xmlns:a="http://schemas.openxmlformats.org/drawingml/2006/main">
              <a:ext uri="{FF2B5EF4-FFF2-40B4-BE49-F238E27FC236}">
                <a16:creationId xmlns:a16="http://schemas.microsoft.com/office/drawing/2014/main" id="{209EA244-17C5-401F-A573-5556725E92A5}"/>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34887580"/>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0DEBC072-C412-489D-8732-B888381AE0D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9D9E057C-BE6A-479F-9729-19DA3DC1FC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37DFBEE-41F7-4318-B487-9E64B15914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0419BE7-EA46-472A-B9B9-7CD9C7DD8A1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航班</a:t>
            </a:r>
          </a:p>
        </p:txBody>
      </p:sp>
      <p:sp>
        <p:nvSpPr>
          <p:cNvPr id="5" name="py0">
            <a:extLst xmlns:a="http://schemas.openxmlformats.org/drawingml/2006/main">
              <a:ext uri="{FF2B5EF4-FFF2-40B4-BE49-F238E27FC236}">
                <a16:creationId xmlns:a16="http://schemas.microsoft.com/office/drawing/2014/main" id="{46D80946-E9BC-4BA8-AE2A-F6EED968054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háng bān</a:t>
            </a:r>
          </a:p>
        </p:txBody>
      </p:sp>
      <p:sp>
        <p:nvSpPr>
          <p:cNvPr id="6" name="vi0">
            <a:extLst xmlns:a="http://schemas.openxmlformats.org/drawingml/2006/main">
              <a:ext uri="{FF2B5EF4-FFF2-40B4-BE49-F238E27FC236}">
                <a16:creationId xmlns:a16="http://schemas.microsoft.com/office/drawing/2014/main" id="{6547D020-B6D5-4303-B5B0-A41664C38D5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chuyến bay</a:t>
            </a:r>
          </a:p>
        </p:txBody>
      </p:sp>
      <p:sp>
        <p:nvSpPr>
          <p:cNvPr id="7" name="zh1">
            <a:extLst xmlns:a="http://schemas.openxmlformats.org/drawingml/2006/main">
              <a:ext uri="{FF2B5EF4-FFF2-40B4-BE49-F238E27FC236}">
                <a16:creationId xmlns:a16="http://schemas.microsoft.com/office/drawing/2014/main" id="{76D2F96E-CD2F-40E2-B40E-09FB3559561E}"/>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延误</a:t>
            </a:r>
          </a:p>
        </p:txBody>
      </p:sp>
      <p:sp>
        <p:nvSpPr>
          <p:cNvPr id="8" name="py1">
            <a:extLst xmlns:a="http://schemas.openxmlformats.org/drawingml/2006/main">
              <a:ext uri="{FF2B5EF4-FFF2-40B4-BE49-F238E27FC236}">
                <a16:creationId xmlns:a16="http://schemas.microsoft.com/office/drawing/2014/main" id="{93F1635F-00E5-42B0-B0CF-C4D1352D31A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yán wù</a:t>
            </a:r>
          </a:p>
        </p:txBody>
      </p:sp>
      <p:sp>
        <p:nvSpPr>
          <p:cNvPr id="9" name="vi1">
            <a:extLst xmlns:a="http://schemas.openxmlformats.org/drawingml/2006/main">
              <a:ext uri="{FF2B5EF4-FFF2-40B4-BE49-F238E27FC236}">
                <a16:creationId xmlns:a16="http://schemas.microsoft.com/office/drawing/2014/main" id="{E67D5280-AA19-4ADA-A13E-B411AA4A2FE8}"/>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trễ chuyến</a:t>
            </a:r>
          </a:p>
        </p:txBody>
      </p:sp>
      <p:sp>
        <p:nvSpPr>
          <p:cNvPr id="10" name="zh2">
            <a:extLst xmlns:a="http://schemas.openxmlformats.org/drawingml/2006/main">
              <a:ext uri="{FF2B5EF4-FFF2-40B4-BE49-F238E27FC236}">
                <a16:creationId xmlns:a16="http://schemas.microsoft.com/office/drawing/2014/main" id="{35938508-763E-476A-BCAB-982BBBBD278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登机口</a:t>
            </a:r>
          </a:p>
        </p:txBody>
      </p:sp>
      <p:sp>
        <p:nvSpPr>
          <p:cNvPr id="11" name="py2">
            <a:extLst xmlns:a="http://schemas.openxmlformats.org/drawingml/2006/main">
              <a:ext uri="{FF2B5EF4-FFF2-40B4-BE49-F238E27FC236}">
                <a16:creationId xmlns:a16="http://schemas.microsoft.com/office/drawing/2014/main" id="{00F848AB-1ADA-4D06-BFF1-FF8E35ED3875}"/>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dēng jī kǒu</a:t>
            </a:r>
          </a:p>
        </p:txBody>
      </p:sp>
      <p:sp>
        <p:nvSpPr>
          <p:cNvPr id="12" name="vi2">
            <a:extLst xmlns:a="http://schemas.openxmlformats.org/drawingml/2006/main">
              <a:ext uri="{FF2B5EF4-FFF2-40B4-BE49-F238E27FC236}">
                <a16:creationId xmlns:a16="http://schemas.microsoft.com/office/drawing/2014/main" id="{FDF8F413-6DF7-4092-AC03-1EFDC1C7E07B}"/>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cửa lên máy bay</a:t>
            </a:r>
          </a:p>
        </p:txBody>
      </p:sp>
      <p:sp>
        <p:nvSpPr>
          <p:cNvPr id="13" name="zh3">
            <a:extLst xmlns:a="http://schemas.openxmlformats.org/drawingml/2006/main">
              <a:ext uri="{FF2B5EF4-FFF2-40B4-BE49-F238E27FC236}">
                <a16:creationId xmlns:a16="http://schemas.microsoft.com/office/drawing/2014/main" id="{6E40E5FA-1855-4C6B-8C6F-D408EFB477E8}"/>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登机牌</a:t>
            </a:r>
          </a:p>
        </p:txBody>
      </p:sp>
      <p:sp>
        <p:nvSpPr>
          <p:cNvPr id="14" name="py3">
            <a:extLst xmlns:a="http://schemas.openxmlformats.org/drawingml/2006/main">
              <a:ext uri="{FF2B5EF4-FFF2-40B4-BE49-F238E27FC236}">
                <a16:creationId xmlns:a16="http://schemas.microsoft.com/office/drawing/2014/main" id="{9004BC33-5EC9-4313-8E79-A409F8D3DACB}"/>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dēng jī pái</a:t>
            </a:r>
          </a:p>
        </p:txBody>
      </p:sp>
      <p:sp>
        <p:nvSpPr>
          <p:cNvPr id="15" name="vi3">
            <a:extLst xmlns:a="http://schemas.openxmlformats.org/drawingml/2006/main">
              <a:ext uri="{FF2B5EF4-FFF2-40B4-BE49-F238E27FC236}">
                <a16:creationId xmlns:a16="http://schemas.microsoft.com/office/drawing/2014/main" id="{AC1E8DF3-FA1B-4D4B-B922-714B6C11B7C0}"/>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thẻ lên máy bay</a:t>
            </a:r>
          </a:p>
        </p:txBody>
      </p:sp>
      <p:sp>
        <p:nvSpPr>
          <p:cNvPr id="16" name="zh4">
            <a:extLst xmlns:a="http://schemas.openxmlformats.org/drawingml/2006/main">
              <a:ext uri="{FF2B5EF4-FFF2-40B4-BE49-F238E27FC236}">
                <a16:creationId xmlns:a16="http://schemas.microsoft.com/office/drawing/2014/main" id="{CD8C8BBC-23D5-4D63-838C-E3F4B8CFF081}"/>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改签</a:t>
            </a:r>
          </a:p>
        </p:txBody>
      </p:sp>
      <p:sp>
        <p:nvSpPr>
          <p:cNvPr id="17" name="py4">
            <a:extLst xmlns:a="http://schemas.openxmlformats.org/drawingml/2006/main">
              <a:ext uri="{FF2B5EF4-FFF2-40B4-BE49-F238E27FC236}">
                <a16:creationId xmlns:a16="http://schemas.microsoft.com/office/drawing/2014/main" id="{F4D523E3-8AF3-4FAF-B7EC-C4A26A3CE6C7}"/>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gǎi qiān</a:t>
            </a:r>
          </a:p>
        </p:txBody>
      </p:sp>
      <p:sp>
        <p:nvSpPr>
          <p:cNvPr id="18" name="vi4">
            <a:extLst xmlns:a="http://schemas.openxmlformats.org/drawingml/2006/main">
              <a:ext uri="{FF2B5EF4-FFF2-40B4-BE49-F238E27FC236}">
                <a16:creationId xmlns:a16="http://schemas.microsoft.com/office/drawing/2014/main" id="{1CEBD968-468C-4B15-9471-E551B6E83744}"/>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đổi chuyến</a:t>
            </a:r>
          </a:p>
        </p:txBody>
      </p:sp>
      <p:sp>
        <p:nvSpPr>
          <p:cNvPr id="19" name="zh5">
            <a:extLst xmlns:a="http://schemas.openxmlformats.org/drawingml/2006/main">
              <a:ext uri="{FF2B5EF4-FFF2-40B4-BE49-F238E27FC236}">
                <a16:creationId xmlns:a16="http://schemas.microsoft.com/office/drawing/2014/main" id="{132A41DF-E91B-475D-AC2C-E0A676335C5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广播</a:t>
            </a:r>
          </a:p>
        </p:txBody>
      </p:sp>
      <p:sp>
        <p:nvSpPr>
          <p:cNvPr id="20" name="py5">
            <a:extLst xmlns:a="http://schemas.openxmlformats.org/drawingml/2006/main">
              <a:ext uri="{FF2B5EF4-FFF2-40B4-BE49-F238E27FC236}">
                <a16:creationId xmlns:a16="http://schemas.microsoft.com/office/drawing/2014/main" id="{EB591871-BAD2-4E15-B2DA-29AA999F8E52}"/>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guǎng bō</a:t>
            </a:r>
          </a:p>
        </p:txBody>
      </p:sp>
      <p:sp>
        <p:nvSpPr>
          <p:cNvPr id="21" name="vi5">
            <a:extLst xmlns:a="http://schemas.openxmlformats.org/drawingml/2006/main">
              <a:ext uri="{FF2B5EF4-FFF2-40B4-BE49-F238E27FC236}">
                <a16:creationId xmlns:a16="http://schemas.microsoft.com/office/drawing/2014/main" id="{F9A6110A-006F-4647-827F-83AE83CBC8B2}"/>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loa thông báo</a:t>
            </a:r>
          </a:p>
        </p:txBody>
      </p:sp>
      <p:sp>
        <p:nvSpPr>
          <p:cNvPr id="22" name="zh6">
            <a:extLst xmlns:a="http://schemas.openxmlformats.org/drawingml/2006/main">
              <a:ext uri="{FF2B5EF4-FFF2-40B4-BE49-F238E27FC236}">
                <a16:creationId xmlns:a16="http://schemas.microsoft.com/office/drawing/2014/main" id="{F5153866-DD89-4CDB-B80E-A6E4E6B592EA}"/>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乘客</a:t>
            </a:r>
          </a:p>
        </p:txBody>
      </p:sp>
      <p:sp>
        <p:nvSpPr>
          <p:cNvPr id="23" name="py6">
            <a:extLst xmlns:a="http://schemas.openxmlformats.org/drawingml/2006/main">
              <a:ext uri="{FF2B5EF4-FFF2-40B4-BE49-F238E27FC236}">
                <a16:creationId xmlns:a16="http://schemas.microsoft.com/office/drawing/2014/main" id="{1208B6FF-8628-4012-9964-F75D7D8C081B}"/>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chéng kè</a:t>
            </a:r>
          </a:p>
        </p:txBody>
      </p:sp>
      <p:sp>
        <p:nvSpPr>
          <p:cNvPr id="24" name="vi6">
            <a:extLst xmlns:a="http://schemas.openxmlformats.org/drawingml/2006/main">
              <a:ext uri="{FF2B5EF4-FFF2-40B4-BE49-F238E27FC236}">
                <a16:creationId xmlns:a16="http://schemas.microsoft.com/office/drawing/2014/main" id="{33BF2128-5C2C-462C-87FB-94AC48302AB4}"/>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hành khách</a:t>
            </a:r>
          </a:p>
        </p:txBody>
      </p:sp>
      <p:sp>
        <p:nvSpPr>
          <p:cNvPr id="25" name="zh7">
            <a:extLst xmlns:a="http://schemas.openxmlformats.org/drawingml/2006/main">
              <a:ext uri="{FF2B5EF4-FFF2-40B4-BE49-F238E27FC236}">
                <a16:creationId xmlns:a16="http://schemas.microsoft.com/office/drawing/2014/main" id="{FC4D3896-3B2A-401C-93A5-B2369FAE05D6}"/>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工作人员</a:t>
            </a:r>
          </a:p>
        </p:txBody>
      </p:sp>
      <p:sp>
        <p:nvSpPr>
          <p:cNvPr id="26" name="py7">
            <a:extLst xmlns:a="http://schemas.openxmlformats.org/drawingml/2006/main">
              <a:ext uri="{FF2B5EF4-FFF2-40B4-BE49-F238E27FC236}">
                <a16:creationId xmlns:a16="http://schemas.microsoft.com/office/drawing/2014/main" id="{8B643580-19A1-4F63-A798-1CECFD825E25}"/>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gōng zuò rén yuán</a:t>
            </a:r>
          </a:p>
        </p:txBody>
      </p:sp>
      <p:sp>
        <p:nvSpPr>
          <p:cNvPr id="27" name="vi7">
            <a:extLst xmlns:a="http://schemas.openxmlformats.org/drawingml/2006/main">
              <a:ext uri="{FF2B5EF4-FFF2-40B4-BE49-F238E27FC236}">
                <a16:creationId xmlns:a16="http://schemas.microsoft.com/office/drawing/2014/main" id="{DCC4C6DA-E792-4D99-A9D5-CC6C0C3C4C43}"/>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nhân viên</a:t>
            </a:r>
          </a:p>
        </p:txBody>
      </p:sp>
    </p:spTree>
    <p:extLst>
      <p:ext uri="{BB962C8B-B14F-4D97-AF65-F5344CB8AC3E}">
        <p14:creationId xmlns:p14="http://schemas.microsoft.com/office/powerpoint/2010/main" val="163766839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2ED1E7F-EC4C-48F7-A26D-7F0983AFB6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CAFBF5BF-052F-412D-A8FE-9A8BD41E87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25CE8F8-2D6C-4E42-A8D2-04C7DAF07F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CA12750-B7B7-42CF-BA69-C77759637E7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冰激凌</a:t>
            </a:r>
          </a:p>
        </p:txBody>
      </p:sp>
      <p:sp>
        <p:nvSpPr>
          <p:cNvPr id="5" name="py0">
            <a:extLst xmlns:a="http://schemas.openxmlformats.org/drawingml/2006/main">
              <a:ext uri="{FF2B5EF4-FFF2-40B4-BE49-F238E27FC236}">
                <a16:creationId xmlns:a16="http://schemas.microsoft.com/office/drawing/2014/main" id="{CD9E4101-0572-47C4-A5A8-68B517F7942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bīngjīlíng</a:t>
            </a:r>
          </a:p>
        </p:txBody>
      </p:sp>
      <p:sp>
        <p:nvSpPr>
          <p:cNvPr id="6" name="vi0">
            <a:extLst xmlns:a="http://schemas.openxmlformats.org/drawingml/2006/main">
              <a:ext uri="{FF2B5EF4-FFF2-40B4-BE49-F238E27FC236}">
                <a16:creationId xmlns:a16="http://schemas.microsoft.com/office/drawing/2014/main" id="{97D6E0BB-E802-4695-8B93-3A04085BA40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kem</a:t>
            </a:r>
          </a:p>
        </p:txBody>
      </p:sp>
      <p:sp>
        <p:nvSpPr>
          <p:cNvPr id="7" name="zh1">
            <a:extLst xmlns:a="http://schemas.openxmlformats.org/drawingml/2006/main">
              <a:ext uri="{FF2B5EF4-FFF2-40B4-BE49-F238E27FC236}">
                <a16:creationId xmlns:a16="http://schemas.microsoft.com/office/drawing/2014/main" id="{8AEF7F27-A463-4D53-98A7-F1E4A5BAF8C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放学</a:t>
            </a:r>
          </a:p>
        </p:txBody>
      </p:sp>
      <p:sp>
        <p:nvSpPr>
          <p:cNvPr id="8" name="py1">
            <a:extLst xmlns:a="http://schemas.openxmlformats.org/drawingml/2006/main">
              <a:ext uri="{FF2B5EF4-FFF2-40B4-BE49-F238E27FC236}">
                <a16:creationId xmlns:a16="http://schemas.microsoft.com/office/drawing/2014/main" id="{3D1BB4DE-EEFE-4137-96D4-1C8A5C0A7E2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fàngxué</a:t>
            </a:r>
          </a:p>
        </p:txBody>
      </p:sp>
      <p:sp>
        <p:nvSpPr>
          <p:cNvPr id="9" name="vi1">
            <a:extLst xmlns:a="http://schemas.openxmlformats.org/drawingml/2006/main">
              <a:ext uri="{FF2B5EF4-FFF2-40B4-BE49-F238E27FC236}">
                <a16:creationId xmlns:a16="http://schemas.microsoft.com/office/drawing/2014/main" id="{45C920D3-CE7C-458B-BEE6-622E2E87E55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tan học</a:t>
            </a:r>
          </a:p>
        </p:txBody>
      </p:sp>
      <p:sp>
        <p:nvSpPr>
          <p:cNvPr id="10" name="zh2">
            <a:extLst xmlns:a="http://schemas.openxmlformats.org/drawingml/2006/main">
              <a:ext uri="{FF2B5EF4-FFF2-40B4-BE49-F238E27FC236}">
                <a16:creationId xmlns:a16="http://schemas.microsoft.com/office/drawing/2014/main" id="{B7084FEE-929F-411E-BD97-C22D1F73A4D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句</a:t>
            </a:r>
          </a:p>
        </p:txBody>
      </p:sp>
      <p:sp>
        <p:nvSpPr>
          <p:cNvPr id="11" name="py2">
            <a:extLst xmlns:a="http://schemas.openxmlformats.org/drawingml/2006/main">
              <a:ext uri="{FF2B5EF4-FFF2-40B4-BE49-F238E27FC236}">
                <a16:creationId xmlns:a16="http://schemas.microsoft.com/office/drawing/2014/main" id="{A94469A9-FA21-4C27-A559-5C16853ED82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jù</a:t>
            </a:r>
          </a:p>
        </p:txBody>
      </p:sp>
      <p:sp>
        <p:nvSpPr>
          <p:cNvPr id="12" name="vi2">
            <a:extLst xmlns:a="http://schemas.openxmlformats.org/drawingml/2006/main">
              <a:ext uri="{FF2B5EF4-FFF2-40B4-BE49-F238E27FC236}">
                <a16:creationId xmlns:a16="http://schemas.microsoft.com/office/drawing/2014/main" id="{A049E841-3282-4DD9-A801-447DF22F7EF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câu</a:t>
            </a:r>
          </a:p>
        </p:txBody>
      </p:sp>
      <p:sp>
        <p:nvSpPr>
          <p:cNvPr id="13" name="zh3">
            <a:extLst xmlns:a="http://schemas.openxmlformats.org/drawingml/2006/main">
              <a:ext uri="{FF2B5EF4-FFF2-40B4-BE49-F238E27FC236}">
                <a16:creationId xmlns:a16="http://schemas.microsoft.com/office/drawing/2014/main" id="{3A6B6A24-CAF0-4EC6-B9B1-54E0F98DAEC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其实</a:t>
            </a:r>
          </a:p>
        </p:txBody>
      </p:sp>
      <p:sp>
        <p:nvSpPr>
          <p:cNvPr id="14" name="py3">
            <a:extLst xmlns:a="http://schemas.openxmlformats.org/drawingml/2006/main">
              <a:ext uri="{FF2B5EF4-FFF2-40B4-BE49-F238E27FC236}">
                <a16:creationId xmlns:a16="http://schemas.microsoft.com/office/drawing/2014/main" id="{506A31BA-1794-4333-95E9-A3F2CD39B7FB}"/>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qíshí</a:t>
            </a:r>
          </a:p>
        </p:txBody>
      </p:sp>
      <p:sp>
        <p:nvSpPr>
          <p:cNvPr id="15" name="vi3">
            <a:extLst xmlns:a="http://schemas.openxmlformats.org/drawingml/2006/main">
              <a:ext uri="{FF2B5EF4-FFF2-40B4-BE49-F238E27FC236}">
                <a16:creationId xmlns:a16="http://schemas.microsoft.com/office/drawing/2014/main" id="{1D50379F-8BEE-46F9-9BF5-549D5F08A38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thực ra</a:t>
            </a:r>
          </a:p>
        </p:txBody>
      </p:sp>
      <p:sp>
        <p:nvSpPr>
          <p:cNvPr id="16" name="zh4">
            <a:extLst xmlns:a="http://schemas.openxmlformats.org/drawingml/2006/main">
              <a:ext uri="{FF2B5EF4-FFF2-40B4-BE49-F238E27FC236}">
                <a16:creationId xmlns:a16="http://schemas.microsoft.com/office/drawing/2014/main" id="{6408D2DD-7F2D-495D-9D0C-CD61E5AB197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西南</a:t>
            </a:r>
          </a:p>
        </p:txBody>
      </p:sp>
      <p:sp>
        <p:nvSpPr>
          <p:cNvPr id="17" name="py4">
            <a:extLst xmlns:a="http://schemas.openxmlformats.org/drawingml/2006/main">
              <a:ext uri="{FF2B5EF4-FFF2-40B4-BE49-F238E27FC236}">
                <a16:creationId xmlns:a16="http://schemas.microsoft.com/office/drawing/2014/main" id="{88D76290-D7AF-4F69-9A13-C335CA89CE7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xīnán</a:t>
            </a:r>
          </a:p>
        </p:txBody>
      </p:sp>
      <p:sp>
        <p:nvSpPr>
          <p:cNvPr id="18" name="vi4">
            <a:extLst xmlns:a="http://schemas.openxmlformats.org/drawingml/2006/main">
              <a:ext uri="{FF2B5EF4-FFF2-40B4-BE49-F238E27FC236}">
                <a16:creationId xmlns:a16="http://schemas.microsoft.com/office/drawing/2014/main" id="{C14657FF-5C6D-4A06-97FF-16486F56116A}"/>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tây nam</a:t>
            </a:r>
          </a:p>
        </p:txBody>
      </p:sp>
      <p:sp>
        <p:nvSpPr>
          <p:cNvPr id="19" name="zh5">
            <a:extLst xmlns:a="http://schemas.openxmlformats.org/drawingml/2006/main">
              <a:ext uri="{FF2B5EF4-FFF2-40B4-BE49-F238E27FC236}">
                <a16:creationId xmlns:a16="http://schemas.microsoft.com/office/drawing/2014/main" id="{F35C6C5A-9142-4945-AB7E-375463DF238D}"/>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怎么办</a:t>
            </a:r>
          </a:p>
        </p:txBody>
      </p:sp>
      <p:sp>
        <p:nvSpPr>
          <p:cNvPr id="20" name="py5">
            <a:extLst xmlns:a="http://schemas.openxmlformats.org/drawingml/2006/main">
              <a:ext uri="{FF2B5EF4-FFF2-40B4-BE49-F238E27FC236}">
                <a16:creationId xmlns:a16="http://schemas.microsoft.com/office/drawing/2014/main" id="{A23F333D-ED08-433F-BFB4-3D4EF7D0F33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zěnme bàn</a:t>
            </a:r>
          </a:p>
        </p:txBody>
      </p:sp>
      <p:sp>
        <p:nvSpPr>
          <p:cNvPr id="21" name="vi5">
            <a:extLst xmlns:a="http://schemas.openxmlformats.org/drawingml/2006/main">
              <a:ext uri="{FF2B5EF4-FFF2-40B4-BE49-F238E27FC236}">
                <a16:creationId xmlns:a16="http://schemas.microsoft.com/office/drawing/2014/main" id="{863B5515-CB67-4FCF-84CF-0E36D0C9EDE3}"/>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làm thế nào bây giờ</a:t>
            </a:r>
          </a:p>
        </p:txBody>
      </p:sp>
    </p:spTree>
    <p:extLst>
      <p:ext uri="{BB962C8B-B14F-4D97-AF65-F5344CB8AC3E}">
        <p14:creationId xmlns:p14="http://schemas.microsoft.com/office/powerpoint/2010/main" val="33052219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706AB82-AD15-473E-A892-7F25AB8980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21AADFFA-1D8B-4ED7-AFB7-D754B7E26C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FA74DDF-7589-4FE5-AA0A-AF16542B4C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08C2270-B292-4DE0-92ED-4B52CF29A92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由于……</a:t>
            </a:r>
          </a:p>
        </p:txBody>
      </p:sp>
      <p:sp>
        <p:nvSpPr>
          <p:cNvPr id="5" name="rule">
            <a:extLst xmlns:a="http://schemas.openxmlformats.org/drawingml/2006/main">
              <a:ext uri="{FF2B5EF4-FFF2-40B4-BE49-F238E27FC236}">
                <a16:creationId xmlns:a16="http://schemas.microsoft.com/office/drawing/2014/main" id="{FA49D75C-0A10-4F7C-93D1-D14DB6D1B5F7}"/>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由于天气原因，航班延误了。 Do thời tiết, chuyến bay bị trễ.</a:t>
            </a:r>
          </a:p>
        </p:txBody>
      </p:sp>
    </p:spTree>
    <p:extLst>
      <p:ext uri="{BB962C8B-B14F-4D97-AF65-F5344CB8AC3E}">
        <p14:creationId xmlns:p14="http://schemas.microsoft.com/office/powerpoint/2010/main" val="145991584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5B1E6DA-987E-4EE1-9572-4A9BC86D50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65A147D5-2CE8-4480-8E3F-9A0B635B4B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A8C7434-9CE4-4B23-91EC-FE99BEA3452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7B441FF-B9C5-4047-BC3B-227DD37A9979}"/>
              </a:ext>
            </a:extLst>
            <ns0:hlinkClick xmlns:ns0="http://schemas.openxmlformats.org/drawingml/2006/main" xmlns:ns1="http://schemas.openxmlformats.org/officeDocument/2006/relationships" ns1:id="rIdInteractive3">
              <ns0:snd ns1:embed="rIdEmbeddedAudio4" name="HSK3-2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EACFFA9-E42A-4747-B1E0-D1A0D063B2A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60B76B9-769E-466A-A6E7-E1A5F0D0EE7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1179311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B643D21-E114-49DD-91DB-062F0A36A0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1687D5B6-E021-466B-B4FC-8FF2C413ABB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A635158-6BC8-4493-B2D3-CF89D07C35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8515CB5-4612-4B08-B3DF-C716B9E323B9}"/>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小林的行李箱没有找到。箱子是黑色的，有一个蓝色牌子。他留下联系电话，工作人</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员答应找到后联系他。</a:t>
            </a:r>
          </a:p>
        </p:txBody>
      </p:sp>
      <p:sp>
        <p:nvSpPr>
          <p:cNvPr id="5" name="q0">
            <a:extLst xmlns:a="http://schemas.openxmlformats.org/drawingml/2006/main">
              <a:ext uri="{FF2B5EF4-FFF2-40B4-BE49-F238E27FC236}">
                <a16:creationId xmlns:a16="http://schemas.microsoft.com/office/drawing/2014/main" id="{607864CA-C265-4C9C-9583-D365A4DBFC81}"/>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行李箱是什么颜色？</a:t>
            </a:r>
          </a:p>
        </p:txBody>
      </p:sp>
      <p:sp>
        <p:nvSpPr>
          <p:cNvPr id="6" name="q1">
            <a:extLst xmlns:a="http://schemas.openxmlformats.org/drawingml/2006/main">
              <a:ext uri="{FF2B5EF4-FFF2-40B4-BE49-F238E27FC236}">
                <a16:creationId xmlns:a16="http://schemas.microsoft.com/office/drawing/2014/main" id="{8783E26F-8608-4FA6-B38C-965F979F30FD}"/>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箱子上有什么？</a:t>
            </a:r>
          </a:p>
        </p:txBody>
      </p:sp>
    </p:spTree>
    <p:extLst>
      <p:ext uri="{BB962C8B-B14F-4D97-AF65-F5344CB8AC3E}">
        <p14:creationId xmlns:p14="http://schemas.microsoft.com/office/powerpoint/2010/main" val="354088656"/>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63CF27A-9F1F-4BA1-9366-7CED3960B6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399411B3-8F36-496F-856A-F990E0121BD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9AF8B1B-12D4-459B-89E3-F7345C8077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182584B-CF92-4D16-90AA-3C227871E34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“chuyến bay”?</a:t>
            </a:r>
          </a:p>
        </p:txBody>
      </p:sp>
      <p:sp>
        <p:nvSpPr>
          <p:cNvPr id="5" name="audio_game">
            <a:extLst xmlns:a="http://schemas.openxmlformats.org/drawingml/2006/main">
              <a:ext uri="{FF2B5EF4-FFF2-40B4-BE49-F238E27FC236}">
                <a16:creationId xmlns:a16="http://schemas.microsoft.com/office/drawing/2014/main" id="{8663B4EF-299E-45E8-8F97-BE20223435E9}"/>
              </a:ext>
            </a:extLst>
            <ns0:hlinkClick xmlns:ns0="http://schemas.openxmlformats.org/drawingml/2006/main" xmlns:ns1="http://schemas.openxmlformats.org/officeDocument/2006/relationships" ns1:id="rIdInteractive3">
              <ns0:snd ns1:embed="rIdEmbeddedAudio4" name="HSK3-2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BB6C5B1F-7A92-4F63-9BDE-D01C4F32055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航班</a:t>
            </a:r>
          </a:p>
        </p:txBody>
      </p:sp>
      <p:sp>
        <p:nvSpPr>
          <p:cNvPr id="7" name="choice_1">
            <a:extLst xmlns:a="http://schemas.openxmlformats.org/drawingml/2006/main">
              <a:ext uri="{FF2B5EF4-FFF2-40B4-BE49-F238E27FC236}">
                <a16:creationId xmlns:a16="http://schemas.microsoft.com/office/drawing/2014/main" id="{DCA5FFC5-C0E0-4F8D-9E58-ED131AAF766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延误</a:t>
            </a:r>
          </a:p>
        </p:txBody>
      </p:sp>
      <p:sp>
        <p:nvSpPr>
          <p:cNvPr id="8" name="choice_2">
            <a:extLst xmlns:a="http://schemas.openxmlformats.org/drawingml/2006/main">
              <a:ext uri="{FF2B5EF4-FFF2-40B4-BE49-F238E27FC236}">
                <a16:creationId xmlns:a16="http://schemas.microsoft.com/office/drawing/2014/main" id="{6A4F4DD3-7B18-43F8-802D-5ED33F5FFB7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登机口</a:t>
            </a:r>
          </a:p>
        </p:txBody>
      </p:sp>
    </p:spTree>
    <p:extLst>
      <p:ext uri="{BB962C8B-B14F-4D97-AF65-F5344CB8AC3E}">
        <p14:creationId xmlns:p14="http://schemas.microsoft.com/office/powerpoint/2010/main" val="110515583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B72277B-2C24-4333-8E9F-89C1C510040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DC6A33DB-0CDA-43EE-B59F-1BB69C1165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35FC732-65B2-4CF6-A7FB-40AF1DD0AE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B76634C-17E2-4AE6-85B3-FEBA6D028BD6}"/>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航班 (háng bān) = chuyến bay.</a:t>
            </a:r>
          </a:p>
        </p:txBody>
      </p:sp>
      <p:sp>
        <p:nvSpPr>
          <p:cNvPr id="5" name="stretch">
            <a:extLst xmlns:a="http://schemas.openxmlformats.org/drawingml/2006/main">
              <a:ext uri="{FF2B5EF4-FFF2-40B4-BE49-F238E27FC236}">
                <a16:creationId xmlns:a16="http://schemas.microsoft.com/office/drawing/2014/main" id="{20C8B822-20A8-4E92-B975-C2594ED694C1}"/>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614D175-BBBF-494C-9847-681B713FAE5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0164786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F4AB3D5-B14F-410F-A749-FD7AA8A44E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9AB385E0-0B0E-425C-8D46-1A9F363519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B030365-A874-4C50-A7FA-675F1057C6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DF704B6-1A3F-4B25-B9D0-382671B929F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77A287C-9A56-4F1F-8A7D-4E5ADE42742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88873643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B886B7-DF4D-4AA7-8A48-8A1851014D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17683442-E5F5-4B62-858F-D18F444C50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61F64C3-78D8-4C68-B63A-29A0BB67D0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7331192-BF8C-4E68-87B5-A93269C29CF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người báo thất lạc, người kia có ba mô tả đồ vật.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chi tiết để tìm đúng món và ghi cách liên hệ.</a:t>
            </a:r>
          </a:p>
        </p:txBody>
      </p:sp>
      <p:sp>
        <p:nvSpPr>
          <p:cNvPr id="5" name="taskrule">
            <a:extLst xmlns:a="http://schemas.openxmlformats.org/drawingml/2006/main">
              <a:ext uri="{FF2B5EF4-FFF2-40B4-BE49-F238E27FC236}">
                <a16:creationId xmlns:a16="http://schemas.microsoft.com/office/drawing/2014/main" id="{2B72BB97-4525-41C9-9C11-A636BF3C756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9031527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599559-F7E9-44A0-A810-07A9C16805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8BC06C45-41B1-4B3A-B32B-D7EEBB80C4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5844FBC-6C00-4F4C-9EF1-9325002F39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航"/>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班"/>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延"/>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误"/>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登"/>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机"/>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619834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642EB8-234B-4B6A-96AA-98A0A4968E5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E1FC09CE-4250-4BE1-BA94-742F2C6E42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CD61779-7909-47D2-8692-DFF22994CED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D29192B-C5D0-4961-B5B0-1135FD9EA2A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53A5B92-9148-4DCC-B7A7-04920BD0CA7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F2CE77D-9022-4576-A3D2-9936E0B812BB}"/>
              </a:ext>
            </a:extLst>
            <ns0:hlinkClick xmlns:ns0="http://schemas.openxmlformats.org/drawingml/2006/main" xmlns:ns1="http://schemas.openxmlformats.org/officeDocument/2006/relationships" ns1:id="rIdInteractive3">
              <ns0:snd ns1:embed="rIdEmbeddedAudio4" name="HSK3-2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78457222"/>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97A9086-B7FD-42C9-B40F-A1999C1A23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HSK3-22</a:t>
            </a:r>
          </a:p>
        </p:txBody>
      </p:sp>
      <p:sp>
        <p:nvSpPr>
          <p:cNvPr id="2" name="heading">
            <a:extLst xmlns:a="http://schemas.openxmlformats.org/drawingml/2006/main">
              <a:ext uri="{FF2B5EF4-FFF2-40B4-BE49-F238E27FC236}">
                <a16:creationId xmlns:a16="http://schemas.microsoft.com/office/drawing/2014/main" id="{F4700939-16D9-4DFD-810F-B8B5DE7304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050F47F-7E31-4E84-A41F-645573E9C75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8ED2C03-5488-4FDC-9997-26CD6B9F4FA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CBC7A02-ABDE-4C5C-8D41-BB08EA2FAC9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57980256"/>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9FE783-07A1-4864-8386-CB3561B45C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D4E5DA19-7F03-4D1C-89C6-DDB2DE1F5C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Chậm chuyến và xử lý sự cố</a:t>
            </a:r>
          </a:p>
        </p:txBody>
      </p:sp>
      <p:sp>
        <p:nvSpPr>
          <p:cNvPr id="3" name="page">
            <a:extLst xmlns:a="http://schemas.openxmlformats.org/drawingml/2006/main">
              <a:ext uri="{FF2B5EF4-FFF2-40B4-BE49-F238E27FC236}">
                <a16:creationId xmlns:a16="http://schemas.microsoft.com/office/drawing/2014/main" id="{179BBB21-1620-4B96-B345-849996C619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DFAF4D7-CBB0-4081-A0DC-2AAD5E08632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被 và đọc tìm chi tiết.</a:t>
            </a:r>
          </a:p>
        </p:txBody>
      </p:sp>
      <p:sp>
        <p:nvSpPr>
          <p:cNvPr id="5" name="duration">
            <a:extLst xmlns:a="http://schemas.openxmlformats.org/drawingml/2006/main">
              <a:ext uri="{FF2B5EF4-FFF2-40B4-BE49-F238E27FC236}">
                <a16:creationId xmlns:a16="http://schemas.microsoft.com/office/drawing/2014/main" id="{3706C5B8-C54C-4713-B1F2-03561156078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14772832"/>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CE7EFBF-3B18-4CE1-93C9-D4C1A5698C2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C52CA526-760B-4711-B8F5-8B7D6F550A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E901019-BAC4-409C-88A8-5FA5659B6D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C1CB94A-F27B-4673-B7C3-37280C9AF35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当地     文化     体验</a:t>
            </a:r>
          </a:p>
        </p:txBody>
      </p:sp>
      <p:sp>
        <p:nvSpPr>
          <p:cNvPr id="5" name="retrieval">
            <a:extLst xmlns:a="http://schemas.openxmlformats.org/drawingml/2006/main">
              <a:ext uri="{FF2B5EF4-FFF2-40B4-BE49-F238E27FC236}">
                <a16:creationId xmlns:a16="http://schemas.microsoft.com/office/drawing/2014/main" id="{CEDC6E89-0AB9-44D1-BA24-7E429EB89AD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5968923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01E8190-3FB5-4E8C-A65B-F5D0A15CB6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921AD22B-D427-4CAE-B118-AE1DA90FC3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B5733CD7-BE45-4427-8C51-8A03FC9EA0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537A2F4A-26C6-4DAD-BEBB-E47D41E66A0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问讯处</a:t>
            </a:r>
          </a:p>
        </p:txBody>
      </p:sp>
      <p:sp>
        <p:nvSpPr>
          <p:cNvPr id="5" name="py0">
            <a:extLst xmlns:a="http://schemas.openxmlformats.org/drawingml/2006/main">
              <a:ext uri="{FF2B5EF4-FFF2-40B4-BE49-F238E27FC236}">
                <a16:creationId xmlns:a16="http://schemas.microsoft.com/office/drawing/2014/main" id="{1585E2EB-0DA0-49C3-9F9D-131F2873DCC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wèn xùn chù</a:t>
            </a:r>
          </a:p>
        </p:txBody>
      </p:sp>
      <p:sp>
        <p:nvSpPr>
          <p:cNvPr id="6" name="vi0">
            <a:extLst xmlns:a="http://schemas.openxmlformats.org/drawingml/2006/main">
              <a:ext uri="{FF2B5EF4-FFF2-40B4-BE49-F238E27FC236}">
                <a16:creationId xmlns:a16="http://schemas.microsoft.com/office/drawing/2014/main" id="{1EE77E48-63A2-4B1C-9AC0-687CF0619BC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quầy thông tin</a:t>
            </a:r>
          </a:p>
        </p:txBody>
      </p:sp>
      <p:sp>
        <p:nvSpPr>
          <p:cNvPr id="7" name="zh1">
            <a:extLst xmlns:a="http://schemas.openxmlformats.org/drawingml/2006/main">
              <a:ext uri="{FF2B5EF4-FFF2-40B4-BE49-F238E27FC236}">
                <a16:creationId xmlns:a16="http://schemas.microsoft.com/office/drawing/2014/main" id="{91070294-7E17-4818-A16A-B4EB46163367}"/>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丢失</a:t>
            </a:r>
          </a:p>
        </p:txBody>
      </p:sp>
      <p:sp>
        <p:nvSpPr>
          <p:cNvPr id="8" name="py1">
            <a:extLst xmlns:a="http://schemas.openxmlformats.org/drawingml/2006/main">
              <a:ext uri="{FF2B5EF4-FFF2-40B4-BE49-F238E27FC236}">
                <a16:creationId xmlns:a16="http://schemas.microsoft.com/office/drawing/2014/main" id="{B9FA03FD-A5F3-4E6B-9D25-5CE6D5B94794}"/>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diū shī</a:t>
            </a:r>
          </a:p>
        </p:txBody>
      </p:sp>
      <p:sp>
        <p:nvSpPr>
          <p:cNvPr id="9" name="vi1">
            <a:extLst xmlns:a="http://schemas.openxmlformats.org/drawingml/2006/main">
              <a:ext uri="{FF2B5EF4-FFF2-40B4-BE49-F238E27FC236}">
                <a16:creationId xmlns:a16="http://schemas.microsoft.com/office/drawing/2014/main" id="{84B43F31-1623-4742-AA4E-BCE86A7D46A3}"/>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thất lạc</a:t>
            </a:r>
          </a:p>
        </p:txBody>
      </p:sp>
      <p:sp>
        <p:nvSpPr>
          <p:cNvPr id="10" name="zh2">
            <a:extLst xmlns:a="http://schemas.openxmlformats.org/drawingml/2006/main">
              <a:ext uri="{FF2B5EF4-FFF2-40B4-BE49-F238E27FC236}">
                <a16:creationId xmlns:a16="http://schemas.microsoft.com/office/drawing/2014/main" id="{046DF3A2-0755-41E4-B6AF-772D05D3364E}"/>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找回</a:t>
            </a:r>
          </a:p>
        </p:txBody>
      </p:sp>
      <p:sp>
        <p:nvSpPr>
          <p:cNvPr id="11" name="py2">
            <a:extLst xmlns:a="http://schemas.openxmlformats.org/drawingml/2006/main">
              <a:ext uri="{FF2B5EF4-FFF2-40B4-BE49-F238E27FC236}">
                <a16:creationId xmlns:a16="http://schemas.microsoft.com/office/drawing/2014/main" id="{A4C1F436-E97B-47CC-8C3D-68449924C784}"/>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zhǎo huí</a:t>
            </a:r>
          </a:p>
        </p:txBody>
      </p:sp>
      <p:sp>
        <p:nvSpPr>
          <p:cNvPr id="12" name="vi2">
            <a:extLst xmlns:a="http://schemas.openxmlformats.org/drawingml/2006/main">
              <a:ext uri="{FF2B5EF4-FFF2-40B4-BE49-F238E27FC236}">
                <a16:creationId xmlns:a16="http://schemas.microsoft.com/office/drawing/2014/main" id="{EC935FCE-D8FF-4305-8147-5537741586BD}"/>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tìm lại</a:t>
            </a:r>
          </a:p>
        </p:txBody>
      </p:sp>
      <p:sp>
        <p:nvSpPr>
          <p:cNvPr id="13" name="zh3">
            <a:extLst xmlns:a="http://schemas.openxmlformats.org/drawingml/2006/main">
              <a:ext uri="{FF2B5EF4-FFF2-40B4-BE49-F238E27FC236}">
                <a16:creationId xmlns:a16="http://schemas.microsoft.com/office/drawing/2014/main" id="{2F15AE33-1A9B-447C-A239-C18A810B7D1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行李箱</a:t>
            </a:r>
          </a:p>
        </p:txBody>
      </p:sp>
      <p:sp>
        <p:nvSpPr>
          <p:cNvPr id="14" name="py3">
            <a:extLst xmlns:a="http://schemas.openxmlformats.org/drawingml/2006/main">
              <a:ext uri="{FF2B5EF4-FFF2-40B4-BE49-F238E27FC236}">
                <a16:creationId xmlns:a16="http://schemas.microsoft.com/office/drawing/2014/main" id="{AAFA45D0-C296-4FE2-9B1F-386EC6654D98}"/>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xíng lǐ xiāng</a:t>
            </a:r>
          </a:p>
        </p:txBody>
      </p:sp>
      <p:sp>
        <p:nvSpPr>
          <p:cNvPr id="15" name="vi3">
            <a:extLst xmlns:a="http://schemas.openxmlformats.org/drawingml/2006/main">
              <a:ext uri="{FF2B5EF4-FFF2-40B4-BE49-F238E27FC236}">
                <a16:creationId xmlns:a16="http://schemas.microsoft.com/office/drawing/2014/main" id="{01B46BDB-B93A-4E23-AECB-84990B85C91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vali</a:t>
            </a:r>
          </a:p>
        </p:txBody>
      </p:sp>
      <p:sp>
        <p:nvSpPr>
          <p:cNvPr id="16" name="zh4">
            <a:extLst xmlns:a="http://schemas.openxmlformats.org/drawingml/2006/main">
              <a:ext uri="{FF2B5EF4-FFF2-40B4-BE49-F238E27FC236}">
                <a16:creationId xmlns:a16="http://schemas.microsoft.com/office/drawing/2014/main" id="{B7C0E6F1-7CB0-45E7-9BB5-A5D2228D1B2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颜色深</a:t>
            </a:r>
          </a:p>
        </p:txBody>
      </p:sp>
      <p:sp>
        <p:nvSpPr>
          <p:cNvPr id="17" name="py4">
            <a:extLst xmlns:a="http://schemas.openxmlformats.org/drawingml/2006/main">
              <a:ext uri="{FF2B5EF4-FFF2-40B4-BE49-F238E27FC236}">
                <a16:creationId xmlns:a16="http://schemas.microsoft.com/office/drawing/2014/main" id="{5409BB6A-85E8-4037-882F-19C7FB49EA97}"/>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yán sè shēn</a:t>
            </a:r>
          </a:p>
        </p:txBody>
      </p:sp>
      <p:sp>
        <p:nvSpPr>
          <p:cNvPr id="18" name="vi4">
            <a:extLst xmlns:a="http://schemas.openxmlformats.org/drawingml/2006/main">
              <a:ext uri="{FF2B5EF4-FFF2-40B4-BE49-F238E27FC236}">
                <a16:creationId xmlns:a16="http://schemas.microsoft.com/office/drawing/2014/main" id="{05463626-BA69-4D45-9FBB-6C66C410D4D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màu đậm</a:t>
            </a:r>
          </a:p>
        </p:txBody>
      </p:sp>
      <p:sp>
        <p:nvSpPr>
          <p:cNvPr id="19" name="zh5">
            <a:extLst xmlns:a="http://schemas.openxmlformats.org/drawingml/2006/main">
              <a:ext uri="{FF2B5EF4-FFF2-40B4-BE49-F238E27FC236}">
                <a16:creationId xmlns:a16="http://schemas.microsoft.com/office/drawing/2014/main" id="{A1073C94-821A-43D8-A48F-69A08C833DE9}"/>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联系号码</a:t>
            </a:r>
          </a:p>
        </p:txBody>
      </p:sp>
      <p:sp>
        <p:nvSpPr>
          <p:cNvPr id="20" name="py5">
            <a:extLst xmlns:a="http://schemas.openxmlformats.org/drawingml/2006/main">
              <a:ext uri="{FF2B5EF4-FFF2-40B4-BE49-F238E27FC236}">
                <a16:creationId xmlns:a16="http://schemas.microsoft.com/office/drawing/2014/main" id="{93B619B5-A3CB-4352-B1D2-86C5189952A4}"/>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lián xì hào mǎ</a:t>
            </a:r>
          </a:p>
        </p:txBody>
      </p:sp>
      <p:sp>
        <p:nvSpPr>
          <p:cNvPr id="21" name="vi5">
            <a:extLst xmlns:a="http://schemas.openxmlformats.org/drawingml/2006/main">
              <a:ext uri="{FF2B5EF4-FFF2-40B4-BE49-F238E27FC236}">
                <a16:creationId xmlns:a16="http://schemas.microsoft.com/office/drawing/2014/main" id="{002E8303-BC40-48F5-9D55-28394B8D6A73}"/>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số liên hệ</a:t>
            </a:r>
          </a:p>
        </p:txBody>
      </p:sp>
      <p:sp>
        <p:nvSpPr>
          <p:cNvPr id="22" name="zh6">
            <a:extLst xmlns:a="http://schemas.openxmlformats.org/drawingml/2006/main">
              <a:ext uri="{FF2B5EF4-FFF2-40B4-BE49-F238E27FC236}">
                <a16:creationId xmlns:a16="http://schemas.microsoft.com/office/drawing/2014/main" id="{F26BC3D2-0626-4571-B493-7D22C4B93139}"/>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提供</a:t>
            </a:r>
          </a:p>
        </p:txBody>
      </p:sp>
      <p:sp>
        <p:nvSpPr>
          <p:cNvPr id="23" name="py6">
            <a:extLst xmlns:a="http://schemas.openxmlformats.org/drawingml/2006/main">
              <a:ext uri="{FF2B5EF4-FFF2-40B4-BE49-F238E27FC236}">
                <a16:creationId xmlns:a16="http://schemas.microsoft.com/office/drawing/2014/main" id="{F673617A-D901-448C-ACDE-C6DC17AFF032}"/>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 gōng</a:t>
            </a:r>
          </a:p>
        </p:txBody>
      </p:sp>
      <p:sp>
        <p:nvSpPr>
          <p:cNvPr id="24" name="vi6">
            <a:extLst xmlns:a="http://schemas.openxmlformats.org/drawingml/2006/main">
              <a:ext uri="{FF2B5EF4-FFF2-40B4-BE49-F238E27FC236}">
                <a16:creationId xmlns:a16="http://schemas.microsoft.com/office/drawing/2014/main" id="{E7211CF5-C131-48B8-9951-E1388FE517A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cung cấp</a:t>
            </a:r>
          </a:p>
        </p:txBody>
      </p:sp>
      <p:sp>
        <p:nvSpPr>
          <p:cNvPr id="25" name="zh7">
            <a:extLst xmlns:a="http://schemas.openxmlformats.org/drawingml/2006/main">
              <a:ext uri="{FF2B5EF4-FFF2-40B4-BE49-F238E27FC236}">
                <a16:creationId xmlns:a16="http://schemas.microsoft.com/office/drawing/2014/main" id="{8AD792E1-EC30-410A-AB52-ABEB7FD793E3}"/>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信息</a:t>
            </a:r>
          </a:p>
        </p:txBody>
      </p:sp>
      <p:sp>
        <p:nvSpPr>
          <p:cNvPr id="26" name="py7">
            <a:extLst xmlns:a="http://schemas.openxmlformats.org/drawingml/2006/main">
              <a:ext uri="{FF2B5EF4-FFF2-40B4-BE49-F238E27FC236}">
                <a16:creationId xmlns:a16="http://schemas.microsoft.com/office/drawing/2014/main" id="{9712556F-CCE1-42E3-B02D-AB80FBFA95FD}"/>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xìn xī</a:t>
            </a:r>
          </a:p>
        </p:txBody>
      </p:sp>
      <p:sp>
        <p:nvSpPr>
          <p:cNvPr id="27" name="vi7">
            <a:extLst xmlns:a="http://schemas.openxmlformats.org/drawingml/2006/main">
              <a:ext uri="{FF2B5EF4-FFF2-40B4-BE49-F238E27FC236}">
                <a16:creationId xmlns:a16="http://schemas.microsoft.com/office/drawing/2014/main" id="{277681DF-0459-4231-9DAF-FC261CE0A540}"/>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thông tin</a:t>
            </a:r>
          </a:p>
        </p:txBody>
      </p:sp>
    </p:spTree>
    <p:extLst>
      <p:ext uri="{BB962C8B-B14F-4D97-AF65-F5344CB8AC3E}">
        <p14:creationId xmlns:p14="http://schemas.microsoft.com/office/powerpoint/2010/main" val="175181532"/>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13296C6-59B5-477C-A6F8-D679D6212D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F8EDC30E-418D-4C57-A1AF-ABAA6D7FAB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EAAB72C-F49D-42CC-9C9C-DA2EDBCF4E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6B5BF78-4794-4811-88D7-C30CB977456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冰箱</a:t>
            </a:r>
          </a:p>
        </p:txBody>
      </p:sp>
      <p:sp>
        <p:nvSpPr>
          <p:cNvPr id="5" name="py0">
            <a:extLst xmlns:a="http://schemas.openxmlformats.org/drawingml/2006/main">
              <a:ext uri="{FF2B5EF4-FFF2-40B4-BE49-F238E27FC236}">
                <a16:creationId xmlns:a16="http://schemas.microsoft.com/office/drawing/2014/main" id="{6E6A5213-CAAF-4579-90A7-85D286CB71E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bīngxiāng</a:t>
            </a:r>
          </a:p>
        </p:txBody>
      </p:sp>
      <p:sp>
        <p:nvSpPr>
          <p:cNvPr id="6" name="vi0">
            <a:extLst xmlns:a="http://schemas.openxmlformats.org/drawingml/2006/main">
              <a:ext uri="{FF2B5EF4-FFF2-40B4-BE49-F238E27FC236}">
                <a16:creationId xmlns:a16="http://schemas.microsoft.com/office/drawing/2014/main" id="{7D1E1ED7-1B36-41B3-8FEE-3D6910DCBC8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tủ lạnh</a:t>
            </a:r>
          </a:p>
        </p:txBody>
      </p:sp>
      <p:sp>
        <p:nvSpPr>
          <p:cNvPr id="7" name="zh1">
            <a:extLst xmlns:a="http://schemas.openxmlformats.org/drawingml/2006/main">
              <a:ext uri="{FF2B5EF4-FFF2-40B4-BE49-F238E27FC236}">
                <a16:creationId xmlns:a16="http://schemas.microsoft.com/office/drawing/2014/main" id="{2B913477-934C-42DA-BAC5-E1C5D3D2951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封</a:t>
            </a:r>
          </a:p>
        </p:txBody>
      </p:sp>
      <p:sp>
        <p:nvSpPr>
          <p:cNvPr id="8" name="py1">
            <a:extLst xmlns:a="http://schemas.openxmlformats.org/drawingml/2006/main">
              <a:ext uri="{FF2B5EF4-FFF2-40B4-BE49-F238E27FC236}">
                <a16:creationId xmlns:a16="http://schemas.microsoft.com/office/drawing/2014/main" id="{77C259AF-812F-4B3A-A9D2-ED83BE98623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fēng</a:t>
            </a:r>
          </a:p>
        </p:txBody>
      </p:sp>
      <p:sp>
        <p:nvSpPr>
          <p:cNvPr id="9" name="vi1">
            <a:extLst xmlns:a="http://schemas.openxmlformats.org/drawingml/2006/main">
              <a:ext uri="{FF2B5EF4-FFF2-40B4-BE49-F238E27FC236}">
                <a16:creationId xmlns:a16="http://schemas.microsoft.com/office/drawing/2014/main" id="{52E7B249-DDCD-40E8-AE31-41B36E215CF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thư</a:t>
            </a:r>
          </a:p>
        </p:txBody>
      </p:sp>
      <p:sp>
        <p:nvSpPr>
          <p:cNvPr id="10" name="zh2">
            <a:extLst xmlns:a="http://schemas.openxmlformats.org/drawingml/2006/main">
              <a:ext uri="{FF2B5EF4-FFF2-40B4-BE49-F238E27FC236}">
                <a16:creationId xmlns:a16="http://schemas.microsoft.com/office/drawing/2014/main" id="{DAFF23C9-2157-49DC-BDFA-B358D0F3E58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句子</a:t>
            </a:r>
          </a:p>
        </p:txBody>
      </p:sp>
      <p:sp>
        <p:nvSpPr>
          <p:cNvPr id="11" name="py2">
            <a:extLst xmlns:a="http://schemas.openxmlformats.org/drawingml/2006/main">
              <a:ext uri="{FF2B5EF4-FFF2-40B4-BE49-F238E27FC236}">
                <a16:creationId xmlns:a16="http://schemas.microsoft.com/office/drawing/2014/main" id="{506B56DA-5A29-4235-B6DC-BA05ECDD467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jùzi</a:t>
            </a:r>
          </a:p>
        </p:txBody>
      </p:sp>
      <p:sp>
        <p:nvSpPr>
          <p:cNvPr id="12" name="vi2">
            <a:extLst xmlns:a="http://schemas.openxmlformats.org/drawingml/2006/main">
              <a:ext uri="{FF2B5EF4-FFF2-40B4-BE49-F238E27FC236}">
                <a16:creationId xmlns:a16="http://schemas.microsoft.com/office/drawing/2014/main" id="{B992EE37-1354-45B0-942E-EC15942C894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câu</a:t>
            </a:r>
          </a:p>
        </p:txBody>
      </p:sp>
      <p:sp>
        <p:nvSpPr>
          <p:cNvPr id="13" name="zh3">
            <a:extLst xmlns:a="http://schemas.openxmlformats.org/drawingml/2006/main">
              <a:ext uri="{FF2B5EF4-FFF2-40B4-BE49-F238E27FC236}">
                <a16:creationId xmlns:a16="http://schemas.microsoft.com/office/drawing/2014/main" id="{15ABE2BA-BE10-46D8-9782-8A27351C5FF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其他</a:t>
            </a:r>
          </a:p>
        </p:txBody>
      </p:sp>
      <p:sp>
        <p:nvSpPr>
          <p:cNvPr id="14" name="py3">
            <a:extLst xmlns:a="http://schemas.openxmlformats.org/drawingml/2006/main">
              <a:ext uri="{FF2B5EF4-FFF2-40B4-BE49-F238E27FC236}">
                <a16:creationId xmlns:a16="http://schemas.microsoft.com/office/drawing/2014/main" id="{14049BC0-7263-4D49-B801-CEB0245B582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qítā</a:t>
            </a:r>
          </a:p>
        </p:txBody>
      </p:sp>
      <p:sp>
        <p:nvSpPr>
          <p:cNvPr id="15" name="vi3">
            <a:extLst xmlns:a="http://schemas.openxmlformats.org/drawingml/2006/main">
              <a:ext uri="{FF2B5EF4-FFF2-40B4-BE49-F238E27FC236}">
                <a16:creationId xmlns:a16="http://schemas.microsoft.com/office/drawing/2014/main" id="{896F118B-D5DA-4DC7-99E7-E5C565EE20F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khác</a:t>
            </a:r>
          </a:p>
        </p:txBody>
      </p:sp>
      <p:sp>
        <p:nvSpPr>
          <p:cNvPr id="16" name="zh4">
            <a:extLst xmlns:a="http://schemas.openxmlformats.org/drawingml/2006/main">
              <a:ext uri="{FF2B5EF4-FFF2-40B4-BE49-F238E27FC236}">
                <a16:creationId xmlns:a16="http://schemas.microsoft.com/office/drawing/2014/main" id="{D539E33E-58BF-43BC-B158-57C2E8B5A23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喜爱</a:t>
            </a:r>
          </a:p>
        </p:txBody>
      </p:sp>
      <p:sp>
        <p:nvSpPr>
          <p:cNvPr id="17" name="py4">
            <a:extLst xmlns:a="http://schemas.openxmlformats.org/drawingml/2006/main">
              <a:ext uri="{FF2B5EF4-FFF2-40B4-BE49-F238E27FC236}">
                <a16:creationId xmlns:a16="http://schemas.microsoft.com/office/drawing/2014/main" id="{14822627-DD9D-40F9-B65F-2C62AC7349F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xǐ’ài</a:t>
            </a:r>
          </a:p>
        </p:txBody>
      </p:sp>
      <p:sp>
        <p:nvSpPr>
          <p:cNvPr id="18" name="vi4">
            <a:extLst xmlns:a="http://schemas.openxmlformats.org/drawingml/2006/main">
              <a:ext uri="{FF2B5EF4-FFF2-40B4-BE49-F238E27FC236}">
                <a16:creationId xmlns:a16="http://schemas.microsoft.com/office/drawing/2014/main" id="{7BBE2998-DA1F-43B8-A4FB-F6D28BEB8A8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yêu thích</a:t>
            </a:r>
          </a:p>
        </p:txBody>
      </p:sp>
      <p:sp>
        <p:nvSpPr>
          <p:cNvPr id="19" name="zh5">
            <a:extLst xmlns:a="http://schemas.openxmlformats.org/drawingml/2006/main">
              <a:ext uri="{FF2B5EF4-FFF2-40B4-BE49-F238E27FC236}">
                <a16:creationId xmlns:a16="http://schemas.microsoft.com/office/drawing/2014/main" id="{90D38DB9-4D7F-4AF5-9B54-9DAA0D051CB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怎样</a:t>
            </a:r>
          </a:p>
        </p:txBody>
      </p:sp>
      <p:sp>
        <p:nvSpPr>
          <p:cNvPr id="20" name="py5">
            <a:extLst xmlns:a="http://schemas.openxmlformats.org/drawingml/2006/main">
              <a:ext uri="{FF2B5EF4-FFF2-40B4-BE49-F238E27FC236}">
                <a16:creationId xmlns:a16="http://schemas.microsoft.com/office/drawing/2014/main" id="{20EB5A4E-C324-4033-8563-BAE364497A0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zěnyàng</a:t>
            </a:r>
          </a:p>
        </p:txBody>
      </p:sp>
      <p:sp>
        <p:nvSpPr>
          <p:cNvPr id="21" name="vi5">
            <a:extLst xmlns:a="http://schemas.openxmlformats.org/drawingml/2006/main">
              <a:ext uri="{FF2B5EF4-FFF2-40B4-BE49-F238E27FC236}">
                <a16:creationId xmlns:a16="http://schemas.microsoft.com/office/drawing/2014/main" id="{4802F6EF-A935-4C9C-BB65-8719F6FB86E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thế nào</a:t>
            </a:r>
          </a:p>
        </p:txBody>
      </p:sp>
    </p:spTree>
    <p:extLst>
      <p:ext uri="{BB962C8B-B14F-4D97-AF65-F5344CB8AC3E}">
        <p14:creationId xmlns:p14="http://schemas.microsoft.com/office/powerpoint/2010/main" val="1392758370"/>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82480DC-F414-42BC-9FE4-4D3B58582E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D6D71B74-8D9F-450D-9458-E4D46D1159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268A9D2-E9B3-4A88-8800-C726F6FC00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4981525-D037-4C92-8DE6-EDB73D1D21FF}"/>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被</a:t>
            </a:r>
          </a:p>
        </p:txBody>
      </p:sp>
      <p:sp>
        <p:nvSpPr>
          <p:cNvPr id="5" name="rule">
            <a:extLst xmlns:a="http://schemas.openxmlformats.org/drawingml/2006/main">
              <a:ext uri="{FF2B5EF4-FFF2-40B4-BE49-F238E27FC236}">
                <a16:creationId xmlns:a16="http://schemas.microsoft.com/office/drawing/2014/main" id="{510CE2EC-47D6-43CC-9B08-95B23840291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我的行李被拿错了。 Hành lý của tôi bị lấy nhầm.</a:t>
            </a:r>
          </a:p>
        </p:txBody>
      </p:sp>
    </p:spTree>
    <p:extLst>
      <p:ext uri="{BB962C8B-B14F-4D97-AF65-F5344CB8AC3E}">
        <p14:creationId xmlns:p14="http://schemas.microsoft.com/office/powerpoint/2010/main" val="136957544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90A9184-DCD5-4298-8442-E0A87FBA18C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F4D95D0E-3F50-4F24-A9F9-9390C4850D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79B5928-07A3-41E3-8471-E11539EEE6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EDDD55F-A59B-413B-BC8D-B42BDE3EE667}"/>
              </a:ext>
            </a:extLst>
            <ns0:hlinkClick xmlns:ns0="http://schemas.openxmlformats.org/drawingml/2006/main" xmlns:ns1="http://schemas.openxmlformats.org/officeDocument/2006/relationships" ns1:id="rIdInteractive3">
              <ns0:snd ns1:embed="rIdEmbeddedAudio4" name="HSK3-2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E97ED9F-9530-4DDC-9346-4A3B8AF3161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AD80851-28B7-4B53-BD7B-72546276FE4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692258647"/>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0F47FE1-A302-43F2-B51D-48722C466A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E88EEC3F-1D53-4D5C-A5B8-2CF4E61A5B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448A7CF-5DD4-4275-9125-7366D956BD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E310D1D-27C3-46D7-BE63-210DCE84F0BA}"/>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小林的行李箱没有找到。箱子是黑色的，有一个蓝色牌子。他留下联系电话，工作人</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员答应找到后联系他。</a:t>
            </a:r>
          </a:p>
        </p:txBody>
      </p:sp>
      <p:sp>
        <p:nvSpPr>
          <p:cNvPr id="5" name="q0">
            <a:extLst xmlns:a="http://schemas.openxmlformats.org/drawingml/2006/main">
              <a:ext uri="{FF2B5EF4-FFF2-40B4-BE49-F238E27FC236}">
                <a16:creationId xmlns:a16="http://schemas.microsoft.com/office/drawing/2014/main" id="{425C8F3F-24BF-4573-B274-2DE41665F792}"/>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行李箱是什么颜色？</a:t>
            </a:r>
          </a:p>
        </p:txBody>
      </p:sp>
      <p:sp>
        <p:nvSpPr>
          <p:cNvPr id="6" name="q1">
            <a:extLst xmlns:a="http://schemas.openxmlformats.org/drawingml/2006/main">
              <a:ext uri="{FF2B5EF4-FFF2-40B4-BE49-F238E27FC236}">
                <a16:creationId xmlns:a16="http://schemas.microsoft.com/office/drawing/2014/main" id="{853F44C6-F86B-436E-B5C6-809DD9307D1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箱子上有什么？</a:t>
            </a:r>
          </a:p>
        </p:txBody>
      </p:sp>
    </p:spTree>
    <p:extLst>
      <p:ext uri="{BB962C8B-B14F-4D97-AF65-F5344CB8AC3E}">
        <p14:creationId xmlns:p14="http://schemas.microsoft.com/office/powerpoint/2010/main" val="919306395"/>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8F1D8FA-88F9-4CE7-9DD9-0FFAC32A5A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7B6F11E8-8925-4AB8-8F49-8847E19383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94079FF-FAD8-42F9-ADBA-180F6CFE45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23F8ED0-9D84-4377-B869-1374FD821F8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箱子上有什么？</a:t>
            </a:r>
          </a:p>
        </p:txBody>
      </p:sp>
      <p:sp>
        <p:nvSpPr>
          <p:cNvPr id="5" name="audio_game">
            <a:extLst xmlns:a="http://schemas.openxmlformats.org/drawingml/2006/main">
              <a:ext uri="{FF2B5EF4-FFF2-40B4-BE49-F238E27FC236}">
                <a16:creationId xmlns:a16="http://schemas.microsoft.com/office/drawing/2014/main" id="{F8177E3F-888D-46B6-9FC4-666ADADD23FF}"/>
              </a:ext>
            </a:extLst>
            <ns0:hlinkClick xmlns:ns0="http://schemas.openxmlformats.org/drawingml/2006/main" xmlns:ns1="http://schemas.openxmlformats.org/officeDocument/2006/relationships" ns1:id="rIdInteractive3">
              <ns0:snd ns1:embed="rIdEmbeddedAudio4" name="HSK3-2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506BE7F-B890-4846-B943-DBB6544452D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C9B88A08-65B5-4594-BE6A-1DCD52E2CF9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蓝色牌子。</a:t>
            </a:r>
          </a:p>
        </p:txBody>
      </p:sp>
      <p:sp>
        <p:nvSpPr>
          <p:cNvPr id="8" name="choice_2">
            <a:extLst xmlns:a="http://schemas.openxmlformats.org/drawingml/2006/main">
              <a:ext uri="{FF2B5EF4-FFF2-40B4-BE49-F238E27FC236}">
                <a16:creationId xmlns:a16="http://schemas.microsoft.com/office/drawing/2014/main" id="{A0BD4FD1-E182-45A6-8F13-A2CC4B16330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黑色。</a:t>
            </a:r>
          </a:p>
        </p:txBody>
      </p:sp>
    </p:spTree>
    <p:extLst>
      <p:ext uri="{BB962C8B-B14F-4D97-AF65-F5344CB8AC3E}">
        <p14:creationId xmlns:p14="http://schemas.microsoft.com/office/powerpoint/2010/main" val="99233261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F0ECB9F-91F4-44AE-9CBF-FA7064F216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FC85A262-8E1C-405E-92FA-2BEBDA19E2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9AE301A-6B7A-41E3-A85D-4BF3E97F90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368E1D8-2C40-46B6-ABB1-CD409F9FC20F}"/>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蓝色牌子。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952CCEFE-4FB4-4C5A-8622-0312B975C4C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ACD22C1-32B3-46CC-A2F2-5940A2B57AE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89689237"/>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3A5D1AC-444A-412B-AA5E-ECF2CA16333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3511C9D5-785F-4F51-B092-04F88A3BF5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7E8539D-DC48-488D-917A-D2285FBFBF2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4B8B325-6E9C-498F-B0FE-08EE23ABD78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F60BFD5-E00D-4E25-85E0-68335CEC8C0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4523699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6ACCF35-2ADC-407D-8049-C662ACBBF5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F72B61F4-92C0-46A8-AB12-022BA66097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32A4D90-7DD2-49CD-9D76-11A05843F0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EF93632-9BB8-4912-8DA0-E85886C5A65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người báo thất lạc, người kia có ba mô tả đồ vật.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chi tiết để tìm đúng món và ghi cách liên hệ.</a:t>
            </a:r>
          </a:p>
        </p:txBody>
      </p:sp>
      <p:sp>
        <p:nvSpPr>
          <p:cNvPr id="5" name="taskrule">
            <a:extLst xmlns:a="http://schemas.openxmlformats.org/drawingml/2006/main">
              <a:ext uri="{FF2B5EF4-FFF2-40B4-BE49-F238E27FC236}">
                <a16:creationId xmlns:a16="http://schemas.microsoft.com/office/drawing/2014/main" id="{40CB7E52-FFA1-4CBF-B5E6-6F28CED33D0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93723306"/>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29E2A9-0432-43D4-B8FB-F450F5D7CF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7AE3A2B1-B265-444A-99B2-A5F907FD71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828E76D-220F-407E-A5D6-71EDF913B2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问"/>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讯"/>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处"/>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丢"/>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失"/>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找"/>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60062004"/>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A840589-3FBD-4AA3-A33D-22DDE9C4A3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57186995-4818-4662-A804-CABDC70543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4DB2EC4-D357-4692-A056-5339CD37A6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20A3CBF-34CD-47D3-94C8-0AF05026EB8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D2575CF-67F8-4D4B-922B-4E7592FA6BD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89AED1D-56DB-40A7-819B-40005D03E52B}"/>
              </a:ext>
            </a:extLst>
            <ns0:hlinkClick xmlns:ns0="http://schemas.openxmlformats.org/drawingml/2006/main" xmlns:ns1="http://schemas.openxmlformats.org/officeDocument/2006/relationships" ns1:id="rIdInteractive3">
              <ns0:snd ns1:embed="rIdEmbeddedAudio4" name="HSK3-2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00530409"/>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66A4E8D-5046-4859-95A5-257935C78B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HSK3-23</a:t>
            </a:r>
          </a:p>
        </p:txBody>
      </p:sp>
      <p:sp>
        <p:nvSpPr>
          <p:cNvPr id="2" name="heading">
            <a:extLst xmlns:a="http://schemas.openxmlformats.org/drawingml/2006/main">
              <a:ext uri="{FF2B5EF4-FFF2-40B4-BE49-F238E27FC236}">
                <a16:creationId xmlns:a16="http://schemas.microsoft.com/office/drawing/2014/main" id="{2F00370C-F7BB-4D06-BBAF-8E43937D5F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4255245-C669-4EAE-BCDD-AECF907DE5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AA0F04B-1063-4C77-BCC4-256162D1C91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79D8A290-B893-46AC-BD7B-30DC580163B5}"/>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391031704"/>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E31AB7C-B241-467B-BB92-77F7E1A9F2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E8208B00-7791-4DDF-9376-398E7A4919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Chậm chuyến và xử lý sự cố</a:t>
            </a:r>
          </a:p>
        </p:txBody>
      </p:sp>
      <p:sp>
        <p:nvSpPr>
          <p:cNvPr id="3" name="page">
            <a:extLst xmlns:a="http://schemas.openxmlformats.org/drawingml/2006/main">
              <a:ext uri="{FF2B5EF4-FFF2-40B4-BE49-F238E27FC236}">
                <a16:creationId xmlns:a16="http://schemas.microsoft.com/office/drawing/2014/main" id="{F01B334F-7F54-4B41-859F-005CF609C5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FCE6400-E445-4C91-9F4E-8AED8A905915}"/>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chậm chuyến và xử lý sự</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cố và viết sản phẩm ngắn.</a:t>
            </a:r>
          </a:p>
        </p:txBody>
      </p:sp>
      <p:sp>
        <p:nvSpPr>
          <p:cNvPr id="5" name="duration">
            <a:extLst xmlns:a="http://schemas.openxmlformats.org/drawingml/2006/main">
              <a:ext uri="{FF2B5EF4-FFF2-40B4-BE49-F238E27FC236}">
                <a16:creationId xmlns:a16="http://schemas.microsoft.com/office/drawing/2014/main" id="{98CEEBE0-9278-4502-B840-D932722E99C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40161301"/>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63EA12-6C37-4A79-85B6-1A13D3B473E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656A4ED1-D810-46AC-9CDC-8535933679D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6B1B8EB-553C-4E39-A2B7-7D0144751B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1638C7BA-54D0-4778-8D3A-E2521A15FB5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航班     延误     登机口</a:t>
            </a:r>
          </a:p>
        </p:txBody>
      </p:sp>
      <p:sp>
        <p:nvSpPr>
          <p:cNvPr id="5" name="retrieval">
            <a:extLst xmlns:a="http://schemas.openxmlformats.org/drawingml/2006/main">
              <a:ext uri="{FF2B5EF4-FFF2-40B4-BE49-F238E27FC236}">
                <a16:creationId xmlns:a16="http://schemas.microsoft.com/office/drawing/2014/main" id="{DC058126-3F43-476D-8917-33D836DDAFC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16416249"/>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265888C7-D8C0-4E77-A3F0-6734815DDC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CDCFCBBA-F2DD-4590-BBD8-1418B8A870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06A71F3-6FF9-47F3-A7E2-5F0465F087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FBA9FE2-AD0A-4AFC-ABD2-68BE91CEDF1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等待</a:t>
            </a:r>
          </a:p>
        </p:txBody>
      </p:sp>
      <p:sp>
        <p:nvSpPr>
          <p:cNvPr id="5" name="py0">
            <a:extLst xmlns:a="http://schemas.openxmlformats.org/drawingml/2006/main">
              <a:ext uri="{FF2B5EF4-FFF2-40B4-BE49-F238E27FC236}">
                <a16:creationId xmlns:a16="http://schemas.microsoft.com/office/drawing/2014/main" id="{5ADC389A-E888-4A3E-877C-A69D9F7599D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děng dài</a:t>
            </a:r>
          </a:p>
        </p:txBody>
      </p:sp>
      <p:sp>
        <p:nvSpPr>
          <p:cNvPr id="6" name="vi0">
            <a:extLst xmlns:a="http://schemas.openxmlformats.org/drawingml/2006/main">
              <a:ext uri="{FF2B5EF4-FFF2-40B4-BE49-F238E27FC236}">
                <a16:creationId xmlns:a16="http://schemas.microsoft.com/office/drawing/2014/main" id="{99498B32-91CC-4012-8FED-EF34A3E3A81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chờ đợi</a:t>
            </a:r>
          </a:p>
        </p:txBody>
      </p:sp>
      <p:sp>
        <p:nvSpPr>
          <p:cNvPr id="7" name="zh1">
            <a:extLst xmlns:a="http://schemas.openxmlformats.org/drawingml/2006/main">
              <a:ext uri="{FF2B5EF4-FFF2-40B4-BE49-F238E27FC236}">
                <a16:creationId xmlns:a16="http://schemas.microsoft.com/office/drawing/2014/main" id="{224675FF-E5F0-40FE-87A8-620F7CB7A78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及时</a:t>
            </a:r>
          </a:p>
        </p:txBody>
      </p:sp>
      <p:sp>
        <p:nvSpPr>
          <p:cNvPr id="8" name="py1">
            <a:extLst xmlns:a="http://schemas.openxmlformats.org/drawingml/2006/main">
              <a:ext uri="{FF2B5EF4-FFF2-40B4-BE49-F238E27FC236}">
                <a16:creationId xmlns:a16="http://schemas.microsoft.com/office/drawing/2014/main" id="{40FD7E99-080F-4A75-B1CF-5D52F08F57F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jí shí</a:t>
            </a:r>
          </a:p>
        </p:txBody>
      </p:sp>
      <p:sp>
        <p:nvSpPr>
          <p:cNvPr id="9" name="vi1">
            <a:extLst xmlns:a="http://schemas.openxmlformats.org/drawingml/2006/main">
              <a:ext uri="{FF2B5EF4-FFF2-40B4-BE49-F238E27FC236}">
                <a16:creationId xmlns:a16="http://schemas.microsoft.com/office/drawing/2014/main" id="{6FED3DF1-A62B-41D0-B64E-A2E874E7ED4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kịp thời</a:t>
            </a:r>
          </a:p>
        </p:txBody>
      </p:sp>
      <p:sp>
        <p:nvSpPr>
          <p:cNvPr id="10" name="zh2">
            <a:extLst xmlns:a="http://schemas.openxmlformats.org/drawingml/2006/main">
              <a:ext uri="{FF2B5EF4-FFF2-40B4-BE49-F238E27FC236}">
                <a16:creationId xmlns:a16="http://schemas.microsoft.com/office/drawing/2014/main" id="{BE7AD294-D5E6-4E15-988E-AD1DF0858B38}"/>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着急</a:t>
            </a:r>
          </a:p>
        </p:txBody>
      </p:sp>
      <p:sp>
        <p:nvSpPr>
          <p:cNvPr id="11" name="py2">
            <a:extLst xmlns:a="http://schemas.openxmlformats.org/drawingml/2006/main">
              <a:ext uri="{FF2B5EF4-FFF2-40B4-BE49-F238E27FC236}">
                <a16:creationId xmlns:a16="http://schemas.microsoft.com/office/drawing/2014/main" id="{7F9D095E-B054-4CC9-AF61-5037039CCC19}"/>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zháojí</a:t>
            </a:r>
          </a:p>
        </p:txBody>
      </p:sp>
      <p:sp>
        <p:nvSpPr>
          <p:cNvPr id="12" name="vi2">
            <a:extLst xmlns:a="http://schemas.openxmlformats.org/drawingml/2006/main">
              <a:ext uri="{FF2B5EF4-FFF2-40B4-BE49-F238E27FC236}">
                <a16:creationId xmlns:a16="http://schemas.microsoft.com/office/drawing/2014/main" id="{90AA3612-0965-4D9C-96E8-5A156864A7E0}"/>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lo lắng</a:t>
            </a:r>
          </a:p>
        </p:txBody>
      </p:sp>
      <p:sp>
        <p:nvSpPr>
          <p:cNvPr id="13" name="zh3">
            <a:extLst xmlns:a="http://schemas.openxmlformats.org/drawingml/2006/main">
              <a:ext uri="{FF2B5EF4-FFF2-40B4-BE49-F238E27FC236}">
                <a16:creationId xmlns:a16="http://schemas.microsoft.com/office/drawing/2014/main" id="{799ECEA5-1AE8-484C-9954-640834CD8F3E}"/>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冷静</a:t>
            </a:r>
          </a:p>
        </p:txBody>
      </p:sp>
      <p:sp>
        <p:nvSpPr>
          <p:cNvPr id="14" name="py3">
            <a:extLst xmlns:a="http://schemas.openxmlformats.org/drawingml/2006/main">
              <a:ext uri="{FF2B5EF4-FFF2-40B4-BE49-F238E27FC236}">
                <a16:creationId xmlns:a16="http://schemas.microsoft.com/office/drawing/2014/main" id="{EA488722-EF34-4E1E-95C3-B793527003A4}"/>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lěng jìng</a:t>
            </a:r>
          </a:p>
        </p:txBody>
      </p:sp>
      <p:sp>
        <p:nvSpPr>
          <p:cNvPr id="15" name="vi3">
            <a:extLst xmlns:a="http://schemas.openxmlformats.org/drawingml/2006/main">
              <a:ext uri="{FF2B5EF4-FFF2-40B4-BE49-F238E27FC236}">
                <a16:creationId xmlns:a16="http://schemas.microsoft.com/office/drawing/2014/main" id="{3D2124B6-B6FF-4815-820A-15202909177E}"/>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bình tĩnh</a:t>
            </a:r>
          </a:p>
        </p:txBody>
      </p:sp>
      <p:sp>
        <p:nvSpPr>
          <p:cNvPr id="16" name="zh4">
            <a:extLst xmlns:a="http://schemas.openxmlformats.org/drawingml/2006/main">
              <a:ext uri="{FF2B5EF4-FFF2-40B4-BE49-F238E27FC236}">
                <a16:creationId xmlns:a16="http://schemas.microsoft.com/office/drawing/2014/main" id="{E4AAF780-BB61-43CC-9059-C057DE723876}"/>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发生</a:t>
            </a:r>
          </a:p>
        </p:txBody>
      </p:sp>
      <p:sp>
        <p:nvSpPr>
          <p:cNvPr id="17" name="py4">
            <a:extLst xmlns:a="http://schemas.openxmlformats.org/drawingml/2006/main">
              <a:ext uri="{FF2B5EF4-FFF2-40B4-BE49-F238E27FC236}">
                <a16:creationId xmlns:a16="http://schemas.microsoft.com/office/drawing/2014/main" id="{4E2CA2FD-3634-4EA7-A3F4-60F67ADCF8F9}"/>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fāshēng</a:t>
            </a:r>
          </a:p>
        </p:txBody>
      </p:sp>
      <p:sp>
        <p:nvSpPr>
          <p:cNvPr id="18" name="vi4">
            <a:extLst xmlns:a="http://schemas.openxmlformats.org/drawingml/2006/main">
              <a:ext uri="{FF2B5EF4-FFF2-40B4-BE49-F238E27FC236}">
                <a16:creationId xmlns:a16="http://schemas.microsoft.com/office/drawing/2014/main" id="{5655409B-DC02-436D-B4A3-EDD36B48382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xảy ra</a:t>
            </a:r>
          </a:p>
        </p:txBody>
      </p:sp>
      <p:sp>
        <p:nvSpPr>
          <p:cNvPr id="19" name="zh5">
            <a:extLst xmlns:a="http://schemas.openxmlformats.org/drawingml/2006/main">
              <a:ext uri="{FF2B5EF4-FFF2-40B4-BE49-F238E27FC236}">
                <a16:creationId xmlns:a16="http://schemas.microsoft.com/office/drawing/2014/main" id="{23A58AC6-5D00-4728-827B-D4BA65B1517B}"/>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办法</a:t>
            </a:r>
          </a:p>
        </p:txBody>
      </p:sp>
      <p:sp>
        <p:nvSpPr>
          <p:cNvPr id="20" name="py5">
            <a:extLst xmlns:a="http://schemas.openxmlformats.org/drawingml/2006/main">
              <a:ext uri="{FF2B5EF4-FFF2-40B4-BE49-F238E27FC236}">
                <a16:creationId xmlns:a16="http://schemas.microsoft.com/office/drawing/2014/main" id="{658FFD9F-8607-4BD4-AB6F-E7C6CC961AD3}"/>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bànfǎ</a:t>
            </a:r>
          </a:p>
        </p:txBody>
      </p:sp>
      <p:sp>
        <p:nvSpPr>
          <p:cNvPr id="21" name="vi5">
            <a:extLst xmlns:a="http://schemas.openxmlformats.org/drawingml/2006/main">
              <a:ext uri="{FF2B5EF4-FFF2-40B4-BE49-F238E27FC236}">
                <a16:creationId xmlns:a16="http://schemas.microsoft.com/office/drawing/2014/main" id="{DEF4DBF7-BE31-4304-B33F-11DF338B41BD}"/>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cách giải quyết</a:t>
            </a:r>
          </a:p>
        </p:txBody>
      </p:sp>
      <p:sp>
        <p:nvSpPr>
          <p:cNvPr id="22" name="zh6">
            <a:extLst xmlns:a="http://schemas.openxmlformats.org/drawingml/2006/main">
              <a:ext uri="{FF2B5EF4-FFF2-40B4-BE49-F238E27FC236}">
                <a16:creationId xmlns:a16="http://schemas.microsoft.com/office/drawing/2014/main" id="{761606CE-042C-4AF2-96C9-9B4AC82707D6}"/>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帮助寻找</a:t>
            </a:r>
          </a:p>
        </p:txBody>
      </p:sp>
      <p:sp>
        <p:nvSpPr>
          <p:cNvPr id="23" name="py6">
            <a:extLst xmlns:a="http://schemas.openxmlformats.org/drawingml/2006/main">
              <a:ext uri="{FF2B5EF4-FFF2-40B4-BE49-F238E27FC236}">
                <a16:creationId xmlns:a16="http://schemas.microsoft.com/office/drawing/2014/main" id="{AF646ACD-0C66-4629-A6F5-274C3837A491}"/>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bāng zhù xún zhǎo</a:t>
            </a:r>
          </a:p>
        </p:txBody>
      </p:sp>
      <p:sp>
        <p:nvSpPr>
          <p:cNvPr id="24" name="vi6">
            <a:extLst xmlns:a="http://schemas.openxmlformats.org/drawingml/2006/main">
              <a:ext uri="{FF2B5EF4-FFF2-40B4-BE49-F238E27FC236}">
                <a16:creationId xmlns:a16="http://schemas.microsoft.com/office/drawing/2014/main" id="{2D9E7EE3-EEDF-43E4-B65A-B5D5DE8F7A6A}"/>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giúp tìm</a:t>
            </a:r>
          </a:p>
        </p:txBody>
      </p:sp>
      <p:sp>
        <p:nvSpPr>
          <p:cNvPr id="25" name="zh7">
            <a:extLst xmlns:a="http://schemas.openxmlformats.org/drawingml/2006/main">
              <a:ext uri="{FF2B5EF4-FFF2-40B4-BE49-F238E27FC236}">
                <a16:creationId xmlns:a16="http://schemas.microsoft.com/office/drawing/2014/main" id="{6AF54374-EC2C-4601-A110-323C45DD9BE5}"/>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服务台</a:t>
            </a:r>
          </a:p>
        </p:txBody>
      </p:sp>
      <p:sp>
        <p:nvSpPr>
          <p:cNvPr id="26" name="py7">
            <a:extLst xmlns:a="http://schemas.openxmlformats.org/drawingml/2006/main">
              <a:ext uri="{FF2B5EF4-FFF2-40B4-BE49-F238E27FC236}">
                <a16:creationId xmlns:a16="http://schemas.microsoft.com/office/drawing/2014/main" id="{930F1D24-1873-4F91-8E63-046A976D1A5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fú wù tái</a:t>
            </a:r>
          </a:p>
        </p:txBody>
      </p:sp>
      <p:sp>
        <p:nvSpPr>
          <p:cNvPr id="27" name="vi7">
            <a:extLst xmlns:a="http://schemas.openxmlformats.org/drawingml/2006/main">
              <a:ext uri="{FF2B5EF4-FFF2-40B4-BE49-F238E27FC236}">
                <a16:creationId xmlns:a16="http://schemas.microsoft.com/office/drawing/2014/main" id="{7BF7E516-466E-40CE-90CA-E7A4A3B8E811}"/>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quầy dịch vụ</a:t>
            </a:r>
          </a:p>
        </p:txBody>
      </p:sp>
    </p:spTree>
    <p:extLst>
      <p:ext uri="{BB962C8B-B14F-4D97-AF65-F5344CB8AC3E}">
        <p14:creationId xmlns:p14="http://schemas.microsoft.com/office/powerpoint/2010/main" val="42588734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BF46157-AA28-4549-BADC-8B53AEB828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6CE1D4A0-783B-4A4C-B851-52686ACB3B4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5025F9B-256D-4250-ACFB-CD2FD2BD89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E9AD0E7-8361-482F-A6A4-8119366E308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不但</a:t>
            </a:r>
          </a:p>
        </p:txBody>
      </p:sp>
      <p:sp>
        <p:nvSpPr>
          <p:cNvPr id="5" name="py0">
            <a:extLst xmlns:a="http://schemas.openxmlformats.org/drawingml/2006/main">
              <a:ext uri="{FF2B5EF4-FFF2-40B4-BE49-F238E27FC236}">
                <a16:creationId xmlns:a16="http://schemas.microsoft.com/office/drawing/2014/main" id="{1E5CF1F5-C724-4638-BBFC-983D1E7B59D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búdàn</a:t>
            </a:r>
          </a:p>
        </p:txBody>
      </p:sp>
      <p:sp>
        <p:nvSpPr>
          <p:cNvPr id="6" name="vi0">
            <a:extLst xmlns:a="http://schemas.openxmlformats.org/drawingml/2006/main">
              <a:ext uri="{FF2B5EF4-FFF2-40B4-BE49-F238E27FC236}">
                <a16:creationId xmlns:a16="http://schemas.microsoft.com/office/drawing/2014/main" id="{917A001A-DC8D-47DB-A856-FF34B692523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những</a:t>
            </a:r>
          </a:p>
        </p:txBody>
      </p:sp>
      <p:sp>
        <p:nvSpPr>
          <p:cNvPr id="7" name="zh1">
            <a:extLst xmlns:a="http://schemas.openxmlformats.org/drawingml/2006/main">
              <a:ext uri="{FF2B5EF4-FFF2-40B4-BE49-F238E27FC236}">
                <a16:creationId xmlns:a16="http://schemas.microsoft.com/office/drawing/2014/main" id="{A0CB12A3-D5CF-4D9E-971F-5BAA83F419D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夫妻</a:t>
            </a:r>
          </a:p>
        </p:txBody>
      </p:sp>
      <p:sp>
        <p:nvSpPr>
          <p:cNvPr id="8" name="py1">
            <a:extLst xmlns:a="http://schemas.openxmlformats.org/drawingml/2006/main">
              <a:ext uri="{FF2B5EF4-FFF2-40B4-BE49-F238E27FC236}">
                <a16:creationId xmlns:a16="http://schemas.microsoft.com/office/drawing/2014/main" id="{D9114961-7489-4573-BD5F-B935F80759C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fūqī</a:t>
            </a:r>
          </a:p>
        </p:txBody>
      </p:sp>
      <p:sp>
        <p:nvSpPr>
          <p:cNvPr id="9" name="vi1">
            <a:extLst xmlns:a="http://schemas.openxmlformats.org/drawingml/2006/main">
              <a:ext uri="{FF2B5EF4-FFF2-40B4-BE49-F238E27FC236}">
                <a16:creationId xmlns:a16="http://schemas.microsoft.com/office/drawing/2014/main" id="{937E1BEF-69EB-436A-B7D0-E8DB0E704E4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vợ chồng</a:t>
            </a:r>
          </a:p>
        </p:txBody>
      </p:sp>
      <p:sp>
        <p:nvSpPr>
          <p:cNvPr id="10" name="zh2">
            <a:extLst xmlns:a="http://schemas.openxmlformats.org/drawingml/2006/main">
              <a:ext uri="{FF2B5EF4-FFF2-40B4-BE49-F238E27FC236}">
                <a16:creationId xmlns:a16="http://schemas.microsoft.com/office/drawing/2014/main" id="{53CC758B-9F2C-490E-90DC-650BDC42E0B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卡</a:t>
            </a:r>
          </a:p>
        </p:txBody>
      </p:sp>
      <p:sp>
        <p:nvSpPr>
          <p:cNvPr id="11" name="py2">
            <a:extLst xmlns:a="http://schemas.openxmlformats.org/drawingml/2006/main">
              <a:ext uri="{FF2B5EF4-FFF2-40B4-BE49-F238E27FC236}">
                <a16:creationId xmlns:a16="http://schemas.microsoft.com/office/drawing/2014/main" id="{8DA39D50-1E02-469C-A71F-CC7427A1354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kǎ</a:t>
            </a:r>
          </a:p>
        </p:txBody>
      </p:sp>
      <p:sp>
        <p:nvSpPr>
          <p:cNvPr id="12" name="vi2">
            <a:extLst xmlns:a="http://schemas.openxmlformats.org/drawingml/2006/main">
              <a:ext uri="{FF2B5EF4-FFF2-40B4-BE49-F238E27FC236}">
                <a16:creationId xmlns:a16="http://schemas.microsoft.com/office/drawing/2014/main" id="{9F24F721-B469-46FA-AA65-FB3BC17146D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thẻ</a:t>
            </a:r>
          </a:p>
        </p:txBody>
      </p:sp>
      <p:sp>
        <p:nvSpPr>
          <p:cNvPr id="13" name="zh3">
            <a:extLst xmlns:a="http://schemas.openxmlformats.org/drawingml/2006/main">
              <a:ext uri="{FF2B5EF4-FFF2-40B4-BE49-F238E27FC236}">
                <a16:creationId xmlns:a16="http://schemas.microsoft.com/office/drawing/2014/main" id="{3A820D36-CCC2-4C03-A421-92D2EC373F1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起</a:t>
            </a:r>
          </a:p>
        </p:txBody>
      </p:sp>
      <p:sp>
        <p:nvSpPr>
          <p:cNvPr id="14" name="py3">
            <a:extLst xmlns:a="http://schemas.openxmlformats.org/drawingml/2006/main">
              <a:ext uri="{FF2B5EF4-FFF2-40B4-BE49-F238E27FC236}">
                <a16:creationId xmlns:a16="http://schemas.microsoft.com/office/drawing/2014/main" id="{C5E07B1F-AEA9-4958-9650-847FB3D35D0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a:t>
            </a:r>
          </a:p>
        </p:txBody>
      </p:sp>
      <p:sp>
        <p:nvSpPr>
          <p:cNvPr id="15" name="vi3">
            <a:extLst xmlns:a="http://schemas.openxmlformats.org/drawingml/2006/main">
              <a:ext uri="{FF2B5EF4-FFF2-40B4-BE49-F238E27FC236}">
                <a16:creationId xmlns:a16="http://schemas.microsoft.com/office/drawing/2014/main" id="{B461983B-0B34-4002-94F6-8B698912B1C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đứng lên bắt đầu tùy kết hợp</a:t>
            </a:r>
          </a:p>
        </p:txBody>
      </p:sp>
      <p:sp>
        <p:nvSpPr>
          <p:cNvPr id="16" name="zh4">
            <a:extLst xmlns:a="http://schemas.openxmlformats.org/drawingml/2006/main">
              <a:ext uri="{FF2B5EF4-FFF2-40B4-BE49-F238E27FC236}">
                <a16:creationId xmlns:a16="http://schemas.microsoft.com/office/drawing/2014/main" id="{B76A4C8C-73E7-448E-834D-D97D0458BD52}"/>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洗衣机</a:t>
            </a:r>
          </a:p>
        </p:txBody>
      </p:sp>
      <p:sp>
        <p:nvSpPr>
          <p:cNvPr id="17" name="py4">
            <a:extLst xmlns:a="http://schemas.openxmlformats.org/drawingml/2006/main">
              <a:ext uri="{FF2B5EF4-FFF2-40B4-BE49-F238E27FC236}">
                <a16:creationId xmlns:a16="http://schemas.microsoft.com/office/drawing/2014/main" id="{FF16D78F-3A13-4E2A-AA37-E9AA9EFE17B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xǐyījī</a:t>
            </a:r>
          </a:p>
        </p:txBody>
      </p:sp>
      <p:sp>
        <p:nvSpPr>
          <p:cNvPr id="18" name="vi4">
            <a:extLst xmlns:a="http://schemas.openxmlformats.org/drawingml/2006/main">
              <a:ext uri="{FF2B5EF4-FFF2-40B4-BE49-F238E27FC236}">
                <a16:creationId xmlns:a16="http://schemas.microsoft.com/office/drawing/2014/main" id="{0E3EBC97-581C-4462-AF5E-5D89899141C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máy giặt</a:t>
            </a:r>
          </a:p>
        </p:txBody>
      </p:sp>
      <p:sp>
        <p:nvSpPr>
          <p:cNvPr id="19" name="zh5">
            <a:extLst xmlns:a="http://schemas.openxmlformats.org/drawingml/2006/main">
              <a:ext uri="{FF2B5EF4-FFF2-40B4-BE49-F238E27FC236}">
                <a16:creationId xmlns:a16="http://schemas.microsoft.com/office/drawing/2014/main" id="{B0D393CA-1DA3-45A5-B569-7CDD20C7CAF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张</a:t>
            </a:r>
          </a:p>
        </p:txBody>
      </p:sp>
      <p:sp>
        <p:nvSpPr>
          <p:cNvPr id="20" name="py5">
            <a:extLst xmlns:a="http://schemas.openxmlformats.org/drawingml/2006/main">
              <a:ext uri="{FF2B5EF4-FFF2-40B4-BE49-F238E27FC236}">
                <a16:creationId xmlns:a16="http://schemas.microsoft.com/office/drawing/2014/main" id="{3EC6E155-F9C4-4D6D-BAEB-28756898A0A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zhāng</a:t>
            </a:r>
          </a:p>
        </p:txBody>
      </p:sp>
      <p:sp>
        <p:nvSpPr>
          <p:cNvPr id="21" name="vi5">
            <a:extLst xmlns:a="http://schemas.openxmlformats.org/drawingml/2006/main">
              <a:ext uri="{FF2B5EF4-FFF2-40B4-BE49-F238E27FC236}">
                <a16:creationId xmlns:a16="http://schemas.microsoft.com/office/drawing/2014/main" id="{33A0556F-2E41-41E6-A602-7EA23B79F9F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vật phẳng</a:t>
            </a:r>
          </a:p>
        </p:txBody>
      </p:sp>
    </p:spTree>
    <p:extLst>
      <p:ext uri="{BB962C8B-B14F-4D97-AF65-F5344CB8AC3E}">
        <p14:creationId xmlns:p14="http://schemas.microsoft.com/office/powerpoint/2010/main" val="571184307"/>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AE0FD4-127C-4CAD-9A48-43599839FD3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8E5026E6-5EAD-4B18-A414-0F43824A95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967C049-7A56-4601-AAB7-F9B25BA2EA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B24A3D5-352A-47E7-8DF3-4E0C9451731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如果……请……</a:t>
            </a:r>
          </a:p>
        </p:txBody>
      </p:sp>
      <p:sp>
        <p:nvSpPr>
          <p:cNvPr id="5" name="rule">
            <a:extLst xmlns:a="http://schemas.openxmlformats.org/drawingml/2006/main">
              <a:ext uri="{FF2B5EF4-FFF2-40B4-BE49-F238E27FC236}">
                <a16:creationId xmlns:a16="http://schemas.microsoft.com/office/drawing/2014/main" id="{61DB493F-0A4B-42F5-8CFC-E5EB65F7CBF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如果找到了，请联系我。 Nếu tìm thấy xin liên hệ tôi.</a:t>
            </a:r>
          </a:p>
        </p:txBody>
      </p:sp>
    </p:spTree>
    <p:extLst>
      <p:ext uri="{BB962C8B-B14F-4D97-AF65-F5344CB8AC3E}">
        <p14:creationId xmlns:p14="http://schemas.microsoft.com/office/powerpoint/2010/main" val="1754729861"/>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D178261-999C-4288-8D94-22D882B7323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67EF65E5-1ABA-4CD9-A7EE-D5E92664CF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40B6CAF-F6CE-47DA-8F22-1234864E6F5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AD565F1-E7AC-480D-9086-4E7BC5390ED8}"/>
              </a:ext>
            </a:extLst>
            <ns0:hlinkClick xmlns:ns0="http://schemas.openxmlformats.org/drawingml/2006/main" xmlns:ns1="http://schemas.openxmlformats.org/officeDocument/2006/relationships" ns1:id="rIdInteractive3">
              <ns0:snd ns1:embed="rIdEmbeddedAudio4" name="HSK3-2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4DA6FD8-67FE-4520-8650-9CDB7FB35D2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3496826-4E15-44E6-9FB9-2FE15F8CD30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25974304"/>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00B887-CFE3-4229-9772-AD75F5358F4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93A8F18B-FB17-4132-9B41-644F122995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71116187-9A92-499C-A05C-32D547B3C9D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A853D97-2E31-48B5-83BE-A50E2E1FD03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小林的行李箱没有找到。箱子是黑色的，有一个蓝色牌子。他留下联系电话，工作人</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员答应找到后联系他。</a:t>
            </a:r>
          </a:p>
        </p:txBody>
      </p:sp>
      <p:sp>
        <p:nvSpPr>
          <p:cNvPr id="5" name="q0">
            <a:extLst xmlns:a="http://schemas.openxmlformats.org/drawingml/2006/main">
              <a:ext uri="{FF2B5EF4-FFF2-40B4-BE49-F238E27FC236}">
                <a16:creationId xmlns:a16="http://schemas.microsoft.com/office/drawing/2014/main" id="{BA79B13C-4502-476F-A246-EDD9A880CD30}"/>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行李箱是什么颜色？</a:t>
            </a:r>
          </a:p>
        </p:txBody>
      </p:sp>
      <p:sp>
        <p:nvSpPr>
          <p:cNvPr id="6" name="q1">
            <a:extLst xmlns:a="http://schemas.openxmlformats.org/drawingml/2006/main">
              <a:ext uri="{FF2B5EF4-FFF2-40B4-BE49-F238E27FC236}">
                <a16:creationId xmlns:a16="http://schemas.microsoft.com/office/drawing/2014/main" id="{A93B3F4F-D61B-4BA9-B9B0-55C4E43C08C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箱子上有什么？</a:t>
            </a:r>
          </a:p>
        </p:txBody>
      </p:sp>
    </p:spTree>
    <p:extLst>
      <p:ext uri="{BB962C8B-B14F-4D97-AF65-F5344CB8AC3E}">
        <p14:creationId xmlns:p14="http://schemas.microsoft.com/office/powerpoint/2010/main" val="1624067748"/>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8BB1310-9655-4A40-B6CF-22D0DDECD2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5EF6732E-6528-4F6D-98B8-671D792112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C7DC553-D049-4EBC-BB0F-A02C3213A2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7E19CBF-51EF-4DAA-AA3E-67E59213547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7B28AC15-1BB5-41C4-A320-8349F94BE0AA}"/>
              </a:ext>
            </a:extLst>
            <ns0:hlinkClick xmlns:ns0="http://schemas.openxmlformats.org/drawingml/2006/main" xmlns:ns1="http://schemas.openxmlformats.org/officeDocument/2006/relationships" ns1:id="rIdInteractive3">
              <ns0:snd ns1:embed="rIdEmbeddedAudio4" name="HSK3-2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189A16D-A606-4916-90EF-1F71D842FEB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及时</a:t>
            </a:r>
          </a:p>
        </p:txBody>
      </p:sp>
      <p:sp>
        <p:nvSpPr>
          <p:cNvPr id="7" name="choice_1">
            <a:extLst xmlns:a="http://schemas.openxmlformats.org/drawingml/2006/main">
              <a:ext uri="{FF2B5EF4-FFF2-40B4-BE49-F238E27FC236}">
                <a16:creationId xmlns:a16="http://schemas.microsoft.com/office/drawing/2014/main" id="{BF808A4E-7CA8-407E-BE52-1AAA6F6CE28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着急</a:t>
            </a:r>
          </a:p>
        </p:txBody>
      </p:sp>
      <p:sp>
        <p:nvSpPr>
          <p:cNvPr id="8" name="choice_2">
            <a:extLst xmlns:a="http://schemas.openxmlformats.org/drawingml/2006/main">
              <a:ext uri="{FF2B5EF4-FFF2-40B4-BE49-F238E27FC236}">
                <a16:creationId xmlns:a16="http://schemas.microsoft.com/office/drawing/2014/main" id="{08D87BF8-157A-46BB-9CF8-573F3C2BE9F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等待</a:t>
            </a:r>
          </a:p>
        </p:txBody>
      </p:sp>
    </p:spTree>
    <p:extLst>
      <p:ext uri="{BB962C8B-B14F-4D97-AF65-F5344CB8AC3E}">
        <p14:creationId xmlns:p14="http://schemas.microsoft.com/office/powerpoint/2010/main" val="143972709"/>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ACA6026-70DE-4F5D-924A-E7981CED7C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48D04F73-B12A-44E4-B32D-4139490014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73590FF-6D73-41D3-A79D-E31AD1C7DA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E89364D9-78C3-4EE1-9E60-D689B50A014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等待 (děng dài).</a:t>
            </a:r>
          </a:p>
        </p:txBody>
      </p:sp>
      <p:sp>
        <p:nvSpPr>
          <p:cNvPr id="5" name="stretch">
            <a:extLst xmlns:a="http://schemas.openxmlformats.org/drawingml/2006/main">
              <a:ext uri="{FF2B5EF4-FFF2-40B4-BE49-F238E27FC236}">
                <a16:creationId xmlns:a16="http://schemas.microsoft.com/office/drawing/2014/main" id="{2EB984A3-4F7A-4CA5-88FF-E4597383DD3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0F279E0-975E-4657-8103-75597D6DA48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2516038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17172E-A52F-4EB7-ABCE-D6B338B92AC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6082EE0E-B03E-48B8-8B2A-3EF62E403C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0B38B99-7BF0-46E2-9053-E565C655140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D9556804-9833-47D4-9858-C1C479FF376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7D53BFB-A325-4FDE-88E7-54BB35C2B24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52629589"/>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BA8D44-8D8E-4DE3-A02F-31C5216419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93B72DFF-ECC8-4F7F-9AB2-7E13AD4002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19DAF78-09EF-4565-8CD1-579DFAFA68E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BB1FC9D-A070-472B-A9BA-9F7D71FDC69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người báo thất lạc, người kia có ba mô tả đồ vật.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chi tiết để tìm đúng món và ghi cách liên hệ.</a:t>
            </a:r>
          </a:p>
        </p:txBody>
      </p:sp>
      <p:sp>
        <p:nvSpPr>
          <p:cNvPr id="5" name="taskrule">
            <a:extLst xmlns:a="http://schemas.openxmlformats.org/drawingml/2006/main">
              <a:ext uri="{FF2B5EF4-FFF2-40B4-BE49-F238E27FC236}">
                <a16:creationId xmlns:a16="http://schemas.microsoft.com/office/drawing/2014/main" id="{EE20A7A5-EE35-4F52-95CC-CB68DE26F6F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818802213"/>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54025B-B1F1-4476-ACFE-7EF034E085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C0D39E49-B856-4BC9-9B1D-08ECD300A3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F95E173-C93E-4471-AE51-AC03F0FF7FC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等"/>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待"/>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及"/>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时"/>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急"/>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29769940"/>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1C40560-8D7A-43DA-94CD-FC4D6EC560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6678B2C6-2257-4ED2-B6E6-13563526FA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0A95E82-F8FF-45E5-8B27-45D351F36E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D0C3921-6B40-43E8-9AEA-2183C28591F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0AD192C-1F46-454D-B23F-D6A7A83DB52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3AF1B94-754A-4798-9517-4C4FD60B16F4}"/>
              </a:ext>
            </a:extLst>
            <ns0:hlinkClick xmlns:ns0="http://schemas.openxmlformats.org/drawingml/2006/main" xmlns:ns1="http://schemas.openxmlformats.org/officeDocument/2006/relationships" ns1:id="rIdInteractive3">
              <ns0:snd ns1:embed="rIdEmbeddedAudio4" name="HSK3-2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87533647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724251A-EED7-4180-9A37-106597A80F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HSK3-24</a:t>
            </a:r>
          </a:p>
        </p:txBody>
      </p:sp>
      <p:sp>
        <p:nvSpPr>
          <p:cNvPr id="2" name="heading">
            <a:extLst xmlns:a="http://schemas.openxmlformats.org/drawingml/2006/main">
              <a:ext uri="{FF2B5EF4-FFF2-40B4-BE49-F238E27FC236}">
                <a16:creationId xmlns:a16="http://schemas.microsoft.com/office/drawing/2014/main" id="{0FB66570-2C79-4A67-9B66-DB2598446F2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087DADB-AF7F-43F0-8323-84251B5610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91C44F5-F4B7-4AB6-8401-9583C7B84B2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50EC092-D395-4B10-9D23-B0E192B1A04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7777519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2026-10-18T07:28:53.7210000Z</dcterms:created>
  <dcterms:modified xsi:type="dcterms:W3CDTF">2026-10-18T07:28:53.7210000Z</dcterms:modified>
</coreProperties>
</file>