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395c67cf98aa4d1d" /><Relationship Type="http://schemas.openxmlformats.org/officeDocument/2006/relationships/extended-properties" Target="/docProps/app.xml" Id="R212387729ea64e29" /><Relationship Type="http://schemas.openxmlformats.org/officeDocument/2006/relationships/officeDocument" Target="/ppt/presentation.xml" Id="R5bb866e246ce4986" /></Relationships>
</file>

<file path=ppt/presentation.xml><?xml version="1.0" encoding="utf-8"?>
<p:presentation xmlns:p="http://schemas.openxmlformats.org/presentationml/2006/main">
  <p:sldMasterIdLst>
    <p:sldMasterId xmlns:r="http://schemas.openxmlformats.org/officeDocument/2006/relationships" id="2147483648" r:id="Rd1c168f6f7134568"/>
  </p:sldMasterIdLst>
  <p:notesMasterIdLst>
    <p:notesMasterId xmlns:r="http://schemas.openxmlformats.org/officeDocument/2006/relationships" r:id="Rf5096f9840bb4443"/>
  </p:notesMasterIdLst>
  <p:sldIdLst>
    <p:sldId xmlns:r="http://schemas.openxmlformats.org/officeDocument/2006/relationships" id="256" r:id="Ra758cce3ea7d4017"/>
    <p:sldId xmlns:r="http://schemas.openxmlformats.org/officeDocument/2006/relationships" id="257" r:id="R94e5ce75133440b4"/>
    <p:sldId xmlns:r="http://schemas.openxmlformats.org/officeDocument/2006/relationships" id="258" r:id="Rb0b6751516b64ed6"/>
    <p:sldId xmlns:r="http://schemas.openxmlformats.org/officeDocument/2006/relationships" id="259" r:id="Rbbf7d3de2e684b37"/>
    <p:sldId xmlns:r="http://schemas.openxmlformats.org/officeDocument/2006/relationships" id="260" r:id="R2e24fbfea1704534"/>
    <p:sldId xmlns:r="http://schemas.openxmlformats.org/officeDocument/2006/relationships" id="261" r:id="Rcca525c0e2d34fea"/>
    <p:sldId xmlns:r="http://schemas.openxmlformats.org/officeDocument/2006/relationships" id="262" r:id="R558effdc07084b96"/>
    <p:sldId xmlns:r="http://schemas.openxmlformats.org/officeDocument/2006/relationships" id="263" r:id="R4adfa4b753d946d7"/>
    <p:sldId xmlns:r="http://schemas.openxmlformats.org/officeDocument/2006/relationships" id="264" r:id="R4f5ff8a908844685"/>
    <p:sldId xmlns:r="http://schemas.openxmlformats.org/officeDocument/2006/relationships" id="265" r:id="R7b5426ba8a6c42d8"/>
    <p:sldId xmlns:r="http://schemas.openxmlformats.org/officeDocument/2006/relationships" id="266" r:id="Rfb1be57d70ab4ab6"/>
    <p:sldId xmlns:r="http://schemas.openxmlformats.org/officeDocument/2006/relationships" id="267" r:id="Rfc663b42c073435e"/>
    <p:sldId xmlns:r="http://schemas.openxmlformats.org/officeDocument/2006/relationships" id="268" r:id="Rb43bc5c4878f47ba"/>
    <p:sldId xmlns:r="http://schemas.openxmlformats.org/officeDocument/2006/relationships" id="269" r:id="Re740d3652e124ab7"/>
    <p:sldId xmlns:r="http://schemas.openxmlformats.org/officeDocument/2006/relationships" id="270" r:id="Rc0d336d639784e93"/>
    <p:sldId xmlns:r="http://schemas.openxmlformats.org/officeDocument/2006/relationships" id="271" r:id="R9c8cfb5470834559"/>
    <p:sldId xmlns:r="http://schemas.openxmlformats.org/officeDocument/2006/relationships" id="272" r:id="R0903c13436e44c4a"/>
    <p:sldId xmlns:r="http://schemas.openxmlformats.org/officeDocument/2006/relationships" id="273" r:id="R5ecbae5b520b4185"/>
    <p:sldId xmlns:r="http://schemas.openxmlformats.org/officeDocument/2006/relationships" id="274" r:id="R666c49e80d1f4535"/>
    <p:sldId xmlns:r="http://schemas.openxmlformats.org/officeDocument/2006/relationships" id="275" r:id="R458723e713aa44d1"/>
    <p:sldId xmlns:r="http://schemas.openxmlformats.org/officeDocument/2006/relationships" id="276" r:id="R1b141cb54a884228"/>
    <p:sldId xmlns:r="http://schemas.openxmlformats.org/officeDocument/2006/relationships" id="277" r:id="R9bd2eb9302994bf7"/>
    <p:sldId xmlns:r="http://schemas.openxmlformats.org/officeDocument/2006/relationships" id="278" r:id="R6e1f3bfb5ac54ac2"/>
    <p:sldId xmlns:r="http://schemas.openxmlformats.org/officeDocument/2006/relationships" id="279" r:id="Rf372e23fc809407c"/>
    <p:sldId xmlns:r="http://schemas.openxmlformats.org/officeDocument/2006/relationships" id="280" r:id="Refd3b17ffc8a4f81"/>
    <p:sldId xmlns:r="http://schemas.openxmlformats.org/officeDocument/2006/relationships" id="281" r:id="Rad2514574f534b13"/>
    <p:sldId xmlns:r="http://schemas.openxmlformats.org/officeDocument/2006/relationships" id="282" r:id="R4e97a5275b044dd0"/>
    <p:sldId xmlns:r="http://schemas.openxmlformats.org/officeDocument/2006/relationships" id="283" r:id="Rd2f13fe361874479"/>
    <p:sldId xmlns:r="http://schemas.openxmlformats.org/officeDocument/2006/relationships" id="284" r:id="R06031e3c19434776"/>
    <p:sldId xmlns:r="http://schemas.openxmlformats.org/officeDocument/2006/relationships" id="285" r:id="R5db6165a4efb483e"/>
    <p:sldId xmlns:r="http://schemas.openxmlformats.org/officeDocument/2006/relationships" id="286" r:id="R80d710a33d234160"/>
    <p:sldId xmlns:r="http://schemas.openxmlformats.org/officeDocument/2006/relationships" id="287" r:id="Rb0c44c27e5d8483c"/>
    <p:sldId xmlns:r="http://schemas.openxmlformats.org/officeDocument/2006/relationships" id="288" r:id="R118ddf61a0754c79"/>
    <p:sldId xmlns:r="http://schemas.openxmlformats.org/officeDocument/2006/relationships" id="289" r:id="R28650ce683ed4ebe"/>
    <p:sldId xmlns:r="http://schemas.openxmlformats.org/officeDocument/2006/relationships" id="290" r:id="R356e6bee4da74824"/>
    <p:sldId xmlns:r="http://schemas.openxmlformats.org/officeDocument/2006/relationships" id="291" r:id="R2d95c8c2a8eb4a84"/>
    <p:sldId xmlns:r="http://schemas.openxmlformats.org/officeDocument/2006/relationships" id="292" r:id="R79d1364c5e11461a"/>
    <p:sldId xmlns:r="http://schemas.openxmlformats.org/officeDocument/2006/relationships" id="293" r:id="R7c0b2384ff8348b7"/>
    <p:sldId xmlns:r="http://schemas.openxmlformats.org/officeDocument/2006/relationships" id="294" r:id="R0c5dc1133f6d48ca"/>
    <p:sldId xmlns:r="http://schemas.openxmlformats.org/officeDocument/2006/relationships" id="295" r:id="R9fbce47a95964f53"/>
    <p:sldId xmlns:r="http://schemas.openxmlformats.org/officeDocument/2006/relationships" id="296" r:id="R964212a32556436f"/>
    <p:sldId xmlns:r="http://schemas.openxmlformats.org/officeDocument/2006/relationships" id="297" r:id="Rcf1ed6cc5c55456b"/>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c9727fff6634a51" /><Relationship Type="http://schemas.openxmlformats.org/officeDocument/2006/relationships/slideMaster" Target="/ppt/slideMasters/slideMaster1.xml" Id="Rd1c168f6f7134568" /><Relationship Type="http://schemas.openxmlformats.org/officeDocument/2006/relationships/notesMaster" Target="/ppt/notesMasters/notesMaster1.xml" Id="Rf5096f9840bb4443" /><Relationship Type="http://schemas.openxmlformats.org/officeDocument/2006/relationships/presProps" Target="/ppt/presProps.xml" Id="R175d58bbd3c3412c" /><Relationship Type="http://schemas.openxmlformats.org/officeDocument/2006/relationships/tableStyles" Target="/ppt/tableStyles.xml" Id="Rf5cb62d7177245c4" /><Relationship Type="http://schemas.openxmlformats.org/officeDocument/2006/relationships/slide" Target="/ppt/slides/slide1.xml" Id="Ra758cce3ea7d4017" /><Relationship Type="http://schemas.openxmlformats.org/officeDocument/2006/relationships/slide" Target="/ppt/slides/slide2.xml" Id="R94e5ce75133440b4" /><Relationship Type="http://schemas.openxmlformats.org/officeDocument/2006/relationships/slide" Target="/ppt/slides/slide3.xml" Id="Rb0b6751516b64ed6" /><Relationship Type="http://schemas.openxmlformats.org/officeDocument/2006/relationships/slide" Target="/ppt/slides/slide4.xml" Id="Rbbf7d3de2e684b37" /><Relationship Type="http://schemas.openxmlformats.org/officeDocument/2006/relationships/slide" Target="/ppt/slides/slide5.xml" Id="R2e24fbfea1704534" /><Relationship Type="http://schemas.openxmlformats.org/officeDocument/2006/relationships/slide" Target="/ppt/slides/slide6.xml" Id="Rcca525c0e2d34fea" /><Relationship Type="http://schemas.openxmlformats.org/officeDocument/2006/relationships/slide" Target="/ppt/slides/slide7.xml" Id="R558effdc07084b96" /><Relationship Type="http://schemas.openxmlformats.org/officeDocument/2006/relationships/slide" Target="/ppt/slides/slide8.xml" Id="R4adfa4b753d946d7" /><Relationship Type="http://schemas.openxmlformats.org/officeDocument/2006/relationships/slide" Target="/ppt/slides/slide9.xml" Id="R4f5ff8a908844685" /><Relationship Type="http://schemas.openxmlformats.org/officeDocument/2006/relationships/slide" Target="/ppt/slides/slide10.xml" Id="R7b5426ba8a6c42d8" /><Relationship Type="http://schemas.openxmlformats.org/officeDocument/2006/relationships/slide" Target="/ppt/slides/slide11.xml" Id="Rfb1be57d70ab4ab6" /><Relationship Type="http://schemas.openxmlformats.org/officeDocument/2006/relationships/slide" Target="/ppt/slides/slide12.xml" Id="Rfc663b42c073435e" /><Relationship Type="http://schemas.openxmlformats.org/officeDocument/2006/relationships/slide" Target="/ppt/slides/slide13.xml" Id="Rb43bc5c4878f47ba" /><Relationship Type="http://schemas.openxmlformats.org/officeDocument/2006/relationships/slide" Target="/ppt/slides/slide14.xml" Id="Re740d3652e124ab7" /><Relationship Type="http://schemas.openxmlformats.org/officeDocument/2006/relationships/slide" Target="/ppt/slides/slide15.xml" Id="Rc0d336d639784e93" /><Relationship Type="http://schemas.openxmlformats.org/officeDocument/2006/relationships/slide" Target="/ppt/slides/slide16.xml" Id="R9c8cfb5470834559" /><Relationship Type="http://schemas.openxmlformats.org/officeDocument/2006/relationships/slide" Target="/ppt/slides/slide17.xml" Id="R0903c13436e44c4a" /><Relationship Type="http://schemas.openxmlformats.org/officeDocument/2006/relationships/slide" Target="/ppt/slides/slide18.xml" Id="R5ecbae5b520b4185" /><Relationship Type="http://schemas.openxmlformats.org/officeDocument/2006/relationships/slide" Target="/ppt/slides/slide19.xml" Id="R666c49e80d1f4535" /><Relationship Type="http://schemas.openxmlformats.org/officeDocument/2006/relationships/slide" Target="/ppt/slides/slide20.xml" Id="R458723e713aa44d1" /><Relationship Type="http://schemas.openxmlformats.org/officeDocument/2006/relationships/slide" Target="/ppt/slides/slide21.xml" Id="R1b141cb54a884228" /><Relationship Type="http://schemas.openxmlformats.org/officeDocument/2006/relationships/slide" Target="/ppt/slides/slide22.xml" Id="R9bd2eb9302994bf7" /><Relationship Type="http://schemas.openxmlformats.org/officeDocument/2006/relationships/slide" Target="/ppt/slides/slide23.xml" Id="R6e1f3bfb5ac54ac2" /><Relationship Type="http://schemas.openxmlformats.org/officeDocument/2006/relationships/slide" Target="/ppt/slides/slide24.xml" Id="Rf372e23fc809407c" /><Relationship Type="http://schemas.openxmlformats.org/officeDocument/2006/relationships/slide" Target="/ppt/slides/slide25.xml" Id="Refd3b17ffc8a4f81" /><Relationship Type="http://schemas.openxmlformats.org/officeDocument/2006/relationships/slide" Target="/ppt/slides/slide26.xml" Id="Rad2514574f534b13" /><Relationship Type="http://schemas.openxmlformats.org/officeDocument/2006/relationships/slide" Target="/ppt/slides/slide27.xml" Id="R4e97a5275b044dd0" /><Relationship Type="http://schemas.openxmlformats.org/officeDocument/2006/relationships/slide" Target="/ppt/slides/slide28.xml" Id="Rd2f13fe361874479" /><Relationship Type="http://schemas.openxmlformats.org/officeDocument/2006/relationships/slide" Target="/ppt/slides/slide29.xml" Id="R06031e3c19434776" /><Relationship Type="http://schemas.openxmlformats.org/officeDocument/2006/relationships/slide" Target="/ppt/slides/slide30.xml" Id="R5db6165a4efb483e" /><Relationship Type="http://schemas.openxmlformats.org/officeDocument/2006/relationships/slide" Target="/ppt/slides/slide31.xml" Id="R80d710a33d234160" /><Relationship Type="http://schemas.openxmlformats.org/officeDocument/2006/relationships/slide" Target="/ppt/slides/slide32.xml" Id="Rb0c44c27e5d8483c" /><Relationship Type="http://schemas.openxmlformats.org/officeDocument/2006/relationships/slide" Target="/ppt/slides/slide33.xml" Id="R118ddf61a0754c79" /><Relationship Type="http://schemas.openxmlformats.org/officeDocument/2006/relationships/slide" Target="/ppt/slides/slide34.xml" Id="R28650ce683ed4ebe" /><Relationship Type="http://schemas.openxmlformats.org/officeDocument/2006/relationships/slide" Target="/ppt/slides/slide35.xml" Id="R356e6bee4da74824" /><Relationship Type="http://schemas.openxmlformats.org/officeDocument/2006/relationships/slide" Target="/ppt/slides/slide36.xml" Id="R2d95c8c2a8eb4a84" /><Relationship Type="http://schemas.openxmlformats.org/officeDocument/2006/relationships/slide" Target="/ppt/slides/slide37.xml" Id="R79d1364c5e11461a" /><Relationship Type="http://schemas.openxmlformats.org/officeDocument/2006/relationships/slide" Target="/ppt/slides/slide38.xml" Id="R7c0b2384ff8348b7" /><Relationship Type="http://schemas.openxmlformats.org/officeDocument/2006/relationships/slide" Target="/ppt/slides/slide39.xml" Id="R0c5dc1133f6d48ca" /><Relationship Type="http://schemas.openxmlformats.org/officeDocument/2006/relationships/slide" Target="/ppt/slides/slide40.xml" Id="R9fbce47a95964f53" /><Relationship Type="http://schemas.openxmlformats.org/officeDocument/2006/relationships/slide" Target="/ppt/slides/slide41.xml" Id="R964212a32556436f" /><Relationship Type="http://schemas.openxmlformats.org/officeDocument/2006/relationships/slide" Target="/ppt/slides/slide42.xml" Id="Rcf1ed6cc5c55456b"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24ca339b8d5486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a17e5c79ab4f40" /><Relationship Type="http://schemas.openxmlformats.org/officeDocument/2006/relationships/notesMaster" Target="/ppt/notesMasters/notesMaster1.xml" Id="R8aa4a8343a7043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ca9c225ec754211" /><Relationship Type="http://schemas.openxmlformats.org/officeDocument/2006/relationships/notesMaster" Target="/ppt/notesMasters/notesMaster1.xml" Id="R42b57e3bec7f45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6c3db4f825d348cd" /><Relationship Type="http://schemas.openxmlformats.org/officeDocument/2006/relationships/notesMaster" Target="/ppt/notesMasters/notesMaster1.xml" Id="Re0377111551b43b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1626f314544cab" /><Relationship Type="http://schemas.openxmlformats.org/officeDocument/2006/relationships/notesMaster" Target="/ppt/notesMasters/notesMaster1.xml" Id="Rf3e6d8bff1f34a47" /></Relationships>
</file>

<file path=ppt/notesSlides/_rels/notesSlide5.xml.rels>&#65279;<?xml version="1.0" encoding="utf-8"?><Relationships xmlns="http://schemas.openxmlformats.org/package/2006/relationships"><Relationship Type="http://schemas.openxmlformats.org/officeDocument/2006/relationships/slide" Target="/ppt/slides/slide5.xml" Id="R9d9fa66daf874be4" /><Relationship Type="http://schemas.openxmlformats.org/officeDocument/2006/relationships/notesMaster" Target="/ppt/notesMasters/notesMaster1.xml" Id="R794f8efe17474d9c"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691b6f05974226" /><Relationship Type="http://schemas.openxmlformats.org/officeDocument/2006/relationships/notesMaster" Target="/ppt/notesMasters/notesMaster1.xml" Id="Rec1df744b17b40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d66e2ccdee87442e" /><Relationship Type="http://schemas.openxmlformats.org/officeDocument/2006/relationships/notesMaster" Target="/ppt/notesMasters/notesMaster1.xml" Id="R85cd76f0fc994bc9" /></Relationships>
</file>

<file path=ppt/notesSlides/_rels/notesSlide8.xml.rels>&#65279;<?xml version="1.0" encoding="utf-8"?><Relationships xmlns="http://schemas.openxmlformats.org/package/2006/relationships"><Relationship Type="http://schemas.openxmlformats.org/officeDocument/2006/relationships/slide" Target="/ppt/slides/slide8.xml" Id="R4fa122110a484398" /><Relationship Type="http://schemas.openxmlformats.org/officeDocument/2006/relationships/notesMaster" Target="/ppt/notesMasters/notesMaster1.xml" Id="Rb8acc84886ca4f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a806f946125d4c7e" /><Relationship Type="http://schemas.openxmlformats.org/officeDocument/2006/relationships/notesMaster" Target="/ppt/notesMasters/notesMaster1.xml" Id="R1492ecfcede4416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71a5eccac0444e1" /><Relationship Type="http://schemas.openxmlformats.org/officeDocument/2006/relationships/notesMaster" Target="/ppt/notesMasters/notesMaster1.xml" Id="R090fa362a5814b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e4ecb4682c54344" /><Relationship Type="http://schemas.openxmlformats.org/officeDocument/2006/relationships/notesMaster" Target="/ppt/notesMasters/notesMaster1.xml" Id="Rf6de7eea3fd7431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f1f070ae0f54533" /><Relationship Type="http://schemas.openxmlformats.org/officeDocument/2006/relationships/notesMaster" Target="/ppt/notesMasters/notesMaster1.xml" Id="R1b4ec306155a4d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01a2426abe441df" /><Relationship Type="http://schemas.openxmlformats.org/officeDocument/2006/relationships/notesMaster" Target="/ppt/notesMasters/notesMaster1.xml" Id="R709b9c8613644d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c0e40fe9cf44197" /><Relationship Type="http://schemas.openxmlformats.org/officeDocument/2006/relationships/notesMaster" Target="/ppt/notesMasters/notesMaster1.xml" Id="R269d8b607e37444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367ed65c144f05" /><Relationship Type="http://schemas.openxmlformats.org/officeDocument/2006/relationships/notesMaster" Target="/ppt/notesMasters/notesMaster1.xml" Id="Rc8bab17f109f474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dc751339d4a4195" /><Relationship Type="http://schemas.openxmlformats.org/officeDocument/2006/relationships/notesMaster" Target="/ppt/notesMasters/notesMaster1.xml" Id="Rc8b98a549e424ce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0b9e2d1c0434a51" /><Relationship Type="http://schemas.openxmlformats.org/officeDocument/2006/relationships/notesMaster" Target="/ppt/notesMasters/notesMaster1.xml" Id="Re5210a4f819c4eb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8849f63df244020" /><Relationship Type="http://schemas.openxmlformats.org/officeDocument/2006/relationships/notesMaster" Target="/ppt/notesMasters/notesMaster1.xml" Id="R48931e62e2cf447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8b56ab1743b246ec" /><Relationship Type="http://schemas.openxmlformats.org/officeDocument/2006/relationships/notesMaster" Target="/ppt/notesMasters/notesMaster1.xml" Id="Re8b1fb8171464c62"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d5976ae456a4f3c" /><Relationship Type="http://schemas.openxmlformats.org/officeDocument/2006/relationships/notesMaster" Target="/ppt/notesMasters/notesMaster1.xml" Id="R1900cc2434284a5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2435be881dc4044" /><Relationship Type="http://schemas.openxmlformats.org/officeDocument/2006/relationships/notesMaster" Target="/ppt/notesMasters/notesMaster1.xml" Id="Rc30448bae350450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63a3d40ed6b4668" /><Relationship Type="http://schemas.openxmlformats.org/officeDocument/2006/relationships/notesMaster" Target="/ppt/notesMasters/notesMaster1.xml" Id="Rf4397d32e2904ee8"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a2a006bdbbc4b28" /><Relationship Type="http://schemas.openxmlformats.org/officeDocument/2006/relationships/notesMaster" Target="/ppt/notesMasters/notesMaster1.xml" Id="Re516261be2d34d7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262935b6e9741aa" /><Relationship Type="http://schemas.openxmlformats.org/officeDocument/2006/relationships/notesMaster" Target="/ppt/notesMasters/notesMaster1.xml" Id="Rf7b166e9928f4643"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0a88473c25e4c46" /><Relationship Type="http://schemas.openxmlformats.org/officeDocument/2006/relationships/notesMaster" Target="/ppt/notesMasters/notesMaster1.xml" Id="Re2c54f340bbf40b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3e204c7254d4a4d" /><Relationship Type="http://schemas.openxmlformats.org/officeDocument/2006/relationships/notesMaster" Target="/ppt/notesMasters/notesMaster1.xml" Id="R448b17021f264440"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b080f1bf2d24756" /><Relationship Type="http://schemas.openxmlformats.org/officeDocument/2006/relationships/notesMaster" Target="/ppt/notesMasters/notesMaster1.xml" Id="R681021fda11141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bf19e1125634676" /><Relationship Type="http://schemas.openxmlformats.org/officeDocument/2006/relationships/notesMaster" Target="/ppt/notesMasters/notesMaster1.xml" Id="R83369660af4d43fb"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b2fcc5950fe4ba4" /><Relationship Type="http://schemas.openxmlformats.org/officeDocument/2006/relationships/notesMaster" Target="/ppt/notesMasters/notesMaster1.xml" Id="Red4f4129a08f47b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ace24b7e2384de1" /><Relationship Type="http://schemas.openxmlformats.org/officeDocument/2006/relationships/notesMaster" Target="/ppt/notesMasters/notesMaster1.xml" Id="R012a47d392ae442e"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6b2e28d55bf491c" /><Relationship Type="http://schemas.openxmlformats.org/officeDocument/2006/relationships/notesMaster" Target="/ppt/notesMasters/notesMaster1.xml" Id="R72fe5563a9c5404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5c283f15eec468f" /><Relationship Type="http://schemas.openxmlformats.org/officeDocument/2006/relationships/notesMaster" Target="/ppt/notesMasters/notesMaster1.xml" Id="R25345877a8364f0c"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bec7deef013449d9" /><Relationship Type="http://schemas.openxmlformats.org/officeDocument/2006/relationships/notesMaster" Target="/ppt/notesMasters/notesMaster1.xml" Id="R819800ca713a4af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e06733d7d364a71" /><Relationship Type="http://schemas.openxmlformats.org/officeDocument/2006/relationships/notesMaster" Target="/ppt/notesMasters/notesMaster1.xml" Id="Rcb8bc82f395841e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a22b346a8d464cc5" /><Relationship Type="http://schemas.openxmlformats.org/officeDocument/2006/relationships/notesMaster" Target="/ppt/notesMasters/notesMaster1.xml" Id="R70e228bf3135456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0b863a4f8ac49d5" /><Relationship Type="http://schemas.openxmlformats.org/officeDocument/2006/relationships/notesMaster" Target="/ppt/notesMasters/notesMaster1.xml" Id="R2851ada131374c6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5d859fa91b7f477a" /><Relationship Type="http://schemas.openxmlformats.org/officeDocument/2006/relationships/notesMaster" Target="/ppt/notesMasters/notesMaster1.xml" Id="Rdb8eb795302b4991"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7f951ade53b04759" /><Relationship Type="http://schemas.openxmlformats.org/officeDocument/2006/relationships/notesMaster" Target="/ppt/notesMasters/notesMaster1.xml" Id="R4a1bb90b92cb4749"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936b4451fdf4a7d" /><Relationship Type="http://schemas.openxmlformats.org/officeDocument/2006/relationships/notesMaster" Target="/ppt/notesMasters/notesMaster1.xml" Id="Re52f422650284d46"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b04c68e3d3cc429f" /><Relationship Type="http://schemas.openxmlformats.org/officeDocument/2006/relationships/notesMaster" Target="/ppt/notesMasters/notesMaster1.xml" Id="R4da7bb31766b49e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9970bee493cb4e29" /><Relationship Type="http://schemas.openxmlformats.org/officeDocument/2006/relationships/notesMaster" Target="/ppt/notesMasters/notesMaster1.xml" Id="R51d2871a9cd141c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eadc9e5748854d0c" /><Relationship Type="http://schemas.openxmlformats.org/officeDocument/2006/relationships/notesMaster" Target="/ppt/notesMasters/notesMaster1.xml" Id="Rb6a61682dcbb477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../Audio/HSK3-25_MODEL.mp3. Sau khi tải, giữ thư mục Audio cạnh thư mục Slides. Script: 任务。负责。项目。同事之间。合作。完成时间。资料。文件。这个报告谁负责？。我负责内容，小安负责表格。。什么时候能完成？。明天下午三点以前。。提交前请一起检查一下。。好的，我们检查后再发给你。.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提交以前。.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任务 (rèn wù) = nhiệm vụ. Chọn đáp án bằng chuột trong trình chiếu. Chế độ đội: 20 giây trao đổi, 10 giây giải thích. Nhóm đúng và giải thích được nhận hai điểm. Script GAME: 任务</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HSK3-25: Giao tiếp công sở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../Audio/HSK3-26_MODEL.mp3. Sau khi tải, giữ thư mục Audio cạnh thư mục Slides. Script: 报告。表格。修改。打印。提交。检查结果。收到邮件。讨论。报告由两个人合作完成。小林负责内容，小安负责表格。他们计划明天下午三点前完成，检查以后再提交。.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提交以前。.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提交以前。 Đối chiếu bài đọc để nêu bằng chứng. Chọn đáp án bằng chuột trong trình chiếu. Chế độ đội: 20 giây trao đổi, 10 giây giải thích. Nhóm đúng và giải thích được nhận hai điểm. Script GAME: 报告</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HSK3-26: Giao tiếp công sở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../Audio/HSK3-27_MODEL.mp3. Sau khi tải, giữ thư mục Audio cạnh thư mục Slides. Script: 意见。清楚。解释。按照。要求完成。及时回复。负责的人。进度。报告由两个人合作完成。小林负责内容，小安负责表格。他们计划明天下午三点前完成，检查以后再提交。。谁负责表格？。什么时候检查？.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小安。 / 提交以前。.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意见 (yì jiàn). Chọn đáp án bằng chuột trong trình chiếu. Chế độ đội: 20 giây trao đổi, 10 giây giải thích. Nhóm đúng và giải thích được nhận hai điểm. Script GAME: 意见</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HSK3-27: Giao tiếp công sở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9bd668893ba4ea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a05891365304045"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9edcdf3985442c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7120905fb2ab4d7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84adc5655d0c4e9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217d76ae3b5424c"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A198B10-77E0-427C-8AF8-064646B71FCB}"/>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214B51C-E12B-42B2-9385-514119BCB87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74B5BEB-C5C7-4713-A578-38BF03944CCA}"/>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5347B96-EC76-4AED-817D-DCE89F7EAF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13E7BE88-9CBE-482D-9C4C-9CA03BAB4E9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B489EEB1-CE5F-4B24-AD15-8FA893443E1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5611CFA-B8B9-4945-BCCE-17E04BD78E8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D6AB9C6-0155-4FD9-B3CE-14BE87A2E799}"/>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74CBAC6-D9C1-4D40-AE0C-C5F769E59D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730C76F-FE03-478F-889F-BF1F61FB106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5f8f5b4e41a42e4" /><Relationship Type="http://schemas.openxmlformats.org/officeDocument/2006/relationships/slideLayout" Target="/ppt/slideLayouts/slideLayout1.xml" Id="R6e0938a3bb6546a6" /><Relationship Type="http://schemas.openxmlformats.org/officeDocument/2006/relationships/slideLayout" Target="/ppt/slideLayouts/slideLayout2.xml" Id="R14d690fc07b7410e" /><Relationship Type="http://schemas.openxmlformats.org/officeDocument/2006/relationships/slideLayout" Target="/ppt/slideLayouts/slideLayout3.xml" Id="Raa36552c45654cd9" /><Relationship Type="http://schemas.openxmlformats.org/officeDocument/2006/relationships/slideLayout" Target="/ppt/slideLayouts/slideLayout4.xml" Id="Reb9f6081ab674f50" /><Relationship Type="http://schemas.openxmlformats.org/officeDocument/2006/relationships/slideLayout" Target="/ppt/slideLayouts/slideLayout5.xml" Id="R5a8f6b30248044ab" /><Relationship Type="http://schemas.openxmlformats.org/officeDocument/2006/relationships/slideLayout" Target="/ppt/slideLayouts/slideLayout6.xml" Id="R4697513ca9a446b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e0938a3bb6546a6"/>
    <p:sldLayoutId xmlns:r="http://schemas.openxmlformats.org/officeDocument/2006/relationships" id="2147483650" r:id="R14d690fc07b7410e"/>
    <p:sldLayoutId xmlns:r="http://schemas.openxmlformats.org/officeDocument/2006/relationships" id="2147483651" r:id="Raa36552c45654cd9"/>
    <p:sldLayoutId xmlns:r="http://schemas.openxmlformats.org/officeDocument/2006/relationships" id="2147483652" r:id="Reb9f6081ab674f50"/>
    <p:sldLayoutId xmlns:r="http://schemas.openxmlformats.org/officeDocument/2006/relationships" id="2147483653" r:id="R5a8f6b30248044ab"/>
    <p:sldLayoutId xmlns:r="http://schemas.openxmlformats.org/officeDocument/2006/relationships" id="2147483654" r:id="R4697513ca9a446b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bb3f73d0b9142e7" /><Relationship Type="http://schemas.openxmlformats.org/officeDocument/2006/relationships/notesSlide" Target="/ppt/notesSlides/notesSlide1.xml" Id="Rd93540603a4d475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a287884987ab4849" /><Relationship Type="http://schemas.openxmlformats.org/officeDocument/2006/relationships/notesSlide" Target="/ppt/notesSlides/notesSlide2.xml" Id="R41bd93a034b3448d"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7faabbacc2904809" /><Relationship Type="http://schemas.openxmlformats.org/officeDocument/2006/relationships/notesSlide" Target="/ppt/notesSlides/notesSlide3.xml" Id="R0f996ef4eb3740c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2ad6c988f0d4be5" /><Relationship Type="http://schemas.openxmlformats.org/officeDocument/2006/relationships/notesSlide" Target="/ppt/notesSlides/notesSlide4.xml" Id="R613d94b4454a43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ce467ce33b54a6b" /><Relationship Type="http://schemas.openxmlformats.org/officeDocument/2006/relationships/notesSlide" Target="/ppt/notesSlides/notesSlide5.xml" Id="R69a7c03f9c0b491d"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8ef609fb5b94d7e"/><Relationship Type="http://schemas.openxmlformats.org/officeDocument/2006/relationships/notesSlide" Target="/ppt/notesSlides/notesSlide6.xml" Id="R2ea14b1d80d14e34"/><Relationship Id="rIdInteractive3" Type="http://schemas.openxmlformats.org/officeDocument/2006/relationships/hyperlink" Target="../Audio/HSK3-25_MODEL.mp3" TargetMode="External"/><Relationship Id="rIdEmbeddedAudio4" Type="http://schemas.openxmlformats.org/officeDocument/2006/relationships/audio" Target="../media/HSK3-25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af2ea7dbf3e4529" /><Relationship Type="http://schemas.openxmlformats.org/officeDocument/2006/relationships/notesSlide" Target="/ppt/notesSlides/notesSlide7.xml" Id="R1bbe5764be384129"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3a5d95093916491c"/><Relationship Type="http://schemas.openxmlformats.org/officeDocument/2006/relationships/notesSlide" Target="/ppt/notesSlides/notesSlide8.xml" Id="R886464130ce04179"/><Relationship Id="rIdInteractive3" Type="http://schemas.openxmlformats.org/officeDocument/2006/relationships/hyperlink" Target="../Audio/HSK3-25_GAME.mp3" TargetMode="External"/><Relationship Id="rIdEmbeddedAudio4" Type="http://schemas.openxmlformats.org/officeDocument/2006/relationships/audio" Target="../media/HSK3-25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a76b394fed4a46fa"/><Relationship Type="http://schemas.openxmlformats.org/officeDocument/2006/relationships/notesSlide" Target="/ppt/notesSlides/notesSlide9.xml" Id="R073cf8809e6c4a42"/><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51aa250b921d48fe"/><Relationship Type="http://schemas.openxmlformats.org/officeDocument/2006/relationships/notesSlide" Target="/ppt/notesSlides/notesSlide10.xml" Id="Rc40b54ba9662404f"/><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0f99636fc32c4ee7" /><Relationship Type="http://schemas.openxmlformats.org/officeDocument/2006/relationships/notesSlide" Target="/ppt/notesSlides/notesSlide11.xml" Id="R8cf0780c78a24183"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b76803250d24462d"/><Relationship Type="http://schemas.openxmlformats.org/officeDocument/2006/relationships/notesSlide" Target="/ppt/notesSlides/notesSlide12.xml" Id="R8d1be164d0304eeb"/><Relationship Id="rIdGif3" Type="http://schemas.openxmlformats.org/officeDocument/2006/relationships/image" Target="../media/stroke_20219.gif"/><Relationship Id="rIdGif4" Type="http://schemas.openxmlformats.org/officeDocument/2006/relationships/image" Target="../media/stroke_21153.gif"/><Relationship Id="rIdGif5" Type="http://schemas.openxmlformats.org/officeDocument/2006/relationships/image" Target="../media/stroke_36127.gif"/><Relationship Id="rIdGif6" Type="http://schemas.openxmlformats.org/officeDocument/2006/relationships/image" Target="../media/stroke_36131.gif"/><Relationship Id="rIdGif7" Type="http://schemas.openxmlformats.org/officeDocument/2006/relationships/image" Target="../media/stroke_39033.gif"/><Relationship Id="rIdGif8" Type="http://schemas.openxmlformats.org/officeDocument/2006/relationships/image" Target="../media/stroke_3044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960d9049f4f49a6"/><Relationship Type="http://schemas.openxmlformats.org/officeDocument/2006/relationships/notesSlide" Target="/ppt/notesSlides/notesSlide13.xml" Id="R782692788e194483"/><Relationship Id="rIdInteractive3" Type="http://schemas.openxmlformats.org/officeDocument/2006/relationships/hyperlink" Target="../Audio/HSK3-25_MODEL.mp3" TargetMode="External"/><Relationship Id="rIdEmbeddedAudio4" Type="http://schemas.openxmlformats.org/officeDocument/2006/relationships/audio" Target="../media/HSK3-25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c410aafd7eb4207" /><Relationship Type="http://schemas.openxmlformats.org/officeDocument/2006/relationships/notesSlide" Target="/ppt/notesSlides/notesSlide14.xml" Id="Rf507203745244c4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faef1ff16ae54bd9" /><Relationship Type="http://schemas.openxmlformats.org/officeDocument/2006/relationships/notesSlide" Target="/ppt/notesSlides/notesSlide15.xml" Id="R576d31ffe05a481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761e6e986ecd4b20" /><Relationship Type="http://schemas.openxmlformats.org/officeDocument/2006/relationships/notesSlide" Target="/ppt/notesSlides/notesSlide16.xml" Id="Rb2d24faae5b94d9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4da10708b224a65" /><Relationship Type="http://schemas.openxmlformats.org/officeDocument/2006/relationships/notesSlide" Target="/ppt/notesSlides/notesSlide17.xml" Id="Rd19f4760d66e489f"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554e1de234074659" /><Relationship Type="http://schemas.openxmlformats.org/officeDocument/2006/relationships/notesSlide" Target="/ppt/notesSlides/notesSlide18.xml" Id="R77c77fedea8e4a91"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ecb71d87cb0c4f68" /><Relationship Type="http://schemas.openxmlformats.org/officeDocument/2006/relationships/notesSlide" Target="/ppt/notesSlides/notesSlide19.xml" Id="R6f7f6131da9b4c5d"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348ec2325a624c19"/><Relationship Type="http://schemas.openxmlformats.org/officeDocument/2006/relationships/notesSlide" Target="/ppt/notesSlides/notesSlide20.xml" Id="R9cca06e36a3e474c"/><Relationship Id="rIdInteractive3" Type="http://schemas.openxmlformats.org/officeDocument/2006/relationships/hyperlink" Target="../Audio/HSK3-26_MODEL.mp3" TargetMode="External"/><Relationship Id="rIdEmbeddedAudio4" Type="http://schemas.openxmlformats.org/officeDocument/2006/relationships/audio" Target="../media/HSK3-26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56870f637ed44533" /><Relationship Type="http://schemas.openxmlformats.org/officeDocument/2006/relationships/notesSlide" Target="/ppt/notesSlides/notesSlide21.xml" Id="Rd786adcd97d2436b"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0b3523c4e43440f0"/><Relationship Type="http://schemas.openxmlformats.org/officeDocument/2006/relationships/notesSlide" Target="/ppt/notesSlides/notesSlide22.xml" Id="R07c8968492654852"/><Relationship Id="rIdInteractive3" Type="http://schemas.openxmlformats.org/officeDocument/2006/relationships/hyperlink" Target="../Audio/HSK3-26_GAME.mp3" TargetMode="External"/><Relationship Id="rIdEmbeddedAudio4" Type="http://schemas.openxmlformats.org/officeDocument/2006/relationships/audio" Target="../media/HSK3-26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32d1c03a75554e1d"/><Relationship Type="http://schemas.openxmlformats.org/officeDocument/2006/relationships/notesSlide" Target="/ppt/notesSlides/notesSlide23.xml" Id="Rbe5a832d66ba4f25"/><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63829610d8964275"/><Relationship Type="http://schemas.openxmlformats.org/officeDocument/2006/relationships/notesSlide" Target="/ppt/notesSlides/notesSlide24.xml" Id="Rd5936330bfad41ac"/><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10055e742d0d4ff9" /><Relationship Type="http://schemas.openxmlformats.org/officeDocument/2006/relationships/notesSlide" Target="/ppt/notesSlides/notesSlide25.xml" Id="R7a75223eea664025"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c182c34985214775"/><Relationship Type="http://schemas.openxmlformats.org/officeDocument/2006/relationships/notesSlide" Target="/ppt/notesSlides/notesSlide26.xml" Id="R0810a7fc31e74456"/><Relationship Id="rIdGif3" Type="http://schemas.openxmlformats.org/officeDocument/2006/relationships/image" Target="../media/stroke_25253.gif"/><Relationship Id="rIdGif4" Type="http://schemas.openxmlformats.org/officeDocument/2006/relationships/image" Target="../media/stroke_21578.gif"/><Relationship Id="rIdGif5" Type="http://schemas.openxmlformats.org/officeDocument/2006/relationships/image" Target="../media/stroke_34920.gif"/><Relationship Id="rIdGif6" Type="http://schemas.openxmlformats.org/officeDocument/2006/relationships/image" Target="../media/stroke_26684.gif"/><Relationship Id="rIdGif7" Type="http://schemas.openxmlformats.org/officeDocument/2006/relationships/image" Target="../media/stroke_20462.gif"/><Relationship Id="rIdGif8" Type="http://schemas.openxmlformats.org/officeDocument/2006/relationships/image" Target="../media/stroke_2591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1ecf88825e724dd6"/><Relationship Type="http://schemas.openxmlformats.org/officeDocument/2006/relationships/notesSlide" Target="/ppt/notesSlides/notesSlide27.xml" Id="R921073d7af20417d"/><Relationship Id="rIdInteractive3" Type="http://schemas.openxmlformats.org/officeDocument/2006/relationships/hyperlink" Target="../Audio/HSK3-26_MODEL.mp3" TargetMode="External"/><Relationship Id="rIdEmbeddedAudio4" Type="http://schemas.openxmlformats.org/officeDocument/2006/relationships/audio" Target="../media/HSK3-26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feea15b1d3424883" /><Relationship Type="http://schemas.openxmlformats.org/officeDocument/2006/relationships/notesSlide" Target="/ppt/notesSlides/notesSlide28.xml" Id="R95e824d815f043e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1c4e0fbf26a5405b" /><Relationship Type="http://schemas.openxmlformats.org/officeDocument/2006/relationships/notesSlide" Target="/ppt/notesSlides/notesSlide29.xml" Id="R5138a0bc32c1496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badbf74a09214bfb" /><Relationship Type="http://schemas.openxmlformats.org/officeDocument/2006/relationships/notesSlide" Target="/ppt/notesSlides/notesSlide30.xml" Id="R3decf1daf62d43e4"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d3a6dacdfd247e4" /><Relationship Type="http://schemas.openxmlformats.org/officeDocument/2006/relationships/notesSlide" Target="/ppt/notesSlides/notesSlide31.xml" Id="R55c1b61befbc432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2dfa7dc048bf46d8" /><Relationship Type="http://schemas.openxmlformats.org/officeDocument/2006/relationships/notesSlide" Target="/ppt/notesSlides/notesSlide32.xml" Id="Rf40a9f6404694c0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1dff209f22074eec" /><Relationship Type="http://schemas.openxmlformats.org/officeDocument/2006/relationships/notesSlide" Target="/ppt/notesSlides/notesSlide33.xml" Id="Rcc96e6da2438473e"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39d188062a0f4047"/><Relationship Type="http://schemas.openxmlformats.org/officeDocument/2006/relationships/notesSlide" Target="/ppt/notesSlides/notesSlide34.xml" Id="Rc5b9882849464f75"/><Relationship Id="rIdInteractive3" Type="http://schemas.openxmlformats.org/officeDocument/2006/relationships/hyperlink" Target="../Audio/HSK3-27_MODEL.mp3" TargetMode="External"/><Relationship Id="rIdEmbeddedAudio4" Type="http://schemas.openxmlformats.org/officeDocument/2006/relationships/audio" Target="../media/HSK3-27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252f4fd3fd8d488e" /><Relationship Type="http://schemas.openxmlformats.org/officeDocument/2006/relationships/notesSlide" Target="/ppt/notesSlides/notesSlide35.xml" Id="Rb14bb87567594fbc"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5d84364b59444906"/><Relationship Type="http://schemas.openxmlformats.org/officeDocument/2006/relationships/notesSlide" Target="/ppt/notesSlides/notesSlide36.xml" Id="R3e226cac41524627"/><Relationship Id="rIdInteractive3" Type="http://schemas.openxmlformats.org/officeDocument/2006/relationships/hyperlink" Target="../Audio/HSK3-27_GAME.mp3" TargetMode="External"/><Relationship Id="rIdEmbeddedAudio4" Type="http://schemas.openxmlformats.org/officeDocument/2006/relationships/audio" Target="../media/HSK3-27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90dc9fa9c00e487a"/><Relationship Type="http://schemas.openxmlformats.org/officeDocument/2006/relationships/notesSlide" Target="/ppt/notesSlides/notesSlide37.xml" Id="Rf583c3c5363144f2"/><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f4ab537e65ef4dc6"/><Relationship Type="http://schemas.openxmlformats.org/officeDocument/2006/relationships/notesSlide" Target="/ppt/notesSlides/notesSlide38.xml" Id="R73654d204b0c4950"/><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914c5955e16b4a06" /><Relationship Type="http://schemas.openxmlformats.org/officeDocument/2006/relationships/notesSlide" Target="/ppt/notesSlides/notesSlide39.xml" Id="Rff2665ff57fa489c"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2fec9faa40574e42"/><Relationship Type="http://schemas.openxmlformats.org/officeDocument/2006/relationships/notesSlide" Target="/ppt/notesSlides/notesSlide40.xml" Id="R379dc84d02a74bdb"/><Relationship Id="rIdGif3" Type="http://schemas.openxmlformats.org/officeDocument/2006/relationships/image" Target="../media/stroke_24847.gif"/><Relationship Id="rIdGif4" Type="http://schemas.openxmlformats.org/officeDocument/2006/relationships/image" Target="../media/stroke_35265.gif"/><Relationship Id="rIdGif5" Type="http://schemas.openxmlformats.org/officeDocument/2006/relationships/image" Target="../media/stroke_28165.gif"/><Relationship Id="rIdGif6" Type="http://schemas.openxmlformats.org/officeDocument/2006/relationships/image" Target="../media/stroke_26970.gif"/><Relationship Id="rIdGif7" Type="http://schemas.openxmlformats.org/officeDocument/2006/relationships/image" Target="../media/stroke_35299.gif"/><Relationship Id="rIdGif8" Type="http://schemas.openxmlformats.org/officeDocument/2006/relationships/image" Target="../media/stroke_37322.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ef413f41f66c4436"/><Relationship Type="http://schemas.openxmlformats.org/officeDocument/2006/relationships/notesSlide" Target="/ppt/notesSlides/notesSlide41.xml" Id="Rad886b92ae1e48ad"/><Relationship Id="rIdInteractive3" Type="http://schemas.openxmlformats.org/officeDocument/2006/relationships/hyperlink" Target="../Audio/HSK3-27_MODEL.mp3" TargetMode="External"/><Relationship Id="rIdEmbeddedAudio4" Type="http://schemas.openxmlformats.org/officeDocument/2006/relationships/audio" Target="../media/HSK3-27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a02e0a8a4ee4c5a" /><Relationship Type="http://schemas.openxmlformats.org/officeDocument/2006/relationships/notesSlide" Target="/ppt/notesSlides/notesSlide42.xml" Id="R3320ded6af174753"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4F7D184-878E-4437-9ABF-E833639D90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630A2CB7-8F56-4AF8-956A-041EEBD5F0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Giao tiếp công sở</a:t>
            </a:r>
          </a:p>
        </p:txBody>
      </p:sp>
      <p:sp>
        <p:nvSpPr>
          <p:cNvPr id="3" name="page">
            <a:extLst xmlns:a="http://schemas.openxmlformats.org/drawingml/2006/main">
              <a:ext uri="{FF2B5EF4-FFF2-40B4-BE49-F238E27FC236}">
                <a16:creationId xmlns:a16="http://schemas.microsoft.com/office/drawing/2014/main" id="{B1163B28-DF34-4B66-8050-0E782D436B5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44952768-76C7-4290-B3DC-3285C5AA89F1}"/>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giao tiếp công sở; nghe lấy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thông tin chính.</a:t>
            </a:r>
          </a:p>
        </p:txBody>
      </p:sp>
      <p:sp>
        <p:nvSpPr>
          <p:cNvPr id="5" name="duration">
            <a:extLst xmlns:a="http://schemas.openxmlformats.org/drawingml/2006/main">
              <a:ext uri="{FF2B5EF4-FFF2-40B4-BE49-F238E27FC236}">
                <a16:creationId xmlns:a16="http://schemas.microsoft.com/office/drawing/2014/main" id="{41EE431E-577B-4CCA-B3E4-0C90E85FC7C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468640080"/>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D6F74B2-B303-4180-B389-EB98769ED3B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AA71D63A-49C8-4353-A18E-09E1A0B7F1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90383F9-25A8-4DE8-A1D3-55DAF5CCCAE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6BD51060-DB84-4329-B09C-39C6320CC04A}"/>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问讯处     丢失     找回</a:t>
            </a:r>
          </a:p>
        </p:txBody>
      </p:sp>
      <p:sp>
        <p:nvSpPr>
          <p:cNvPr id="5" name="retrieval">
            <a:extLst xmlns:a="http://schemas.openxmlformats.org/drawingml/2006/main">
              <a:ext uri="{FF2B5EF4-FFF2-40B4-BE49-F238E27FC236}">
                <a16:creationId xmlns:a16="http://schemas.microsoft.com/office/drawing/2014/main" id="{19D46D96-36A7-44A1-8565-E67FEEC3B0D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35278412"/>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C492EABF-C2EC-427C-B86C-5D0F114CA7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ABFD688E-92AC-45FD-A227-97EE160E1C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52559C9-E693-41A0-A941-75B89A740D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8B07537-A32B-4EC7-B4EE-B3D9250CF0C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任务</a:t>
            </a:r>
          </a:p>
        </p:txBody>
      </p:sp>
      <p:sp>
        <p:nvSpPr>
          <p:cNvPr id="5" name="py0">
            <a:extLst xmlns:a="http://schemas.openxmlformats.org/drawingml/2006/main">
              <a:ext uri="{FF2B5EF4-FFF2-40B4-BE49-F238E27FC236}">
                <a16:creationId xmlns:a16="http://schemas.microsoft.com/office/drawing/2014/main" id="{AEBD7952-BAC7-42D8-9D15-A4C706630B0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rèn wù</a:t>
            </a:r>
          </a:p>
        </p:txBody>
      </p:sp>
      <p:sp>
        <p:nvSpPr>
          <p:cNvPr id="6" name="vi0">
            <a:extLst xmlns:a="http://schemas.openxmlformats.org/drawingml/2006/main">
              <a:ext uri="{FF2B5EF4-FFF2-40B4-BE49-F238E27FC236}">
                <a16:creationId xmlns:a16="http://schemas.microsoft.com/office/drawing/2014/main" id="{4B2FA230-BB9E-4C4A-AA5B-DD4D4287D8CC}"/>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nhiệm vụ</a:t>
            </a:r>
          </a:p>
        </p:txBody>
      </p:sp>
      <p:sp>
        <p:nvSpPr>
          <p:cNvPr id="7" name="zh1">
            <a:extLst xmlns:a="http://schemas.openxmlformats.org/drawingml/2006/main">
              <a:ext uri="{FF2B5EF4-FFF2-40B4-BE49-F238E27FC236}">
                <a16:creationId xmlns:a16="http://schemas.microsoft.com/office/drawing/2014/main" id="{DDD89A55-1F48-4303-A804-61BF815CC81D}"/>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负责</a:t>
            </a:r>
          </a:p>
        </p:txBody>
      </p:sp>
      <p:sp>
        <p:nvSpPr>
          <p:cNvPr id="8" name="py1">
            <a:extLst xmlns:a="http://schemas.openxmlformats.org/drawingml/2006/main">
              <a:ext uri="{FF2B5EF4-FFF2-40B4-BE49-F238E27FC236}">
                <a16:creationId xmlns:a16="http://schemas.microsoft.com/office/drawing/2014/main" id="{3AC11B99-A60F-4853-9AC7-EA59EA2641C5}"/>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fù zé</a:t>
            </a:r>
          </a:p>
        </p:txBody>
      </p:sp>
      <p:sp>
        <p:nvSpPr>
          <p:cNvPr id="9" name="vi1">
            <a:extLst xmlns:a="http://schemas.openxmlformats.org/drawingml/2006/main">
              <a:ext uri="{FF2B5EF4-FFF2-40B4-BE49-F238E27FC236}">
                <a16:creationId xmlns:a16="http://schemas.microsoft.com/office/drawing/2014/main" id="{FE098B95-A43B-4650-BD3A-07E73E4DF6BF}"/>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phụ trách</a:t>
            </a:r>
          </a:p>
        </p:txBody>
      </p:sp>
      <p:sp>
        <p:nvSpPr>
          <p:cNvPr id="10" name="zh2">
            <a:extLst xmlns:a="http://schemas.openxmlformats.org/drawingml/2006/main">
              <a:ext uri="{FF2B5EF4-FFF2-40B4-BE49-F238E27FC236}">
                <a16:creationId xmlns:a16="http://schemas.microsoft.com/office/drawing/2014/main" id="{941552BE-E75A-44A5-B0D3-C5E7E1A8E16C}"/>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项目</a:t>
            </a:r>
          </a:p>
        </p:txBody>
      </p:sp>
      <p:sp>
        <p:nvSpPr>
          <p:cNvPr id="11" name="py2">
            <a:extLst xmlns:a="http://schemas.openxmlformats.org/drawingml/2006/main">
              <a:ext uri="{FF2B5EF4-FFF2-40B4-BE49-F238E27FC236}">
                <a16:creationId xmlns:a16="http://schemas.microsoft.com/office/drawing/2014/main" id="{229899D6-06A6-480B-B6F8-DD36C5E630F3}"/>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xiàng mù</a:t>
            </a:r>
          </a:p>
        </p:txBody>
      </p:sp>
      <p:sp>
        <p:nvSpPr>
          <p:cNvPr id="12" name="vi2">
            <a:extLst xmlns:a="http://schemas.openxmlformats.org/drawingml/2006/main">
              <a:ext uri="{FF2B5EF4-FFF2-40B4-BE49-F238E27FC236}">
                <a16:creationId xmlns:a16="http://schemas.microsoft.com/office/drawing/2014/main" id="{92A0C4AF-A365-451B-B53E-7E6278EE4D8A}"/>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dự án</a:t>
            </a:r>
          </a:p>
        </p:txBody>
      </p:sp>
      <p:sp>
        <p:nvSpPr>
          <p:cNvPr id="13" name="zh3">
            <a:extLst xmlns:a="http://schemas.openxmlformats.org/drawingml/2006/main">
              <a:ext uri="{FF2B5EF4-FFF2-40B4-BE49-F238E27FC236}">
                <a16:creationId xmlns:a16="http://schemas.microsoft.com/office/drawing/2014/main" id="{49EF2C66-F480-4A8C-B6F1-AB941521B6E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同事之间</a:t>
            </a:r>
          </a:p>
        </p:txBody>
      </p:sp>
      <p:sp>
        <p:nvSpPr>
          <p:cNvPr id="14" name="py3">
            <a:extLst xmlns:a="http://schemas.openxmlformats.org/drawingml/2006/main">
              <a:ext uri="{FF2B5EF4-FFF2-40B4-BE49-F238E27FC236}">
                <a16:creationId xmlns:a16="http://schemas.microsoft.com/office/drawing/2014/main" id="{F13D5BBF-1F6F-420A-9FEE-F039AF118DB5}"/>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tóng shì zhī jiān</a:t>
            </a:r>
          </a:p>
        </p:txBody>
      </p:sp>
      <p:sp>
        <p:nvSpPr>
          <p:cNvPr id="15" name="vi3">
            <a:extLst xmlns:a="http://schemas.openxmlformats.org/drawingml/2006/main">
              <a:ext uri="{FF2B5EF4-FFF2-40B4-BE49-F238E27FC236}">
                <a16:creationId xmlns:a16="http://schemas.microsoft.com/office/drawing/2014/main" id="{41EEEC97-C76E-4E5D-B7CE-57DDBB85E030}"/>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giữa đồng nghiệp</a:t>
            </a:r>
          </a:p>
        </p:txBody>
      </p:sp>
      <p:sp>
        <p:nvSpPr>
          <p:cNvPr id="16" name="zh4">
            <a:extLst xmlns:a="http://schemas.openxmlformats.org/drawingml/2006/main">
              <a:ext uri="{FF2B5EF4-FFF2-40B4-BE49-F238E27FC236}">
                <a16:creationId xmlns:a16="http://schemas.microsoft.com/office/drawing/2014/main" id="{4CBC30ED-D7B3-4BAD-B957-37459664449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合作</a:t>
            </a:r>
          </a:p>
        </p:txBody>
      </p:sp>
      <p:sp>
        <p:nvSpPr>
          <p:cNvPr id="17" name="py4">
            <a:extLst xmlns:a="http://schemas.openxmlformats.org/drawingml/2006/main">
              <a:ext uri="{FF2B5EF4-FFF2-40B4-BE49-F238E27FC236}">
                <a16:creationId xmlns:a16="http://schemas.microsoft.com/office/drawing/2014/main" id="{A26BEB54-BEA6-4475-AE3F-E070962648D8}"/>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hé zuò</a:t>
            </a:r>
          </a:p>
        </p:txBody>
      </p:sp>
      <p:sp>
        <p:nvSpPr>
          <p:cNvPr id="18" name="vi4">
            <a:extLst xmlns:a="http://schemas.openxmlformats.org/drawingml/2006/main">
              <a:ext uri="{FF2B5EF4-FFF2-40B4-BE49-F238E27FC236}">
                <a16:creationId xmlns:a16="http://schemas.microsoft.com/office/drawing/2014/main" id="{13CC701C-AAE2-4627-8AF6-F16BF11F8CE2}"/>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hợp tác</a:t>
            </a:r>
          </a:p>
        </p:txBody>
      </p:sp>
      <p:sp>
        <p:nvSpPr>
          <p:cNvPr id="19" name="zh5">
            <a:extLst xmlns:a="http://schemas.openxmlformats.org/drawingml/2006/main">
              <a:ext uri="{FF2B5EF4-FFF2-40B4-BE49-F238E27FC236}">
                <a16:creationId xmlns:a16="http://schemas.microsoft.com/office/drawing/2014/main" id="{A3367CC1-E6CF-45DD-898B-D24E86C3F54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完成时间</a:t>
            </a:r>
          </a:p>
        </p:txBody>
      </p:sp>
      <p:sp>
        <p:nvSpPr>
          <p:cNvPr id="20" name="py5">
            <a:extLst xmlns:a="http://schemas.openxmlformats.org/drawingml/2006/main">
              <a:ext uri="{FF2B5EF4-FFF2-40B4-BE49-F238E27FC236}">
                <a16:creationId xmlns:a16="http://schemas.microsoft.com/office/drawing/2014/main" id="{FB13E4DB-6560-48FB-B4F9-05AC5493C53B}"/>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wán chéng shí jiān</a:t>
            </a:r>
          </a:p>
        </p:txBody>
      </p:sp>
      <p:sp>
        <p:nvSpPr>
          <p:cNvPr id="21" name="vi5">
            <a:extLst xmlns:a="http://schemas.openxmlformats.org/drawingml/2006/main">
              <a:ext uri="{FF2B5EF4-FFF2-40B4-BE49-F238E27FC236}">
                <a16:creationId xmlns:a16="http://schemas.microsoft.com/office/drawing/2014/main" id="{67751F5A-E92B-492C-884D-58E6E8C901C7}"/>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hạn hoàn thành</a:t>
            </a:r>
          </a:p>
        </p:txBody>
      </p:sp>
      <p:sp>
        <p:nvSpPr>
          <p:cNvPr id="22" name="zh6">
            <a:extLst xmlns:a="http://schemas.openxmlformats.org/drawingml/2006/main">
              <a:ext uri="{FF2B5EF4-FFF2-40B4-BE49-F238E27FC236}">
                <a16:creationId xmlns:a16="http://schemas.microsoft.com/office/drawing/2014/main" id="{02C79735-3670-4CE2-A024-B81BFCE930BC}"/>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资料</a:t>
            </a:r>
          </a:p>
        </p:txBody>
      </p:sp>
      <p:sp>
        <p:nvSpPr>
          <p:cNvPr id="23" name="py6">
            <a:extLst xmlns:a="http://schemas.openxmlformats.org/drawingml/2006/main">
              <a:ext uri="{FF2B5EF4-FFF2-40B4-BE49-F238E27FC236}">
                <a16:creationId xmlns:a16="http://schemas.microsoft.com/office/drawing/2014/main" id="{14A7FEB7-2DAD-4C74-BB47-C60B6BFC843F}"/>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zī liào</a:t>
            </a:r>
          </a:p>
        </p:txBody>
      </p:sp>
      <p:sp>
        <p:nvSpPr>
          <p:cNvPr id="24" name="vi6">
            <a:extLst xmlns:a="http://schemas.openxmlformats.org/drawingml/2006/main">
              <a:ext uri="{FF2B5EF4-FFF2-40B4-BE49-F238E27FC236}">
                <a16:creationId xmlns:a16="http://schemas.microsoft.com/office/drawing/2014/main" id="{B60BC1EE-F440-4358-A99A-A60D97765EC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tài liệu</a:t>
            </a:r>
          </a:p>
        </p:txBody>
      </p:sp>
      <p:sp>
        <p:nvSpPr>
          <p:cNvPr id="25" name="zh7">
            <a:extLst xmlns:a="http://schemas.openxmlformats.org/drawingml/2006/main">
              <a:ext uri="{FF2B5EF4-FFF2-40B4-BE49-F238E27FC236}">
                <a16:creationId xmlns:a16="http://schemas.microsoft.com/office/drawing/2014/main" id="{0BCBE42E-9910-462D-93F1-00108F4C0A1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文件</a:t>
            </a:r>
          </a:p>
        </p:txBody>
      </p:sp>
      <p:sp>
        <p:nvSpPr>
          <p:cNvPr id="26" name="py7">
            <a:extLst xmlns:a="http://schemas.openxmlformats.org/drawingml/2006/main">
              <a:ext uri="{FF2B5EF4-FFF2-40B4-BE49-F238E27FC236}">
                <a16:creationId xmlns:a16="http://schemas.microsoft.com/office/drawing/2014/main" id="{A63AAED2-4BF9-42F0-BAB5-2109AED232C3}"/>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wén jiàn</a:t>
            </a:r>
          </a:p>
        </p:txBody>
      </p:sp>
      <p:sp>
        <p:nvSpPr>
          <p:cNvPr id="27" name="vi7">
            <a:extLst xmlns:a="http://schemas.openxmlformats.org/drawingml/2006/main">
              <a:ext uri="{FF2B5EF4-FFF2-40B4-BE49-F238E27FC236}">
                <a16:creationId xmlns:a16="http://schemas.microsoft.com/office/drawing/2014/main" id="{2B2DDDC9-1A81-494B-9440-CC6ED3AFD24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tệp văn bản</a:t>
            </a:r>
          </a:p>
        </p:txBody>
      </p:sp>
    </p:spTree>
    <p:extLst>
      <p:ext uri="{BB962C8B-B14F-4D97-AF65-F5344CB8AC3E}">
        <p14:creationId xmlns:p14="http://schemas.microsoft.com/office/powerpoint/2010/main" val="2069521818"/>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526F57A6-C226-4B5F-8AE1-4C4293D7E2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00D76B9B-D5D7-490B-A0CB-7D924ABA72F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486A318-5DA0-4CCE-9048-6281952A844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AB8B679-4933-438C-A9D3-4789A1D9B508}"/>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不见</a:t>
            </a:r>
          </a:p>
        </p:txBody>
      </p:sp>
      <p:sp>
        <p:nvSpPr>
          <p:cNvPr id="5" name="py0">
            <a:extLst xmlns:a="http://schemas.openxmlformats.org/drawingml/2006/main">
              <a:ext uri="{FF2B5EF4-FFF2-40B4-BE49-F238E27FC236}">
                <a16:creationId xmlns:a16="http://schemas.microsoft.com/office/drawing/2014/main" id="{FF39F156-02A7-45AE-B25B-16F0E9480073}"/>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bújiàn</a:t>
            </a:r>
          </a:p>
        </p:txBody>
      </p:sp>
      <p:sp>
        <p:nvSpPr>
          <p:cNvPr id="6" name="vi0">
            <a:extLst xmlns:a="http://schemas.openxmlformats.org/drawingml/2006/main">
              <a:ext uri="{FF2B5EF4-FFF2-40B4-BE49-F238E27FC236}">
                <a16:creationId xmlns:a16="http://schemas.microsoft.com/office/drawing/2014/main" id="{E8303837-8FEB-43D1-B17E-65D59293D4D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thấy</a:t>
            </a:r>
          </a:p>
        </p:txBody>
      </p:sp>
      <p:sp>
        <p:nvSpPr>
          <p:cNvPr id="7" name="zh1">
            <a:extLst xmlns:a="http://schemas.openxmlformats.org/drawingml/2006/main">
              <a:ext uri="{FF2B5EF4-FFF2-40B4-BE49-F238E27FC236}">
                <a16:creationId xmlns:a16="http://schemas.microsoft.com/office/drawing/2014/main" id="{07089B92-D957-42F9-9CAC-3DE4FC0E985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该</a:t>
            </a:r>
          </a:p>
        </p:txBody>
      </p:sp>
      <p:sp>
        <p:nvSpPr>
          <p:cNvPr id="8" name="py1">
            <a:extLst xmlns:a="http://schemas.openxmlformats.org/drawingml/2006/main">
              <a:ext uri="{FF2B5EF4-FFF2-40B4-BE49-F238E27FC236}">
                <a16:creationId xmlns:a16="http://schemas.microsoft.com/office/drawing/2014/main" id="{A0F69B55-9D63-478D-A24A-B82E6F5A9188}"/>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gāi</a:t>
            </a:r>
          </a:p>
        </p:txBody>
      </p:sp>
      <p:sp>
        <p:nvSpPr>
          <p:cNvPr id="9" name="vi1">
            <a:extLst xmlns:a="http://schemas.openxmlformats.org/drawingml/2006/main">
              <a:ext uri="{FF2B5EF4-FFF2-40B4-BE49-F238E27FC236}">
                <a16:creationId xmlns:a16="http://schemas.microsoft.com/office/drawing/2014/main" id="{B57012CA-C014-48D0-BC33-1FDE16AA575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nên đến lượt</a:t>
            </a:r>
          </a:p>
        </p:txBody>
      </p:sp>
      <p:sp>
        <p:nvSpPr>
          <p:cNvPr id="10" name="zh2">
            <a:extLst xmlns:a="http://schemas.openxmlformats.org/drawingml/2006/main">
              <a:ext uri="{FF2B5EF4-FFF2-40B4-BE49-F238E27FC236}">
                <a16:creationId xmlns:a16="http://schemas.microsoft.com/office/drawing/2014/main" id="{1EC46C22-2B4D-4D89-964A-9800884DB32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开花</a:t>
            </a:r>
          </a:p>
        </p:txBody>
      </p:sp>
      <p:sp>
        <p:nvSpPr>
          <p:cNvPr id="11" name="py2">
            <a:extLst xmlns:a="http://schemas.openxmlformats.org/drawingml/2006/main">
              <a:ext uri="{FF2B5EF4-FFF2-40B4-BE49-F238E27FC236}">
                <a16:creationId xmlns:a16="http://schemas.microsoft.com/office/drawing/2014/main" id="{6F99D89B-8E95-40EA-BDBE-C6B000BD625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kāihuā</a:t>
            </a:r>
          </a:p>
        </p:txBody>
      </p:sp>
      <p:sp>
        <p:nvSpPr>
          <p:cNvPr id="12" name="vi2">
            <a:extLst xmlns:a="http://schemas.openxmlformats.org/drawingml/2006/main">
              <a:ext uri="{FF2B5EF4-FFF2-40B4-BE49-F238E27FC236}">
                <a16:creationId xmlns:a16="http://schemas.microsoft.com/office/drawing/2014/main" id="{8A6BC01D-823B-4084-9E79-548AFE14A023}"/>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nở hoa</a:t>
            </a:r>
          </a:p>
        </p:txBody>
      </p:sp>
      <p:sp>
        <p:nvSpPr>
          <p:cNvPr id="13" name="zh3">
            <a:extLst xmlns:a="http://schemas.openxmlformats.org/drawingml/2006/main">
              <a:ext uri="{FF2B5EF4-FFF2-40B4-BE49-F238E27FC236}">
                <a16:creationId xmlns:a16="http://schemas.microsoft.com/office/drawing/2014/main" id="{49E4C177-1F48-453E-AF20-1A1BCE61F019}"/>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起飞</a:t>
            </a:r>
          </a:p>
        </p:txBody>
      </p:sp>
      <p:sp>
        <p:nvSpPr>
          <p:cNvPr id="14" name="py3">
            <a:extLst xmlns:a="http://schemas.openxmlformats.org/drawingml/2006/main">
              <a:ext uri="{FF2B5EF4-FFF2-40B4-BE49-F238E27FC236}">
                <a16:creationId xmlns:a16="http://schemas.microsoft.com/office/drawing/2014/main" id="{C2E62D08-8878-4F9B-87E6-5796683DD6D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qǐfēi</a:t>
            </a:r>
          </a:p>
        </p:txBody>
      </p:sp>
      <p:sp>
        <p:nvSpPr>
          <p:cNvPr id="15" name="vi3">
            <a:extLst xmlns:a="http://schemas.openxmlformats.org/drawingml/2006/main">
              <a:ext uri="{FF2B5EF4-FFF2-40B4-BE49-F238E27FC236}">
                <a16:creationId xmlns:a16="http://schemas.microsoft.com/office/drawing/2014/main" id="{58B7BF68-65B0-4B02-B2E4-FAA1537698B0}"/>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cất cánh</a:t>
            </a:r>
          </a:p>
        </p:txBody>
      </p:sp>
      <p:sp>
        <p:nvSpPr>
          <p:cNvPr id="16" name="zh4">
            <a:extLst xmlns:a="http://schemas.openxmlformats.org/drawingml/2006/main">
              <a:ext uri="{FF2B5EF4-FFF2-40B4-BE49-F238E27FC236}">
                <a16:creationId xmlns:a16="http://schemas.microsoft.com/office/drawing/2014/main" id="{BC7EC071-D8CF-4CF6-909F-089A4C9C6129}"/>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洗澡</a:t>
            </a:r>
          </a:p>
        </p:txBody>
      </p:sp>
      <p:sp>
        <p:nvSpPr>
          <p:cNvPr id="17" name="py4">
            <a:extLst xmlns:a="http://schemas.openxmlformats.org/drawingml/2006/main">
              <a:ext uri="{FF2B5EF4-FFF2-40B4-BE49-F238E27FC236}">
                <a16:creationId xmlns:a16="http://schemas.microsoft.com/office/drawing/2014/main" id="{79488C12-2467-4588-9253-CD9EB34896D0}"/>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xǐzǎo</a:t>
            </a:r>
          </a:p>
        </p:txBody>
      </p:sp>
      <p:sp>
        <p:nvSpPr>
          <p:cNvPr id="18" name="vi4">
            <a:extLst xmlns:a="http://schemas.openxmlformats.org/drawingml/2006/main">
              <a:ext uri="{FF2B5EF4-FFF2-40B4-BE49-F238E27FC236}">
                <a16:creationId xmlns:a16="http://schemas.microsoft.com/office/drawing/2014/main" id="{51969974-8C97-4964-AC2D-FFA351945D74}"/>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tắm</a:t>
            </a:r>
          </a:p>
        </p:txBody>
      </p:sp>
      <p:sp>
        <p:nvSpPr>
          <p:cNvPr id="19" name="zh5">
            <a:extLst xmlns:a="http://schemas.openxmlformats.org/drawingml/2006/main">
              <a:ext uri="{FF2B5EF4-FFF2-40B4-BE49-F238E27FC236}">
                <a16:creationId xmlns:a16="http://schemas.microsoft.com/office/drawing/2014/main" id="{F69DF97C-CCDE-43DF-98E7-10813DEFEAD1}"/>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照</a:t>
            </a:r>
          </a:p>
        </p:txBody>
      </p:sp>
      <p:sp>
        <p:nvSpPr>
          <p:cNvPr id="20" name="py5">
            <a:extLst xmlns:a="http://schemas.openxmlformats.org/drawingml/2006/main">
              <a:ext uri="{FF2B5EF4-FFF2-40B4-BE49-F238E27FC236}">
                <a16:creationId xmlns:a16="http://schemas.microsoft.com/office/drawing/2014/main" id="{A8BF723E-94E0-440A-BB24-5EF741160147}"/>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zhào</a:t>
            </a:r>
          </a:p>
        </p:txBody>
      </p:sp>
      <p:sp>
        <p:nvSpPr>
          <p:cNvPr id="21" name="vi5">
            <a:extLst xmlns:a="http://schemas.openxmlformats.org/drawingml/2006/main">
              <a:ext uri="{FF2B5EF4-FFF2-40B4-BE49-F238E27FC236}">
                <a16:creationId xmlns:a16="http://schemas.microsoft.com/office/drawing/2014/main" id="{0C9F895E-FF67-4EDB-8631-1E45F824C190}"/>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chiếu chụp theo</a:t>
            </a:r>
          </a:p>
        </p:txBody>
      </p:sp>
    </p:spTree>
    <p:extLst>
      <p:ext uri="{BB962C8B-B14F-4D97-AF65-F5344CB8AC3E}">
        <p14:creationId xmlns:p14="http://schemas.microsoft.com/office/powerpoint/2010/main" val="636220031"/>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CE8CA00-E36A-4FB3-BE5C-3DEE989D967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71B566D5-9453-4D14-BA2D-4AA54E41D3B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E693BF8E-F851-458A-B8CC-CF517D39CB6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62F88B5-2992-4ED3-91C2-0226A4DF8E4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请把……</a:t>
            </a:r>
          </a:p>
        </p:txBody>
      </p:sp>
      <p:sp>
        <p:nvSpPr>
          <p:cNvPr id="5" name="rule">
            <a:extLst xmlns:a="http://schemas.openxmlformats.org/drawingml/2006/main">
              <a:ext uri="{FF2B5EF4-FFF2-40B4-BE49-F238E27FC236}">
                <a16:creationId xmlns:a16="http://schemas.microsoft.com/office/drawing/2014/main" id="{52B51C7A-E649-4CEF-9508-620F991EA98A}"/>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请把报告发给我。 Hãy gửi báo cáo cho tôi.</a:t>
            </a:r>
          </a:p>
        </p:txBody>
      </p:sp>
    </p:spTree>
    <p:extLst>
      <p:ext uri="{BB962C8B-B14F-4D97-AF65-F5344CB8AC3E}">
        <p14:creationId xmlns:p14="http://schemas.microsoft.com/office/powerpoint/2010/main" val="788882659"/>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FF8C05-0366-4508-9955-E43004B2074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60A98BFA-434F-4D70-AEE5-6FEC4F0608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6AEFFDFD-3513-4807-9412-745CDC92B9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633F4FAE-8020-4233-BC3B-60E4482625A3}"/>
              </a:ext>
            </a:extLst>
            <ns0:hlinkClick xmlns:ns0="http://schemas.openxmlformats.org/drawingml/2006/main" xmlns:ns1="http://schemas.openxmlformats.org/officeDocument/2006/relationships" ns1:id="rIdInteractive3">
              <ns0:snd ns1:embed="rIdEmbeddedAudio4" name="HSK3-25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4932ED65-50A8-412D-A3F0-4B5EB180EA6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54D06C73-587C-48BB-B628-69FFCB027DC0}"/>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112309648"/>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79310C9-DB4C-41AD-88C4-90A1C8222EE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E9F823B4-D120-4053-9083-38E2A04D6EE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496A80B-A87B-4441-A102-18A805D154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B23DFA9-D0FC-475F-9832-66E9CED0ECCD}"/>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报告由两个人合作完成。小林负责内容，小安负责表格。他们计划明天下午三点前完</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成，检查以后再提交。</a:t>
            </a:r>
          </a:p>
        </p:txBody>
      </p:sp>
      <p:sp>
        <p:nvSpPr>
          <p:cNvPr id="5" name="q0">
            <a:extLst xmlns:a="http://schemas.openxmlformats.org/drawingml/2006/main">
              <a:ext uri="{FF2B5EF4-FFF2-40B4-BE49-F238E27FC236}">
                <a16:creationId xmlns:a16="http://schemas.microsoft.com/office/drawing/2014/main" id="{670652FD-CAC0-4B23-8D4E-DC8B09B0F51A}"/>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谁负责表格？</a:t>
            </a:r>
          </a:p>
        </p:txBody>
      </p:sp>
      <p:sp>
        <p:nvSpPr>
          <p:cNvPr id="6" name="q1">
            <a:extLst xmlns:a="http://schemas.openxmlformats.org/drawingml/2006/main">
              <a:ext uri="{FF2B5EF4-FFF2-40B4-BE49-F238E27FC236}">
                <a16:creationId xmlns:a16="http://schemas.microsoft.com/office/drawing/2014/main" id="{D4015618-7597-430E-AE63-56ADE61D5067}"/>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什么时候检查？</a:t>
            </a:r>
          </a:p>
        </p:txBody>
      </p:sp>
    </p:spTree>
    <p:extLst>
      <p:ext uri="{BB962C8B-B14F-4D97-AF65-F5344CB8AC3E}">
        <p14:creationId xmlns:p14="http://schemas.microsoft.com/office/powerpoint/2010/main" val="568607641"/>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AF59F112-E976-4A4B-8F2D-C83E2296967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8F25DEF3-7E9B-4B7E-823A-23DFC80776C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3B14F4D-23A1-44DE-9C68-DCF32A8B3B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5618DF3E-E831-4966-AE90-F679AC733A1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“nhiệm vụ”?</a:t>
            </a:r>
          </a:p>
        </p:txBody>
      </p:sp>
      <p:sp>
        <p:nvSpPr>
          <p:cNvPr id="5" name="audio_game">
            <a:extLst xmlns:a="http://schemas.openxmlformats.org/drawingml/2006/main">
              <a:ext uri="{FF2B5EF4-FFF2-40B4-BE49-F238E27FC236}">
                <a16:creationId xmlns:a16="http://schemas.microsoft.com/office/drawing/2014/main" id="{A20E82C7-442A-44BD-9591-977CFA221EFC}"/>
              </a:ext>
            </a:extLst>
            <ns0:hlinkClick xmlns:ns0="http://schemas.openxmlformats.org/drawingml/2006/main" xmlns:ns1="http://schemas.openxmlformats.org/officeDocument/2006/relationships" ns1:id="rIdInteractive3">
              <ns0:snd ns1:embed="rIdEmbeddedAudio4" name="HSK3-25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8500A29F-56D8-415C-9006-A946E29EAA58}"/>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任务</a:t>
            </a:r>
          </a:p>
        </p:txBody>
      </p:sp>
      <p:sp>
        <p:nvSpPr>
          <p:cNvPr id="7" name="choice_1">
            <a:extLst xmlns:a="http://schemas.openxmlformats.org/drawingml/2006/main">
              <a:ext uri="{FF2B5EF4-FFF2-40B4-BE49-F238E27FC236}">
                <a16:creationId xmlns:a16="http://schemas.microsoft.com/office/drawing/2014/main" id="{61B7CEC3-0621-4355-8D0A-913C9480AE1A}"/>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负责</a:t>
            </a:r>
          </a:p>
        </p:txBody>
      </p:sp>
      <p:sp>
        <p:nvSpPr>
          <p:cNvPr id="8" name="choice_2">
            <a:extLst xmlns:a="http://schemas.openxmlformats.org/drawingml/2006/main">
              <a:ext uri="{FF2B5EF4-FFF2-40B4-BE49-F238E27FC236}">
                <a16:creationId xmlns:a16="http://schemas.microsoft.com/office/drawing/2014/main" id="{79B680D2-3CFD-4E83-8AF1-6C6FE8453E1F}"/>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项目</a:t>
            </a:r>
          </a:p>
        </p:txBody>
      </p:sp>
    </p:spTree>
    <p:extLst>
      <p:ext uri="{BB962C8B-B14F-4D97-AF65-F5344CB8AC3E}">
        <p14:creationId xmlns:p14="http://schemas.microsoft.com/office/powerpoint/2010/main" val="724570768"/>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8560E14-CE8F-48AB-9F24-AA68675768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8E63E7DC-0C50-49D5-9E7D-964CD92AD90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CCCDD9D9-D6C8-4961-8D9E-08CC4296FC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4D289E6-F1CA-4560-80AD-359F9E765DCD}"/>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任务 (rèn wù) = nhiệm vụ.</a:t>
            </a:r>
          </a:p>
        </p:txBody>
      </p:sp>
      <p:sp>
        <p:nvSpPr>
          <p:cNvPr id="5" name="stretch">
            <a:extLst xmlns:a="http://schemas.openxmlformats.org/drawingml/2006/main">
              <a:ext uri="{FF2B5EF4-FFF2-40B4-BE49-F238E27FC236}">
                <a16:creationId xmlns:a16="http://schemas.microsoft.com/office/drawing/2014/main" id="{56E6E521-9DEF-44C4-99E3-0B53BA7A073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6AFDA4B-E563-4A6A-92DD-077E655C2E3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85253123"/>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99623F9-ED5E-4FEA-B638-D1701168D05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30584815-AD66-43F1-96B4-DEFF0B1E13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5719EEA8-D61B-4644-9431-A6162516145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50E76500-AC38-4CDA-823B-CA61545DD41A}"/>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8D3E61EE-7A3C-4E44-B805-9F896D319D9F}"/>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61439303"/>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AE2D779-AE1F-4986-BF3A-B0E4523A9B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9846E54F-F6A1-49D2-8A2C-F5D52C68074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E59CE89-D6D5-4F49-93E4-13068EAA63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1968476B-BDFE-4E9C-93F4-21B554C5D743}"/>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Chia một dự án nhỏ thành nhiệm vụ, người phụ trách và hạn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nộp. Một thành viên báo chậm để nhóm điều chỉnh.</a:t>
            </a:r>
          </a:p>
        </p:txBody>
      </p:sp>
      <p:sp>
        <p:nvSpPr>
          <p:cNvPr id="5" name="taskrule">
            <a:extLst xmlns:a="http://schemas.openxmlformats.org/drawingml/2006/main">
              <a:ext uri="{FF2B5EF4-FFF2-40B4-BE49-F238E27FC236}">
                <a16:creationId xmlns:a16="http://schemas.microsoft.com/office/drawing/2014/main" id="{9F095C29-8D35-41B4-8B5D-6F7E882BEF26}"/>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886826360"/>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EBD94CA-5B92-4EA2-A531-451AC7236F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9D56B1BE-FBBF-4FA6-BFB8-3C955CCFFFB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92A0167-157B-4781-8C47-017B74A5175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任"/>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务"/>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负"/>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责"/>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项"/>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目"/>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3531883"/>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0AB1D1-3177-4874-A638-DED1160C7E1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D02212D8-F29B-44A4-B79E-FB05BE155A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228708C-476B-4C94-B62B-20AA555F86B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4E623085-FE45-4BB2-995B-B16953D9564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821FE974-E44C-4D07-A2D6-1FA5EBB8A821}"/>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810C5039-87C8-4B5B-B65D-E16FAC3BAA06}"/>
              </a:ext>
            </a:extLst>
            <ns0:hlinkClick xmlns:ns0="http://schemas.openxmlformats.org/drawingml/2006/main" xmlns:ns1="http://schemas.openxmlformats.org/officeDocument/2006/relationships" ns1:id="rIdInteractive3">
              <ns0:snd ns1:embed="rIdEmbeddedAudio4" name="HSK3-25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126242282"/>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2F4257E-BA49-48B9-A581-AED8497E28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HSK3-25</a:t>
            </a:r>
          </a:p>
        </p:txBody>
      </p:sp>
      <p:sp>
        <p:nvSpPr>
          <p:cNvPr id="2" name="heading">
            <a:extLst xmlns:a="http://schemas.openxmlformats.org/drawingml/2006/main">
              <a:ext uri="{FF2B5EF4-FFF2-40B4-BE49-F238E27FC236}">
                <a16:creationId xmlns:a16="http://schemas.microsoft.com/office/drawing/2014/main" id="{54B8AFB6-053D-4673-9024-919B8D3D83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F3D430C-481E-4968-ABD7-9F9FDB2D1A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D7132807-F5DA-4D1F-84B8-91C19AADA70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B2C6EA1-0BCB-4A68-B75C-55284763CC04}"/>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777269983"/>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CE7CBE4-63A1-4105-B37D-3219F68E1B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D7363EF9-7C76-4CC0-AE84-AAEAF0E1C4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Giao tiếp công sở</a:t>
            </a:r>
          </a:p>
        </p:txBody>
      </p:sp>
      <p:sp>
        <p:nvSpPr>
          <p:cNvPr id="3" name="page">
            <a:extLst xmlns:a="http://schemas.openxmlformats.org/drawingml/2006/main">
              <a:ext uri="{FF2B5EF4-FFF2-40B4-BE49-F238E27FC236}">
                <a16:creationId xmlns:a16="http://schemas.microsoft.com/office/drawing/2014/main" id="{6A2083D1-0C36-4393-A32F-87D3831A578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F18D798-63D5-483F-9F55-D697D44068AB}"/>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先……才能…… và đọc tìm chi tiết.</a:t>
            </a:r>
          </a:p>
        </p:txBody>
      </p:sp>
      <p:sp>
        <p:nvSpPr>
          <p:cNvPr id="5" name="duration">
            <a:extLst xmlns:a="http://schemas.openxmlformats.org/drawingml/2006/main">
              <a:ext uri="{FF2B5EF4-FFF2-40B4-BE49-F238E27FC236}">
                <a16:creationId xmlns:a16="http://schemas.microsoft.com/office/drawing/2014/main" id="{106E0F7D-B501-4AE0-BAAF-124FB1C5EB46}"/>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670800020"/>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F65F2D7-50DF-4E7F-9BF9-1CA22FE79B7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9C786EDB-519C-4BDB-954B-89118D30CD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8AB387C-4FD6-46C4-A944-6A651591EF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0B108C7E-E00E-4547-89D3-E4D8DA3FEA12}"/>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等待     及时     着急</a:t>
            </a:r>
          </a:p>
        </p:txBody>
      </p:sp>
      <p:sp>
        <p:nvSpPr>
          <p:cNvPr id="5" name="retrieval">
            <a:extLst xmlns:a="http://schemas.openxmlformats.org/drawingml/2006/main">
              <a:ext uri="{FF2B5EF4-FFF2-40B4-BE49-F238E27FC236}">
                <a16:creationId xmlns:a16="http://schemas.microsoft.com/office/drawing/2014/main" id="{24C3EE9B-E642-4B5D-8EB5-5822F4503FD7}"/>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79357246"/>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A60389A7-D5B5-44B6-9AC2-007D88E8BC0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5B4EB492-272A-4848-BE3E-332E0000EF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DA82659-EB94-4513-A3AE-744E388FC9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E3CB2F5D-D483-4D38-83BA-DB245BFAFDFE}"/>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报告</a:t>
            </a:r>
          </a:p>
        </p:txBody>
      </p:sp>
      <p:sp>
        <p:nvSpPr>
          <p:cNvPr id="5" name="py0">
            <a:extLst xmlns:a="http://schemas.openxmlformats.org/drawingml/2006/main">
              <a:ext uri="{FF2B5EF4-FFF2-40B4-BE49-F238E27FC236}">
                <a16:creationId xmlns:a16="http://schemas.microsoft.com/office/drawing/2014/main" id="{AF310917-2520-4F68-9241-8FD92B8AAF25}"/>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bào gào</a:t>
            </a:r>
          </a:p>
        </p:txBody>
      </p:sp>
      <p:sp>
        <p:nvSpPr>
          <p:cNvPr id="6" name="vi0">
            <a:extLst xmlns:a="http://schemas.openxmlformats.org/drawingml/2006/main">
              <a:ext uri="{FF2B5EF4-FFF2-40B4-BE49-F238E27FC236}">
                <a16:creationId xmlns:a16="http://schemas.microsoft.com/office/drawing/2014/main" id="{79B5CE70-DA9B-4F64-9CF8-737D448966F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báo cáo</a:t>
            </a:r>
          </a:p>
        </p:txBody>
      </p:sp>
      <p:sp>
        <p:nvSpPr>
          <p:cNvPr id="7" name="zh1">
            <a:extLst xmlns:a="http://schemas.openxmlformats.org/drawingml/2006/main">
              <a:ext uri="{FF2B5EF4-FFF2-40B4-BE49-F238E27FC236}">
                <a16:creationId xmlns:a16="http://schemas.microsoft.com/office/drawing/2014/main" id="{751C3B11-2189-40F9-B292-C9A73DD2E0E9}"/>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表格</a:t>
            </a:r>
          </a:p>
        </p:txBody>
      </p:sp>
      <p:sp>
        <p:nvSpPr>
          <p:cNvPr id="8" name="py1">
            <a:extLst xmlns:a="http://schemas.openxmlformats.org/drawingml/2006/main">
              <a:ext uri="{FF2B5EF4-FFF2-40B4-BE49-F238E27FC236}">
                <a16:creationId xmlns:a16="http://schemas.microsoft.com/office/drawing/2014/main" id="{13BBF72A-D519-46B3-A673-811E3D7CA134}"/>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biǎo gé</a:t>
            </a:r>
          </a:p>
        </p:txBody>
      </p:sp>
      <p:sp>
        <p:nvSpPr>
          <p:cNvPr id="9" name="vi1">
            <a:extLst xmlns:a="http://schemas.openxmlformats.org/drawingml/2006/main">
              <a:ext uri="{FF2B5EF4-FFF2-40B4-BE49-F238E27FC236}">
                <a16:creationId xmlns:a16="http://schemas.microsoft.com/office/drawing/2014/main" id="{C93E84F9-DC7B-4682-9462-742CEA230EEB}"/>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bảng biểu</a:t>
            </a:r>
          </a:p>
        </p:txBody>
      </p:sp>
      <p:sp>
        <p:nvSpPr>
          <p:cNvPr id="10" name="zh2">
            <a:extLst xmlns:a="http://schemas.openxmlformats.org/drawingml/2006/main">
              <a:ext uri="{FF2B5EF4-FFF2-40B4-BE49-F238E27FC236}">
                <a16:creationId xmlns:a16="http://schemas.microsoft.com/office/drawing/2014/main" id="{2F53574B-0FD9-4DEB-8695-593B0D8D4457}"/>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修改</a:t>
            </a:r>
          </a:p>
        </p:txBody>
      </p:sp>
      <p:sp>
        <p:nvSpPr>
          <p:cNvPr id="11" name="py2">
            <a:extLst xmlns:a="http://schemas.openxmlformats.org/drawingml/2006/main">
              <a:ext uri="{FF2B5EF4-FFF2-40B4-BE49-F238E27FC236}">
                <a16:creationId xmlns:a16="http://schemas.microsoft.com/office/drawing/2014/main" id="{99C499F8-C2E9-46A9-B15F-8F1E3F1E5494}"/>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xiū gǎi</a:t>
            </a:r>
          </a:p>
        </p:txBody>
      </p:sp>
      <p:sp>
        <p:nvSpPr>
          <p:cNvPr id="12" name="vi2">
            <a:extLst xmlns:a="http://schemas.openxmlformats.org/drawingml/2006/main">
              <a:ext uri="{FF2B5EF4-FFF2-40B4-BE49-F238E27FC236}">
                <a16:creationId xmlns:a16="http://schemas.microsoft.com/office/drawing/2014/main" id="{E5C00E49-6491-4666-9CDA-199DFAE9D419}"/>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chỉnh sửa</a:t>
            </a:r>
          </a:p>
        </p:txBody>
      </p:sp>
      <p:sp>
        <p:nvSpPr>
          <p:cNvPr id="13" name="zh3">
            <a:extLst xmlns:a="http://schemas.openxmlformats.org/drawingml/2006/main">
              <a:ext uri="{FF2B5EF4-FFF2-40B4-BE49-F238E27FC236}">
                <a16:creationId xmlns:a16="http://schemas.microsoft.com/office/drawing/2014/main" id="{4AFEF716-53D8-48B5-898F-EF59E61387FF}"/>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打印</a:t>
            </a:r>
          </a:p>
        </p:txBody>
      </p:sp>
      <p:sp>
        <p:nvSpPr>
          <p:cNvPr id="14" name="py3">
            <a:extLst xmlns:a="http://schemas.openxmlformats.org/drawingml/2006/main">
              <a:ext uri="{FF2B5EF4-FFF2-40B4-BE49-F238E27FC236}">
                <a16:creationId xmlns:a16="http://schemas.microsoft.com/office/drawing/2014/main" id="{DB77DD96-DC28-4163-8E3B-27221E617466}"/>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dǎ yìn</a:t>
            </a:r>
          </a:p>
        </p:txBody>
      </p:sp>
      <p:sp>
        <p:nvSpPr>
          <p:cNvPr id="15" name="vi3">
            <a:extLst xmlns:a="http://schemas.openxmlformats.org/drawingml/2006/main">
              <a:ext uri="{FF2B5EF4-FFF2-40B4-BE49-F238E27FC236}">
                <a16:creationId xmlns:a16="http://schemas.microsoft.com/office/drawing/2014/main" id="{4E7374EB-4F40-4612-B663-53E593F35EB9}"/>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in</a:t>
            </a:r>
          </a:p>
        </p:txBody>
      </p:sp>
      <p:sp>
        <p:nvSpPr>
          <p:cNvPr id="16" name="zh4">
            <a:extLst xmlns:a="http://schemas.openxmlformats.org/drawingml/2006/main">
              <a:ext uri="{FF2B5EF4-FFF2-40B4-BE49-F238E27FC236}">
                <a16:creationId xmlns:a16="http://schemas.microsoft.com/office/drawing/2014/main" id="{1C294562-5742-4589-81A5-EF07E567C8CB}"/>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提交</a:t>
            </a:r>
          </a:p>
        </p:txBody>
      </p:sp>
      <p:sp>
        <p:nvSpPr>
          <p:cNvPr id="17" name="py4">
            <a:extLst xmlns:a="http://schemas.openxmlformats.org/drawingml/2006/main">
              <a:ext uri="{FF2B5EF4-FFF2-40B4-BE49-F238E27FC236}">
                <a16:creationId xmlns:a16="http://schemas.microsoft.com/office/drawing/2014/main" id="{F591A421-427C-44A1-B85F-673E18407A1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tí jiāo</a:t>
            </a:r>
          </a:p>
        </p:txBody>
      </p:sp>
      <p:sp>
        <p:nvSpPr>
          <p:cNvPr id="18" name="vi4">
            <a:extLst xmlns:a="http://schemas.openxmlformats.org/drawingml/2006/main">
              <a:ext uri="{FF2B5EF4-FFF2-40B4-BE49-F238E27FC236}">
                <a16:creationId xmlns:a16="http://schemas.microsoft.com/office/drawing/2014/main" id="{714EA71B-0B47-44E7-9446-6E72043EEA6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nộp</a:t>
            </a:r>
          </a:p>
        </p:txBody>
      </p:sp>
      <p:sp>
        <p:nvSpPr>
          <p:cNvPr id="19" name="zh5">
            <a:extLst xmlns:a="http://schemas.openxmlformats.org/drawingml/2006/main">
              <a:ext uri="{FF2B5EF4-FFF2-40B4-BE49-F238E27FC236}">
                <a16:creationId xmlns:a16="http://schemas.microsoft.com/office/drawing/2014/main" id="{8780587C-F4E5-4113-91CC-979E0FEE6E5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检查结果</a:t>
            </a:r>
          </a:p>
        </p:txBody>
      </p:sp>
      <p:sp>
        <p:nvSpPr>
          <p:cNvPr id="20" name="py5">
            <a:extLst xmlns:a="http://schemas.openxmlformats.org/drawingml/2006/main">
              <a:ext uri="{FF2B5EF4-FFF2-40B4-BE49-F238E27FC236}">
                <a16:creationId xmlns:a16="http://schemas.microsoft.com/office/drawing/2014/main" id="{F2B7D1C1-9DF4-4261-BE84-A454F6779B10}"/>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jiǎn chá jié guǒ</a:t>
            </a:r>
          </a:p>
        </p:txBody>
      </p:sp>
      <p:sp>
        <p:nvSpPr>
          <p:cNvPr id="21" name="vi5">
            <a:extLst xmlns:a="http://schemas.openxmlformats.org/drawingml/2006/main">
              <a:ext uri="{FF2B5EF4-FFF2-40B4-BE49-F238E27FC236}">
                <a16:creationId xmlns:a16="http://schemas.microsoft.com/office/drawing/2014/main" id="{3CEFA53E-6777-4009-A89F-2C7ACB9E57E8}"/>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quả kiểm tra</a:t>
            </a:r>
          </a:p>
        </p:txBody>
      </p:sp>
      <p:sp>
        <p:nvSpPr>
          <p:cNvPr id="22" name="zh6">
            <a:extLst xmlns:a="http://schemas.openxmlformats.org/drawingml/2006/main">
              <a:ext uri="{FF2B5EF4-FFF2-40B4-BE49-F238E27FC236}">
                <a16:creationId xmlns:a16="http://schemas.microsoft.com/office/drawing/2014/main" id="{B890C671-92DC-43A6-B94A-FFB8C5B6D700}"/>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收到邮件</a:t>
            </a:r>
          </a:p>
        </p:txBody>
      </p:sp>
      <p:sp>
        <p:nvSpPr>
          <p:cNvPr id="23" name="py6">
            <a:extLst xmlns:a="http://schemas.openxmlformats.org/drawingml/2006/main">
              <a:ext uri="{FF2B5EF4-FFF2-40B4-BE49-F238E27FC236}">
                <a16:creationId xmlns:a16="http://schemas.microsoft.com/office/drawing/2014/main" id="{E8CD5E9B-1771-47E8-B100-66AB1315E19E}"/>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shōu dào yóu jiàn</a:t>
            </a:r>
          </a:p>
        </p:txBody>
      </p:sp>
      <p:sp>
        <p:nvSpPr>
          <p:cNvPr id="24" name="vi6">
            <a:extLst xmlns:a="http://schemas.openxmlformats.org/drawingml/2006/main">
              <a:ext uri="{FF2B5EF4-FFF2-40B4-BE49-F238E27FC236}">
                <a16:creationId xmlns:a16="http://schemas.microsoft.com/office/drawing/2014/main" id="{A0C33707-36D4-4235-AAF9-BDAE3AACCC60}"/>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nhận email</a:t>
            </a:r>
          </a:p>
        </p:txBody>
      </p:sp>
      <p:sp>
        <p:nvSpPr>
          <p:cNvPr id="25" name="zh7">
            <a:extLst xmlns:a="http://schemas.openxmlformats.org/drawingml/2006/main">
              <a:ext uri="{FF2B5EF4-FFF2-40B4-BE49-F238E27FC236}">
                <a16:creationId xmlns:a16="http://schemas.microsoft.com/office/drawing/2014/main" id="{BE4BFBE8-950A-4A6E-8F78-C3D507E29981}"/>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讨论</a:t>
            </a:r>
          </a:p>
        </p:txBody>
      </p:sp>
      <p:sp>
        <p:nvSpPr>
          <p:cNvPr id="26" name="py7">
            <a:extLst xmlns:a="http://schemas.openxmlformats.org/drawingml/2006/main">
              <a:ext uri="{FF2B5EF4-FFF2-40B4-BE49-F238E27FC236}">
                <a16:creationId xmlns:a16="http://schemas.microsoft.com/office/drawing/2014/main" id="{CC03BA35-1063-468A-B494-8D49B759115D}"/>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tǎo lùn</a:t>
            </a:r>
          </a:p>
        </p:txBody>
      </p:sp>
      <p:sp>
        <p:nvSpPr>
          <p:cNvPr id="27" name="vi7">
            <a:extLst xmlns:a="http://schemas.openxmlformats.org/drawingml/2006/main">
              <a:ext uri="{FF2B5EF4-FFF2-40B4-BE49-F238E27FC236}">
                <a16:creationId xmlns:a16="http://schemas.microsoft.com/office/drawing/2014/main" id="{9C018A5E-42CE-4694-B091-735F5D412532}"/>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thảo luận</a:t>
            </a:r>
          </a:p>
        </p:txBody>
      </p:sp>
    </p:spTree>
    <p:extLst>
      <p:ext uri="{BB962C8B-B14F-4D97-AF65-F5344CB8AC3E}">
        <p14:creationId xmlns:p14="http://schemas.microsoft.com/office/powerpoint/2010/main" val="1256780790"/>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B85393E-13F8-44C2-BE6F-8CB56EFCDA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558C8558-78B4-4266-A571-4B4EACEB56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42B010CE-2098-4071-A158-C64BD45662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BBF7A2C-E2B6-4F27-BDFB-7391A154EEAC}"/>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不用</a:t>
            </a:r>
          </a:p>
        </p:txBody>
      </p:sp>
      <p:sp>
        <p:nvSpPr>
          <p:cNvPr id="5" name="py0">
            <a:extLst xmlns:a="http://schemas.openxmlformats.org/drawingml/2006/main">
              <a:ext uri="{FF2B5EF4-FFF2-40B4-BE49-F238E27FC236}">
                <a16:creationId xmlns:a16="http://schemas.microsoft.com/office/drawing/2014/main" id="{B0AD1B0D-55D8-4EC4-8E41-2900531A3AB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búyòng</a:t>
            </a:r>
          </a:p>
        </p:txBody>
      </p:sp>
      <p:sp>
        <p:nvSpPr>
          <p:cNvPr id="6" name="vi0">
            <a:extLst xmlns:a="http://schemas.openxmlformats.org/drawingml/2006/main">
              <a:ext uri="{FF2B5EF4-FFF2-40B4-BE49-F238E27FC236}">
                <a16:creationId xmlns:a16="http://schemas.microsoft.com/office/drawing/2014/main" id="{C38D3B6F-666C-4083-B0D0-E09B2108C92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không cần</a:t>
            </a:r>
          </a:p>
        </p:txBody>
      </p:sp>
      <p:sp>
        <p:nvSpPr>
          <p:cNvPr id="7" name="zh1">
            <a:extLst xmlns:a="http://schemas.openxmlformats.org/drawingml/2006/main">
              <a:ext uri="{FF2B5EF4-FFF2-40B4-BE49-F238E27FC236}">
                <a16:creationId xmlns:a16="http://schemas.microsoft.com/office/drawing/2014/main" id="{BF75CD49-FD65-4CCB-922F-C7F4E7CAA82B}"/>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感兴趣</a:t>
            </a:r>
          </a:p>
        </p:txBody>
      </p:sp>
      <p:sp>
        <p:nvSpPr>
          <p:cNvPr id="8" name="py1">
            <a:extLst xmlns:a="http://schemas.openxmlformats.org/drawingml/2006/main">
              <a:ext uri="{FF2B5EF4-FFF2-40B4-BE49-F238E27FC236}">
                <a16:creationId xmlns:a16="http://schemas.microsoft.com/office/drawing/2014/main" id="{CFAE16A5-FFA6-41A3-824F-B90236644FBC}"/>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gǎn xìngqù</a:t>
            </a:r>
          </a:p>
        </p:txBody>
      </p:sp>
      <p:sp>
        <p:nvSpPr>
          <p:cNvPr id="9" name="vi1">
            <a:extLst xmlns:a="http://schemas.openxmlformats.org/drawingml/2006/main">
              <a:ext uri="{FF2B5EF4-FFF2-40B4-BE49-F238E27FC236}">
                <a16:creationId xmlns:a16="http://schemas.microsoft.com/office/drawing/2014/main" id="{6432198E-E2F4-4FB4-962B-A8A2B1CD2A3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có hứng thú</a:t>
            </a:r>
          </a:p>
        </p:txBody>
      </p:sp>
      <p:sp>
        <p:nvSpPr>
          <p:cNvPr id="10" name="zh2">
            <a:extLst xmlns:a="http://schemas.openxmlformats.org/drawingml/2006/main">
              <a:ext uri="{FF2B5EF4-FFF2-40B4-BE49-F238E27FC236}">
                <a16:creationId xmlns:a16="http://schemas.microsoft.com/office/drawing/2014/main" id="{6FD3BDDA-6DDC-427A-93B8-0DB15C4772B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开会</a:t>
            </a:r>
          </a:p>
        </p:txBody>
      </p:sp>
      <p:sp>
        <p:nvSpPr>
          <p:cNvPr id="11" name="py2">
            <a:extLst xmlns:a="http://schemas.openxmlformats.org/drawingml/2006/main">
              <a:ext uri="{FF2B5EF4-FFF2-40B4-BE49-F238E27FC236}">
                <a16:creationId xmlns:a16="http://schemas.microsoft.com/office/drawing/2014/main" id="{7E8332D1-F1F2-4AE2-ABD4-6B5A38E043C6}"/>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kāihuì</a:t>
            </a:r>
          </a:p>
        </p:txBody>
      </p:sp>
      <p:sp>
        <p:nvSpPr>
          <p:cNvPr id="12" name="vi2">
            <a:extLst xmlns:a="http://schemas.openxmlformats.org/drawingml/2006/main">
              <a:ext uri="{FF2B5EF4-FFF2-40B4-BE49-F238E27FC236}">
                <a16:creationId xmlns:a16="http://schemas.microsoft.com/office/drawing/2014/main" id="{5DCB8527-4047-44E8-9FBC-0DFFD02DC444}"/>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họp</a:t>
            </a:r>
          </a:p>
        </p:txBody>
      </p:sp>
      <p:sp>
        <p:nvSpPr>
          <p:cNvPr id="13" name="zh3">
            <a:extLst xmlns:a="http://schemas.openxmlformats.org/drawingml/2006/main">
              <a:ext uri="{FF2B5EF4-FFF2-40B4-BE49-F238E27FC236}">
                <a16:creationId xmlns:a16="http://schemas.microsoft.com/office/drawing/2014/main" id="{4E3F2FBE-FD11-47FB-A947-29FD6B53AE9A}"/>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汽车</a:t>
            </a:r>
          </a:p>
        </p:txBody>
      </p:sp>
      <p:sp>
        <p:nvSpPr>
          <p:cNvPr id="14" name="py3">
            <a:extLst xmlns:a="http://schemas.openxmlformats.org/drawingml/2006/main">
              <a:ext uri="{FF2B5EF4-FFF2-40B4-BE49-F238E27FC236}">
                <a16:creationId xmlns:a16="http://schemas.microsoft.com/office/drawing/2014/main" id="{99AB7B12-3B14-417D-BDC4-51060BFB727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qìchē</a:t>
            </a:r>
          </a:p>
        </p:txBody>
      </p:sp>
      <p:sp>
        <p:nvSpPr>
          <p:cNvPr id="15" name="vi3">
            <a:extLst xmlns:a="http://schemas.openxmlformats.org/drawingml/2006/main">
              <a:ext uri="{FF2B5EF4-FFF2-40B4-BE49-F238E27FC236}">
                <a16:creationId xmlns:a16="http://schemas.microsoft.com/office/drawing/2014/main" id="{CFC6616B-D7B8-44BF-86ED-5801DA592777}"/>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ô tô</a:t>
            </a:r>
          </a:p>
        </p:txBody>
      </p:sp>
      <p:sp>
        <p:nvSpPr>
          <p:cNvPr id="16" name="zh4">
            <a:extLst xmlns:a="http://schemas.openxmlformats.org/drawingml/2006/main">
              <a:ext uri="{FF2B5EF4-FFF2-40B4-BE49-F238E27FC236}">
                <a16:creationId xmlns:a16="http://schemas.microsoft.com/office/drawing/2014/main" id="{BACECB68-E7CA-4A28-AAC2-0F5EBC17606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夏天</a:t>
            </a:r>
          </a:p>
        </p:txBody>
      </p:sp>
      <p:sp>
        <p:nvSpPr>
          <p:cNvPr id="17" name="py4">
            <a:extLst xmlns:a="http://schemas.openxmlformats.org/drawingml/2006/main">
              <a:ext uri="{FF2B5EF4-FFF2-40B4-BE49-F238E27FC236}">
                <a16:creationId xmlns:a16="http://schemas.microsoft.com/office/drawing/2014/main" id="{395E9D72-E1B7-4B51-900C-701294E4D8C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xiàtiān</a:t>
            </a:r>
          </a:p>
        </p:txBody>
      </p:sp>
      <p:sp>
        <p:nvSpPr>
          <p:cNvPr id="18" name="vi4">
            <a:extLst xmlns:a="http://schemas.openxmlformats.org/drawingml/2006/main">
              <a:ext uri="{FF2B5EF4-FFF2-40B4-BE49-F238E27FC236}">
                <a16:creationId xmlns:a16="http://schemas.microsoft.com/office/drawing/2014/main" id="{C6DEB4CA-E888-459D-BD65-9325DEB4772E}"/>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mùa hè</a:t>
            </a:r>
          </a:p>
        </p:txBody>
      </p:sp>
      <p:sp>
        <p:nvSpPr>
          <p:cNvPr id="19" name="zh5">
            <a:extLst xmlns:a="http://schemas.openxmlformats.org/drawingml/2006/main">
              <a:ext uri="{FF2B5EF4-FFF2-40B4-BE49-F238E27FC236}">
                <a16:creationId xmlns:a16="http://schemas.microsoft.com/office/drawing/2014/main" id="{B43EE535-C210-41BC-8869-6CAC3B886E2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照顾</a:t>
            </a:r>
          </a:p>
        </p:txBody>
      </p:sp>
      <p:sp>
        <p:nvSpPr>
          <p:cNvPr id="20" name="py5">
            <a:extLst xmlns:a="http://schemas.openxmlformats.org/drawingml/2006/main">
              <a:ext uri="{FF2B5EF4-FFF2-40B4-BE49-F238E27FC236}">
                <a16:creationId xmlns:a16="http://schemas.microsoft.com/office/drawing/2014/main" id="{52F56C82-22DE-43C0-BC67-A85CF7C6B2FE}"/>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zhàogù</a:t>
            </a:r>
          </a:p>
        </p:txBody>
      </p:sp>
      <p:sp>
        <p:nvSpPr>
          <p:cNvPr id="21" name="vi5">
            <a:extLst xmlns:a="http://schemas.openxmlformats.org/drawingml/2006/main">
              <a:ext uri="{FF2B5EF4-FFF2-40B4-BE49-F238E27FC236}">
                <a16:creationId xmlns:a16="http://schemas.microsoft.com/office/drawing/2014/main" id="{EBC02018-0164-48BF-9DE7-31B7E0E6C9DD}"/>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chăm sóc</a:t>
            </a:r>
          </a:p>
        </p:txBody>
      </p:sp>
    </p:spTree>
    <p:extLst>
      <p:ext uri="{BB962C8B-B14F-4D97-AF65-F5344CB8AC3E}">
        <p14:creationId xmlns:p14="http://schemas.microsoft.com/office/powerpoint/2010/main" val="246959781"/>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90335EE-3AD0-498D-A2F5-F5FA44F9B2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022F48BF-5BDC-4219-A22B-6351B543CDB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C8752DE-E040-4C54-9C3D-FE552B01BEC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347E1173-E3F8-4FAD-B528-C9DB6FCD051A}"/>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先……才能……</a:t>
            </a:r>
          </a:p>
        </p:txBody>
      </p:sp>
      <p:sp>
        <p:nvSpPr>
          <p:cNvPr id="5" name="rule">
            <a:extLst xmlns:a="http://schemas.openxmlformats.org/drawingml/2006/main">
              <a:ext uri="{FF2B5EF4-FFF2-40B4-BE49-F238E27FC236}">
                <a16:creationId xmlns:a16="http://schemas.microsoft.com/office/drawing/2014/main" id="{62BE1EED-2F49-4429-BDC3-32D26EC771E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先核对资料，才能提交。 Phải kiểm tra tài liệu rồi mới nộp.</a:t>
            </a:r>
          </a:p>
        </p:txBody>
      </p:sp>
    </p:spTree>
    <p:extLst>
      <p:ext uri="{BB962C8B-B14F-4D97-AF65-F5344CB8AC3E}">
        <p14:creationId xmlns:p14="http://schemas.microsoft.com/office/powerpoint/2010/main" val="1768720473"/>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683A176-2987-41DB-92CC-83D3634428B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9DB6D522-B415-4122-AC39-8B0F25879D9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09B56EB2-63C5-46A7-AC9D-92DD35D150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3858C2B-C101-4F4B-87CD-54DAC03FB39D}"/>
              </a:ext>
            </a:extLst>
            <ns0:hlinkClick xmlns:ns0="http://schemas.openxmlformats.org/drawingml/2006/main" xmlns:ns1="http://schemas.openxmlformats.org/officeDocument/2006/relationships" ns1:id="rIdInteractive3">
              <ns0:snd ns1:embed="rIdEmbeddedAudio4" name="HSK3-2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B04B406-8EE2-4CCD-A1EC-DFF50792113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F027FA4B-2A4A-44FF-BC5E-29DC95C84C05}"/>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773032851"/>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644FF42-BD49-48CD-87B1-16DB271430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711F898A-6102-48F3-8E5A-42982E95C6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D5F880F7-0798-4E06-88BA-657FAB74438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CC9E6999-6683-46B8-86F2-141B7BB6E4E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报告由两个人合作完成。小林负责内容，小安负责表格。他们计划明天下午三点前完</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成，检查以后再提交。</a:t>
            </a:r>
          </a:p>
        </p:txBody>
      </p:sp>
      <p:sp>
        <p:nvSpPr>
          <p:cNvPr id="5" name="q0">
            <a:extLst xmlns:a="http://schemas.openxmlformats.org/drawingml/2006/main">
              <a:ext uri="{FF2B5EF4-FFF2-40B4-BE49-F238E27FC236}">
                <a16:creationId xmlns:a16="http://schemas.microsoft.com/office/drawing/2014/main" id="{882C08ED-323F-4D10-A6A9-B980321C3A1E}"/>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谁负责表格？</a:t>
            </a:r>
          </a:p>
        </p:txBody>
      </p:sp>
      <p:sp>
        <p:nvSpPr>
          <p:cNvPr id="6" name="q1">
            <a:extLst xmlns:a="http://schemas.openxmlformats.org/drawingml/2006/main">
              <a:ext uri="{FF2B5EF4-FFF2-40B4-BE49-F238E27FC236}">
                <a16:creationId xmlns:a16="http://schemas.microsoft.com/office/drawing/2014/main" id="{56A06EDB-A710-4EC4-A751-65CC6BB65BB5}"/>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什么时候检查？</a:t>
            </a:r>
          </a:p>
        </p:txBody>
      </p:sp>
    </p:spTree>
    <p:extLst>
      <p:ext uri="{BB962C8B-B14F-4D97-AF65-F5344CB8AC3E}">
        <p14:creationId xmlns:p14="http://schemas.microsoft.com/office/powerpoint/2010/main" val="593471431"/>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6C837F7D-C77F-42F8-91C0-7838439437F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38AD747F-7338-47B2-888A-2EF4031DED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684E7571-01E5-4734-AAC1-827799D7B7A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8CD6D81F-5CB8-4D4A-AB61-87D9E143933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什么时候检查？</a:t>
            </a:r>
          </a:p>
        </p:txBody>
      </p:sp>
      <p:sp>
        <p:nvSpPr>
          <p:cNvPr id="5" name="audio_game">
            <a:extLst xmlns:a="http://schemas.openxmlformats.org/drawingml/2006/main">
              <a:ext uri="{FF2B5EF4-FFF2-40B4-BE49-F238E27FC236}">
                <a16:creationId xmlns:a16="http://schemas.microsoft.com/office/drawing/2014/main" id="{A7F5C12C-6EF5-4544-9E7A-48DDE80260A5}"/>
              </a:ext>
            </a:extLst>
            <ns0:hlinkClick xmlns:ns0="http://schemas.openxmlformats.org/drawingml/2006/main" xmlns:ns1="http://schemas.openxmlformats.org/officeDocument/2006/relationships" ns1:id="rIdInteractive3">
              <ns0:snd ns1:embed="rIdEmbeddedAudio4" name="HSK3-2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118DE98-D0D3-471A-BB18-5FF6E3DBBAF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4E4949B0-2D7D-4780-AE33-3A6B343CF1B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提交以前。</a:t>
            </a:r>
          </a:p>
        </p:txBody>
      </p:sp>
      <p:sp>
        <p:nvSpPr>
          <p:cNvPr id="8" name="choice_2">
            <a:extLst xmlns:a="http://schemas.openxmlformats.org/drawingml/2006/main">
              <a:ext uri="{FF2B5EF4-FFF2-40B4-BE49-F238E27FC236}">
                <a16:creationId xmlns:a16="http://schemas.microsoft.com/office/drawing/2014/main" id="{718347C1-4C0C-43DA-B68E-B92B5191571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小安。</a:t>
            </a:r>
          </a:p>
        </p:txBody>
      </p:sp>
    </p:spTree>
    <p:extLst>
      <p:ext uri="{BB962C8B-B14F-4D97-AF65-F5344CB8AC3E}">
        <p14:creationId xmlns:p14="http://schemas.microsoft.com/office/powerpoint/2010/main" val="104153763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B43B076-CC7A-45C5-BC9C-6DB45D29D9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44074602-BDDF-4156-8A5B-81D5AE0F911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A892E772-6024-4591-BB6D-764E0204B23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48FEF7D3-19CC-41B4-B280-FA2D7A6660C8}"/>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提交以前。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9659FCD5-817E-46CD-AFB3-67D18B19DD5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1C918B43-FFEB-4E37-ABCE-C627E9C2E39D}"/>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935368276"/>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6A6C13-633C-4F0D-8CA6-B428524759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DE5770D9-C303-408C-9993-FD2C2CDB3DE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44E9CC7D-E782-4FA1-A902-EB780EB2A9E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A972DF03-35FF-4C24-9295-B68410DC02E8}"/>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59D8C47D-57EB-44E1-B1DD-277FC3B1EB4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841502919"/>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EE64EB-58FA-4B0C-B538-2A55CD77D5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B6109ACC-4B91-42E9-AA68-5B78AD01B7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2AC5E51-04BC-4C4F-A0AA-38A5C35E673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268D96EA-2E02-42CA-AD2F-F63359451295}"/>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Chia một dự án nhỏ thành nhiệm vụ, người phụ trách và hạn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nộp. Một thành viên báo chậm để nhóm điều chỉnh.</a:t>
            </a:r>
          </a:p>
        </p:txBody>
      </p:sp>
      <p:sp>
        <p:nvSpPr>
          <p:cNvPr id="5" name="taskrule">
            <a:extLst xmlns:a="http://schemas.openxmlformats.org/drawingml/2006/main">
              <a:ext uri="{FF2B5EF4-FFF2-40B4-BE49-F238E27FC236}">
                <a16:creationId xmlns:a16="http://schemas.microsoft.com/office/drawing/2014/main" id="{9CD56E88-6493-4FED-94F9-7D997D4CFD3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621324916"/>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3FB928-9C6A-423D-8A69-22A0AD753B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802586F1-EBC6-43A3-9D32-44CE74E777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A25B7B23-BD41-4D9A-892F-21F84848A2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报"/>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告"/>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表"/>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格"/>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修"/>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改"/>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431260713"/>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BD04382-32FC-4759-95FF-538939380C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7D279EAF-4190-49BC-9AF2-86B73B63410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93EC755-A927-45F6-B3FE-1AE96964A4D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D5578CC8-4D71-4CA3-988F-911ADD3CB7C4}"/>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AB660F1-0D4C-4162-86CB-084315F4E42B}"/>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D9169A5-2032-48B4-925A-38C981C496BF}"/>
              </a:ext>
            </a:extLst>
            <ns0:hlinkClick xmlns:ns0="http://schemas.openxmlformats.org/drawingml/2006/main" xmlns:ns1="http://schemas.openxmlformats.org/officeDocument/2006/relationships" ns1:id="rIdInteractive3">
              <ns0:snd ns1:embed="rIdEmbeddedAudio4" name="HSK3-2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0859693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0B3EFE-45C9-4E9A-B4FC-E6A3061EA3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HSK3-26</a:t>
            </a:r>
          </a:p>
        </p:txBody>
      </p:sp>
      <p:sp>
        <p:nvSpPr>
          <p:cNvPr id="2" name="heading">
            <a:extLst xmlns:a="http://schemas.openxmlformats.org/drawingml/2006/main">
              <a:ext uri="{FF2B5EF4-FFF2-40B4-BE49-F238E27FC236}">
                <a16:creationId xmlns:a16="http://schemas.microsoft.com/office/drawing/2014/main" id="{DA23BFFC-3263-4BB5-B445-44C13962C04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6A3F6473-1A0A-4C23-B87B-9CA10C7ED4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D29FF9C-9338-43E4-8E6D-2ED13958B778}"/>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1E0715AC-A728-41C4-85C9-78078D1C5788}"/>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84871810"/>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24B8FE8-9F28-4A46-83E2-4D868EB95CA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0D728154-FB34-469B-9FE4-29CFB2F94B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Giao tiếp công sở</a:t>
            </a:r>
          </a:p>
        </p:txBody>
      </p:sp>
      <p:sp>
        <p:nvSpPr>
          <p:cNvPr id="3" name="page">
            <a:extLst xmlns:a="http://schemas.openxmlformats.org/drawingml/2006/main">
              <a:ext uri="{FF2B5EF4-FFF2-40B4-BE49-F238E27FC236}">
                <a16:creationId xmlns:a16="http://schemas.microsoft.com/office/drawing/2014/main" id="{B3200020-9208-4FC8-8AA7-E4AEA199A7C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A854CBE-0F82-44BA-8FD0-297E81606B1C}"/>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giao tiếp công sở và</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viết sản phẩm ngắn.</a:t>
            </a:r>
          </a:p>
        </p:txBody>
      </p:sp>
      <p:sp>
        <p:nvSpPr>
          <p:cNvPr id="5" name="duration">
            <a:extLst xmlns:a="http://schemas.openxmlformats.org/drawingml/2006/main">
              <a:ext uri="{FF2B5EF4-FFF2-40B4-BE49-F238E27FC236}">
                <a16:creationId xmlns:a16="http://schemas.microsoft.com/office/drawing/2014/main" id="{DF0AD59D-4DF5-4DAB-B560-AE6D048F60E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25825875"/>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96CEAAF-4F1E-4E0F-B436-2403C342B7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AD980FEA-0F73-440E-B189-1D31904480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A1B98D03-CE26-466F-92EB-6B66123C56B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EFD3C91-5107-43A3-81CA-3CB4C467C9DB}"/>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任务     负责     项目</a:t>
            </a:r>
          </a:p>
        </p:txBody>
      </p:sp>
      <p:sp>
        <p:nvSpPr>
          <p:cNvPr id="5" name="retrieval">
            <a:extLst xmlns:a="http://schemas.openxmlformats.org/drawingml/2006/main">
              <a:ext uri="{FF2B5EF4-FFF2-40B4-BE49-F238E27FC236}">
                <a16:creationId xmlns:a16="http://schemas.microsoft.com/office/drawing/2014/main" id="{DE769391-17CE-472E-B473-D127933EA691}"/>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557105958"/>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457A7996-944E-4A80-BCEA-0B2D7963C4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672016E0-94D8-4750-934C-C38ED45E85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CA07622C-D4B4-4447-B61B-BE4A363B599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28BD920-D159-44B0-9FDB-36EEC1E67984}"/>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意见</a:t>
            </a:r>
          </a:p>
        </p:txBody>
      </p:sp>
      <p:sp>
        <p:nvSpPr>
          <p:cNvPr id="5" name="py0">
            <a:extLst xmlns:a="http://schemas.openxmlformats.org/drawingml/2006/main">
              <a:ext uri="{FF2B5EF4-FFF2-40B4-BE49-F238E27FC236}">
                <a16:creationId xmlns:a16="http://schemas.microsoft.com/office/drawing/2014/main" id="{0A8611E4-ED3D-45BD-95AD-DC5AD7F6CDA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yì jiàn</a:t>
            </a:r>
          </a:p>
        </p:txBody>
      </p:sp>
      <p:sp>
        <p:nvSpPr>
          <p:cNvPr id="6" name="vi0">
            <a:extLst xmlns:a="http://schemas.openxmlformats.org/drawingml/2006/main">
              <a:ext uri="{FF2B5EF4-FFF2-40B4-BE49-F238E27FC236}">
                <a16:creationId xmlns:a16="http://schemas.microsoft.com/office/drawing/2014/main" id="{B0FA3C26-1E4E-42A5-BD94-D61EFE58026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ý kiến</a:t>
            </a:r>
          </a:p>
        </p:txBody>
      </p:sp>
      <p:sp>
        <p:nvSpPr>
          <p:cNvPr id="7" name="zh1">
            <a:extLst xmlns:a="http://schemas.openxmlformats.org/drawingml/2006/main">
              <a:ext uri="{FF2B5EF4-FFF2-40B4-BE49-F238E27FC236}">
                <a16:creationId xmlns:a16="http://schemas.microsoft.com/office/drawing/2014/main" id="{9ED65943-CB31-426B-9004-4D78D3EF2DD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清楚</a:t>
            </a:r>
          </a:p>
        </p:txBody>
      </p:sp>
      <p:sp>
        <p:nvSpPr>
          <p:cNvPr id="8" name="py1">
            <a:extLst xmlns:a="http://schemas.openxmlformats.org/drawingml/2006/main">
              <a:ext uri="{FF2B5EF4-FFF2-40B4-BE49-F238E27FC236}">
                <a16:creationId xmlns:a16="http://schemas.microsoft.com/office/drawing/2014/main" id="{A9233BAB-404A-4723-B4DD-D0405253DF9F}"/>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qīngchu</a:t>
            </a:r>
          </a:p>
        </p:txBody>
      </p:sp>
      <p:sp>
        <p:nvSpPr>
          <p:cNvPr id="9" name="vi1">
            <a:extLst xmlns:a="http://schemas.openxmlformats.org/drawingml/2006/main">
              <a:ext uri="{FF2B5EF4-FFF2-40B4-BE49-F238E27FC236}">
                <a16:creationId xmlns:a16="http://schemas.microsoft.com/office/drawing/2014/main" id="{AFB7B468-B769-4872-A569-CC5F9540972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rõ ràng</a:t>
            </a:r>
          </a:p>
        </p:txBody>
      </p:sp>
      <p:sp>
        <p:nvSpPr>
          <p:cNvPr id="10" name="zh2">
            <a:extLst xmlns:a="http://schemas.openxmlformats.org/drawingml/2006/main">
              <a:ext uri="{FF2B5EF4-FFF2-40B4-BE49-F238E27FC236}">
                <a16:creationId xmlns:a16="http://schemas.microsoft.com/office/drawing/2014/main" id="{11988DF7-35CE-4F5E-9E30-647E7BBA8D9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解释</a:t>
            </a:r>
          </a:p>
        </p:txBody>
      </p:sp>
      <p:sp>
        <p:nvSpPr>
          <p:cNvPr id="11" name="py2">
            <a:extLst xmlns:a="http://schemas.openxmlformats.org/drawingml/2006/main">
              <a:ext uri="{FF2B5EF4-FFF2-40B4-BE49-F238E27FC236}">
                <a16:creationId xmlns:a16="http://schemas.microsoft.com/office/drawing/2014/main" id="{64DCE5E8-7D2C-4103-881C-722262C3F0B7}"/>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jiě shì</a:t>
            </a:r>
          </a:p>
        </p:txBody>
      </p:sp>
      <p:sp>
        <p:nvSpPr>
          <p:cNvPr id="12" name="vi2">
            <a:extLst xmlns:a="http://schemas.openxmlformats.org/drawingml/2006/main">
              <a:ext uri="{FF2B5EF4-FFF2-40B4-BE49-F238E27FC236}">
                <a16:creationId xmlns:a16="http://schemas.microsoft.com/office/drawing/2014/main" id="{8626A89B-F8F5-4072-A983-C6B321DD01D3}"/>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giải thích</a:t>
            </a:r>
          </a:p>
        </p:txBody>
      </p:sp>
      <p:sp>
        <p:nvSpPr>
          <p:cNvPr id="13" name="zh3">
            <a:extLst xmlns:a="http://schemas.openxmlformats.org/drawingml/2006/main">
              <a:ext uri="{FF2B5EF4-FFF2-40B4-BE49-F238E27FC236}">
                <a16:creationId xmlns:a16="http://schemas.microsoft.com/office/drawing/2014/main" id="{FF685866-3D3F-433B-BB18-D129BB51B90E}"/>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按照</a:t>
            </a:r>
          </a:p>
        </p:txBody>
      </p:sp>
      <p:sp>
        <p:nvSpPr>
          <p:cNvPr id="14" name="py3">
            <a:extLst xmlns:a="http://schemas.openxmlformats.org/drawingml/2006/main">
              <a:ext uri="{FF2B5EF4-FFF2-40B4-BE49-F238E27FC236}">
                <a16:creationId xmlns:a16="http://schemas.microsoft.com/office/drawing/2014/main" id="{F390EA5A-1C40-41A2-8552-B37D90066164}"/>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àn zhào</a:t>
            </a:r>
          </a:p>
        </p:txBody>
      </p:sp>
      <p:sp>
        <p:nvSpPr>
          <p:cNvPr id="15" name="vi3">
            <a:extLst xmlns:a="http://schemas.openxmlformats.org/drawingml/2006/main">
              <a:ext uri="{FF2B5EF4-FFF2-40B4-BE49-F238E27FC236}">
                <a16:creationId xmlns:a16="http://schemas.microsoft.com/office/drawing/2014/main" id="{20980972-6FA1-44D9-9C25-BBD789FD3A88}"/>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theo</a:t>
            </a:r>
          </a:p>
        </p:txBody>
      </p:sp>
      <p:sp>
        <p:nvSpPr>
          <p:cNvPr id="16" name="zh4">
            <a:extLst xmlns:a="http://schemas.openxmlformats.org/drawingml/2006/main">
              <a:ext uri="{FF2B5EF4-FFF2-40B4-BE49-F238E27FC236}">
                <a16:creationId xmlns:a16="http://schemas.microsoft.com/office/drawing/2014/main" id="{A116AB3F-E329-4A3F-B253-04D9F666A26B}"/>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要求完成</a:t>
            </a:r>
          </a:p>
        </p:txBody>
      </p:sp>
      <p:sp>
        <p:nvSpPr>
          <p:cNvPr id="17" name="py4">
            <a:extLst xmlns:a="http://schemas.openxmlformats.org/drawingml/2006/main">
              <a:ext uri="{FF2B5EF4-FFF2-40B4-BE49-F238E27FC236}">
                <a16:creationId xmlns:a16="http://schemas.microsoft.com/office/drawing/2014/main" id="{8513766A-FDEC-4EF3-B8E0-953BC6DBAFC1}"/>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yāo qiú wán chéng</a:t>
            </a:r>
          </a:p>
        </p:txBody>
      </p:sp>
      <p:sp>
        <p:nvSpPr>
          <p:cNvPr id="18" name="vi4">
            <a:extLst xmlns:a="http://schemas.openxmlformats.org/drawingml/2006/main">
              <a:ext uri="{FF2B5EF4-FFF2-40B4-BE49-F238E27FC236}">
                <a16:creationId xmlns:a16="http://schemas.microsoft.com/office/drawing/2014/main" id="{DE451F34-AD57-4FC9-9C84-85CEC704071F}"/>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hoàn thành theo yêu cầu</a:t>
            </a:r>
          </a:p>
        </p:txBody>
      </p:sp>
      <p:sp>
        <p:nvSpPr>
          <p:cNvPr id="19" name="zh5">
            <a:extLst xmlns:a="http://schemas.openxmlformats.org/drawingml/2006/main">
              <a:ext uri="{FF2B5EF4-FFF2-40B4-BE49-F238E27FC236}">
                <a16:creationId xmlns:a16="http://schemas.microsoft.com/office/drawing/2014/main" id="{12E88400-CB21-4690-9F12-8021D694D8BC}"/>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及时回复</a:t>
            </a:r>
          </a:p>
        </p:txBody>
      </p:sp>
      <p:sp>
        <p:nvSpPr>
          <p:cNvPr id="20" name="py5">
            <a:extLst xmlns:a="http://schemas.openxmlformats.org/drawingml/2006/main">
              <a:ext uri="{FF2B5EF4-FFF2-40B4-BE49-F238E27FC236}">
                <a16:creationId xmlns:a16="http://schemas.microsoft.com/office/drawing/2014/main" id="{BFE80D7E-16DD-4ED5-8880-EC071E442FF2}"/>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jí shí huí fù</a:t>
            </a:r>
          </a:p>
        </p:txBody>
      </p:sp>
      <p:sp>
        <p:nvSpPr>
          <p:cNvPr id="21" name="vi5">
            <a:extLst xmlns:a="http://schemas.openxmlformats.org/drawingml/2006/main">
              <a:ext uri="{FF2B5EF4-FFF2-40B4-BE49-F238E27FC236}">
                <a16:creationId xmlns:a16="http://schemas.microsoft.com/office/drawing/2014/main" id="{59994859-30B2-4983-87F1-B7B19143A0A3}"/>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 lời kịp thời</a:t>
            </a:r>
          </a:p>
        </p:txBody>
      </p:sp>
      <p:sp>
        <p:nvSpPr>
          <p:cNvPr id="22" name="zh6">
            <a:extLst xmlns:a="http://schemas.openxmlformats.org/drawingml/2006/main">
              <a:ext uri="{FF2B5EF4-FFF2-40B4-BE49-F238E27FC236}">
                <a16:creationId xmlns:a16="http://schemas.microsoft.com/office/drawing/2014/main" id="{82194450-843F-411F-A2C6-9CE8BF4470E8}"/>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负责的人</a:t>
            </a:r>
          </a:p>
        </p:txBody>
      </p:sp>
      <p:sp>
        <p:nvSpPr>
          <p:cNvPr id="23" name="py6">
            <a:extLst xmlns:a="http://schemas.openxmlformats.org/drawingml/2006/main">
              <a:ext uri="{FF2B5EF4-FFF2-40B4-BE49-F238E27FC236}">
                <a16:creationId xmlns:a16="http://schemas.microsoft.com/office/drawing/2014/main" id="{4D3D4519-1643-41FC-9A73-5085DC412539}"/>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fù zé de rén</a:t>
            </a:r>
          </a:p>
        </p:txBody>
      </p:sp>
      <p:sp>
        <p:nvSpPr>
          <p:cNvPr id="24" name="vi6">
            <a:extLst xmlns:a="http://schemas.openxmlformats.org/drawingml/2006/main">
              <a:ext uri="{FF2B5EF4-FFF2-40B4-BE49-F238E27FC236}">
                <a16:creationId xmlns:a16="http://schemas.microsoft.com/office/drawing/2014/main" id="{F1CE5421-CF4C-49EC-BFEF-09F617FDDCFC}"/>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người phụ trách</a:t>
            </a:r>
          </a:p>
        </p:txBody>
      </p:sp>
      <p:sp>
        <p:nvSpPr>
          <p:cNvPr id="25" name="zh7">
            <a:extLst xmlns:a="http://schemas.openxmlformats.org/drawingml/2006/main">
              <a:ext uri="{FF2B5EF4-FFF2-40B4-BE49-F238E27FC236}">
                <a16:creationId xmlns:a16="http://schemas.microsoft.com/office/drawing/2014/main" id="{6CB007D6-6244-4B51-B631-C9DFA80C2042}"/>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进度</a:t>
            </a:r>
          </a:p>
        </p:txBody>
      </p:sp>
      <p:sp>
        <p:nvSpPr>
          <p:cNvPr id="26" name="py7">
            <a:extLst xmlns:a="http://schemas.openxmlformats.org/drawingml/2006/main">
              <a:ext uri="{FF2B5EF4-FFF2-40B4-BE49-F238E27FC236}">
                <a16:creationId xmlns:a16="http://schemas.microsoft.com/office/drawing/2014/main" id="{BC80DE73-9AA9-4F22-93AC-0D75CB0599BB}"/>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jìn dù</a:t>
            </a:r>
          </a:p>
        </p:txBody>
      </p:sp>
      <p:sp>
        <p:nvSpPr>
          <p:cNvPr id="27" name="vi7">
            <a:extLst xmlns:a="http://schemas.openxmlformats.org/drawingml/2006/main">
              <a:ext uri="{FF2B5EF4-FFF2-40B4-BE49-F238E27FC236}">
                <a16:creationId xmlns:a16="http://schemas.microsoft.com/office/drawing/2014/main" id="{986FA9D2-F6C8-4FD7-81C7-1B529381D3A9}"/>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tiến độ</a:t>
            </a:r>
          </a:p>
        </p:txBody>
      </p:sp>
    </p:spTree>
    <p:extLst>
      <p:ext uri="{BB962C8B-B14F-4D97-AF65-F5344CB8AC3E}">
        <p14:creationId xmlns:p14="http://schemas.microsoft.com/office/powerpoint/2010/main" val="1943990591"/>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90603F93-CACE-45F7-9203-A531A9DDAFB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1EE84EF5-2390-45E8-AA8A-9363FC00649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3A78D17D-B2E3-498F-9F86-9F10E28E57C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97DEAAB7-3340-409C-A3A2-63E2380D065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不同</a:t>
            </a:r>
          </a:p>
        </p:txBody>
      </p:sp>
      <p:sp>
        <p:nvSpPr>
          <p:cNvPr id="5" name="py0">
            <a:extLst xmlns:a="http://schemas.openxmlformats.org/drawingml/2006/main">
              <a:ext uri="{FF2B5EF4-FFF2-40B4-BE49-F238E27FC236}">
                <a16:creationId xmlns:a16="http://schemas.microsoft.com/office/drawing/2014/main" id="{26E0C7D7-C876-4D41-B658-B3404031599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bù tóng</a:t>
            </a:r>
          </a:p>
        </p:txBody>
      </p:sp>
      <p:sp>
        <p:nvSpPr>
          <p:cNvPr id="6" name="vi0">
            <a:extLst xmlns:a="http://schemas.openxmlformats.org/drawingml/2006/main">
              <a:ext uri="{FF2B5EF4-FFF2-40B4-BE49-F238E27FC236}">
                <a16:creationId xmlns:a16="http://schemas.microsoft.com/office/drawing/2014/main" id="{AAC5C120-B1A8-4676-A6A7-F005C1CCCD7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khác nhau</a:t>
            </a:r>
          </a:p>
        </p:txBody>
      </p:sp>
      <p:sp>
        <p:nvSpPr>
          <p:cNvPr id="7" name="zh1">
            <a:extLst xmlns:a="http://schemas.openxmlformats.org/drawingml/2006/main">
              <a:ext uri="{FF2B5EF4-FFF2-40B4-BE49-F238E27FC236}">
                <a16:creationId xmlns:a16="http://schemas.microsoft.com/office/drawing/2014/main" id="{158DA1A3-2296-4F61-BECA-E78532C00B4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干</a:t>
            </a:r>
          </a:p>
        </p:txBody>
      </p:sp>
      <p:sp>
        <p:nvSpPr>
          <p:cNvPr id="8" name="py1">
            <a:extLst xmlns:a="http://schemas.openxmlformats.org/drawingml/2006/main">
              <a:ext uri="{FF2B5EF4-FFF2-40B4-BE49-F238E27FC236}">
                <a16:creationId xmlns:a16="http://schemas.microsoft.com/office/drawing/2014/main" id="{21AA5848-ECF4-43A2-B813-3E38C9211984}"/>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gàn</a:t>
            </a:r>
          </a:p>
        </p:txBody>
      </p:sp>
      <p:sp>
        <p:nvSpPr>
          <p:cNvPr id="9" name="vi1">
            <a:extLst xmlns:a="http://schemas.openxmlformats.org/drawingml/2006/main">
              <a:ext uri="{FF2B5EF4-FFF2-40B4-BE49-F238E27FC236}">
                <a16:creationId xmlns:a16="http://schemas.microsoft.com/office/drawing/2014/main" id="{7D16DF63-76B8-4F59-AF44-8C616017EB01}"/>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làm hoặc khô tùy cách đọc</a:t>
            </a:r>
          </a:p>
        </p:txBody>
      </p:sp>
      <p:sp>
        <p:nvSpPr>
          <p:cNvPr id="10" name="zh2">
            <a:extLst xmlns:a="http://schemas.openxmlformats.org/drawingml/2006/main">
              <a:ext uri="{FF2B5EF4-FFF2-40B4-BE49-F238E27FC236}">
                <a16:creationId xmlns:a16="http://schemas.microsoft.com/office/drawing/2014/main" id="{EB2286C8-49CE-42C8-89CF-8554B2214CD9}"/>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开机</a:t>
            </a:r>
          </a:p>
        </p:txBody>
      </p:sp>
      <p:sp>
        <p:nvSpPr>
          <p:cNvPr id="11" name="py2">
            <a:extLst xmlns:a="http://schemas.openxmlformats.org/drawingml/2006/main">
              <a:ext uri="{FF2B5EF4-FFF2-40B4-BE49-F238E27FC236}">
                <a16:creationId xmlns:a16="http://schemas.microsoft.com/office/drawing/2014/main" id="{B4B8AC38-1099-4CDB-9CF7-3191B621B0EF}"/>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kāijī</a:t>
            </a:r>
          </a:p>
        </p:txBody>
      </p:sp>
      <p:sp>
        <p:nvSpPr>
          <p:cNvPr id="12" name="vi2">
            <a:extLst xmlns:a="http://schemas.openxmlformats.org/drawingml/2006/main">
              <a:ext uri="{FF2B5EF4-FFF2-40B4-BE49-F238E27FC236}">
                <a16:creationId xmlns:a16="http://schemas.microsoft.com/office/drawing/2014/main" id="{CE868FF5-598F-411D-B36F-FBAB20BA6D56}"/>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bật máy</a:t>
            </a:r>
          </a:p>
        </p:txBody>
      </p:sp>
      <p:sp>
        <p:nvSpPr>
          <p:cNvPr id="13" name="zh3">
            <a:extLst xmlns:a="http://schemas.openxmlformats.org/drawingml/2006/main">
              <a:ext uri="{FF2B5EF4-FFF2-40B4-BE49-F238E27FC236}">
                <a16:creationId xmlns:a16="http://schemas.microsoft.com/office/drawing/2014/main" id="{AF846BA8-B693-4888-AAE8-6B13EAB1BDB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铅笔</a:t>
            </a:r>
          </a:p>
        </p:txBody>
      </p:sp>
      <p:sp>
        <p:nvSpPr>
          <p:cNvPr id="14" name="py3">
            <a:extLst xmlns:a="http://schemas.openxmlformats.org/drawingml/2006/main">
              <a:ext uri="{FF2B5EF4-FFF2-40B4-BE49-F238E27FC236}">
                <a16:creationId xmlns:a16="http://schemas.microsoft.com/office/drawing/2014/main" id="{D2213428-8051-4D38-9684-0E9AAEC61D17}"/>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qiānbǐ</a:t>
            </a:r>
          </a:p>
        </p:txBody>
      </p:sp>
      <p:sp>
        <p:nvSpPr>
          <p:cNvPr id="15" name="vi3">
            <a:extLst xmlns:a="http://schemas.openxmlformats.org/drawingml/2006/main">
              <a:ext uri="{FF2B5EF4-FFF2-40B4-BE49-F238E27FC236}">
                <a16:creationId xmlns:a16="http://schemas.microsoft.com/office/drawing/2014/main" id="{1FBB590F-316E-4DC8-B671-283DDC581E8A}"/>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bút chì</a:t>
            </a:r>
          </a:p>
        </p:txBody>
      </p:sp>
      <p:sp>
        <p:nvSpPr>
          <p:cNvPr id="16" name="zh4">
            <a:extLst xmlns:a="http://schemas.openxmlformats.org/drawingml/2006/main">
              <a:ext uri="{FF2B5EF4-FFF2-40B4-BE49-F238E27FC236}">
                <a16:creationId xmlns:a16="http://schemas.microsoft.com/office/drawing/2014/main" id="{2E64A4B7-373F-449C-A9D8-B6B19C9E5790}"/>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香蕉</a:t>
            </a:r>
          </a:p>
        </p:txBody>
      </p:sp>
      <p:sp>
        <p:nvSpPr>
          <p:cNvPr id="17" name="py4">
            <a:extLst xmlns:a="http://schemas.openxmlformats.org/drawingml/2006/main">
              <a:ext uri="{FF2B5EF4-FFF2-40B4-BE49-F238E27FC236}">
                <a16:creationId xmlns:a16="http://schemas.microsoft.com/office/drawing/2014/main" id="{95F62976-BCDC-443F-8169-583B4F61BE8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xiāngjiāo</a:t>
            </a:r>
          </a:p>
        </p:txBody>
      </p:sp>
      <p:sp>
        <p:nvSpPr>
          <p:cNvPr id="18" name="vi4">
            <a:extLst xmlns:a="http://schemas.openxmlformats.org/drawingml/2006/main">
              <a:ext uri="{FF2B5EF4-FFF2-40B4-BE49-F238E27FC236}">
                <a16:creationId xmlns:a16="http://schemas.microsoft.com/office/drawing/2014/main" id="{D6C79BAF-9142-4462-BCEF-6C61DAE201B6}"/>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chuối</a:t>
            </a:r>
          </a:p>
        </p:txBody>
      </p:sp>
      <p:sp>
        <p:nvSpPr>
          <p:cNvPr id="19" name="zh5">
            <a:extLst xmlns:a="http://schemas.openxmlformats.org/drawingml/2006/main">
              <a:ext uri="{FF2B5EF4-FFF2-40B4-BE49-F238E27FC236}">
                <a16:creationId xmlns:a16="http://schemas.microsoft.com/office/drawing/2014/main" id="{56F9BB84-C3AB-4D63-8FB1-B322F5EA4EE7}"/>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照相</a:t>
            </a:r>
          </a:p>
        </p:txBody>
      </p:sp>
      <p:sp>
        <p:nvSpPr>
          <p:cNvPr id="20" name="py5">
            <a:extLst xmlns:a="http://schemas.openxmlformats.org/drawingml/2006/main">
              <a:ext uri="{FF2B5EF4-FFF2-40B4-BE49-F238E27FC236}">
                <a16:creationId xmlns:a16="http://schemas.microsoft.com/office/drawing/2014/main" id="{B3BC1024-4ED7-41BE-86AE-766DADA323FD}"/>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zhàoxiàng</a:t>
            </a:r>
          </a:p>
        </p:txBody>
      </p:sp>
      <p:sp>
        <p:nvSpPr>
          <p:cNvPr id="21" name="vi5">
            <a:extLst xmlns:a="http://schemas.openxmlformats.org/drawingml/2006/main">
              <a:ext uri="{FF2B5EF4-FFF2-40B4-BE49-F238E27FC236}">
                <a16:creationId xmlns:a16="http://schemas.microsoft.com/office/drawing/2014/main" id="{3C508B84-2D73-40D4-98AD-D316F467CFCB}"/>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chụp ảnh</a:t>
            </a:r>
          </a:p>
        </p:txBody>
      </p:sp>
    </p:spTree>
    <p:extLst>
      <p:ext uri="{BB962C8B-B14F-4D97-AF65-F5344CB8AC3E}">
        <p14:creationId xmlns:p14="http://schemas.microsoft.com/office/powerpoint/2010/main" val="800330746"/>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C3E9A2-43A5-405D-97F5-738FDB305C4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B8F6BED8-43FE-4C2F-959C-E4793ABD19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A55099F9-58AA-4352-96F6-2E7593C844E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FFA37AF2-3726-4E5C-B4F5-683373298BB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按照</a:t>
            </a:r>
          </a:p>
        </p:txBody>
      </p:sp>
      <p:sp>
        <p:nvSpPr>
          <p:cNvPr id="5" name="rule">
            <a:extLst xmlns:a="http://schemas.openxmlformats.org/drawingml/2006/main">
              <a:ext uri="{FF2B5EF4-FFF2-40B4-BE49-F238E27FC236}">
                <a16:creationId xmlns:a16="http://schemas.microsoft.com/office/drawing/2014/main" id="{9070C1F7-B7B3-4CBA-89D2-94175545F27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请按照表格填写。 Hãy điền theo bảng.</a:t>
            </a:r>
          </a:p>
        </p:txBody>
      </p:sp>
    </p:spTree>
    <p:extLst>
      <p:ext uri="{BB962C8B-B14F-4D97-AF65-F5344CB8AC3E}">
        <p14:creationId xmlns:p14="http://schemas.microsoft.com/office/powerpoint/2010/main" val="92385122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7230E2B-F4B8-4A24-8FD8-6F76AC78B1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789474FA-B94F-4D7F-97C4-4B8717BC29B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EE1832C-9590-47C8-B7C1-4F518E1F69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B4681A00-6635-46A3-9C13-2788BF51B2E9}"/>
              </a:ext>
            </a:extLst>
            <ns0:hlinkClick xmlns:ns0="http://schemas.openxmlformats.org/drawingml/2006/main" xmlns:ns1="http://schemas.openxmlformats.org/officeDocument/2006/relationships" ns1:id="rIdInteractive3">
              <ns0:snd ns1:embed="rIdEmbeddedAudio4" name="HSK3-2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19C4EC13-B18F-4C3B-A5D2-26E6222C676F}"/>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B564D69-4D5D-4FB0-99A9-D04A55ACABFF}"/>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307035157"/>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5E69C19-2BC3-4870-AB04-B2800994299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B8FA4DE2-E140-43BA-9E4D-BC001F701AC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5D900183-8B87-4C19-94B6-CA29A18D8D4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92A16A2-D0C0-45EC-8A72-885DBB9C9EB6}"/>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报告由两个人合作完成。小林负责内容，小安负责表格。他们计划明天下午三点前完</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成，检查以后再提交。</a:t>
            </a:r>
          </a:p>
        </p:txBody>
      </p:sp>
      <p:sp>
        <p:nvSpPr>
          <p:cNvPr id="5" name="q0">
            <a:extLst xmlns:a="http://schemas.openxmlformats.org/drawingml/2006/main">
              <a:ext uri="{FF2B5EF4-FFF2-40B4-BE49-F238E27FC236}">
                <a16:creationId xmlns:a16="http://schemas.microsoft.com/office/drawing/2014/main" id="{769AE1B4-7154-4388-9015-E2DFCD0E1F0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谁负责表格？</a:t>
            </a:r>
          </a:p>
        </p:txBody>
      </p:sp>
      <p:sp>
        <p:nvSpPr>
          <p:cNvPr id="6" name="q1">
            <a:extLst xmlns:a="http://schemas.openxmlformats.org/drawingml/2006/main">
              <a:ext uri="{FF2B5EF4-FFF2-40B4-BE49-F238E27FC236}">
                <a16:creationId xmlns:a16="http://schemas.microsoft.com/office/drawing/2014/main" id="{DA68F843-BE88-409B-BCFD-9C70520799A9}"/>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什么时候检查？</a:t>
            </a:r>
          </a:p>
        </p:txBody>
      </p:sp>
    </p:spTree>
    <p:extLst>
      <p:ext uri="{BB962C8B-B14F-4D97-AF65-F5344CB8AC3E}">
        <p14:creationId xmlns:p14="http://schemas.microsoft.com/office/powerpoint/2010/main" val="2131770803"/>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A715A3D-C4FC-43D2-808B-AF04E81E78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447D9613-31DB-4A4B-AEA1-DC0857E5D4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1E56947-A148-48C2-9FD1-DE21031B4D2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F47CD2F-676C-49E5-AE2B-23974123A13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940D9741-4ED1-4162-8C8D-ECDE4AC63EAB}"/>
              </a:ext>
            </a:extLst>
            <ns0:hlinkClick xmlns:ns0="http://schemas.openxmlformats.org/drawingml/2006/main" xmlns:ns1="http://schemas.openxmlformats.org/officeDocument/2006/relationships" ns1:id="rIdInteractive3">
              <ns0:snd ns1:embed="rIdEmbeddedAudio4" name="HSK3-2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7B34D646-F5D2-4B60-970A-B56B3A602609}"/>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清楚</a:t>
            </a:r>
          </a:p>
        </p:txBody>
      </p:sp>
      <p:sp>
        <p:nvSpPr>
          <p:cNvPr id="7" name="choice_1">
            <a:extLst xmlns:a="http://schemas.openxmlformats.org/drawingml/2006/main">
              <a:ext uri="{FF2B5EF4-FFF2-40B4-BE49-F238E27FC236}">
                <a16:creationId xmlns:a16="http://schemas.microsoft.com/office/drawing/2014/main" id="{02A97D11-F433-4891-BB84-05E38448F5E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解释</a:t>
            </a:r>
          </a:p>
        </p:txBody>
      </p:sp>
      <p:sp>
        <p:nvSpPr>
          <p:cNvPr id="8" name="choice_2">
            <a:extLst xmlns:a="http://schemas.openxmlformats.org/drawingml/2006/main">
              <a:ext uri="{FF2B5EF4-FFF2-40B4-BE49-F238E27FC236}">
                <a16:creationId xmlns:a16="http://schemas.microsoft.com/office/drawing/2014/main" id="{97387273-BCAC-4430-92A9-92D01297AE24}"/>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意见</a:t>
            </a:r>
          </a:p>
        </p:txBody>
      </p:sp>
    </p:spTree>
    <p:extLst>
      <p:ext uri="{BB962C8B-B14F-4D97-AF65-F5344CB8AC3E}">
        <p14:creationId xmlns:p14="http://schemas.microsoft.com/office/powerpoint/2010/main" val="2098693151"/>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F4DCAC7-3413-406B-9214-822FBD42ED0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0F2DA3C8-8D45-4324-8765-95A21E546F1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5E3BB46-8EBF-45A1-9A89-2D64E82342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6C638F25-DB5D-4006-BE89-1889E0FBEA5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意见 (yì jiàn).</a:t>
            </a:r>
          </a:p>
        </p:txBody>
      </p:sp>
      <p:sp>
        <p:nvSpPr>
          <p:cNvPr id="5" name="stretch">
            <a:extLst xmlns:a="http://schemas.openxmlformats.org/drawingml/2006/main">
              <a:ext uri="{FF2B5EF4-FFF2-40B4-BE49-F238E27FC236}">
                <a16:creationId xmlns:a16="http://schemas.microsoft.com/office/drawing/2014/main" id="{E89BC204-9D9F-4113-9676-2DF38BB8AC2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3E187BEF-1719-4B8F-BD26-2CAB34FDFF9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10961859"/>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5657DA-334F-4D3A-85F7-C12E18C782B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F680FA47-846C-486D-B46B-C1F4D8AA958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8A920DC-53D5-496E-99CF-50C28F04321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8B19D75D-1688-4975-8E63-3F593D6DDDC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A30E861C-0F17-445B-9BFD-15527C17FD6B}"/>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37253646"/>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5B1B18E-3937-4045-8F41-5DEE39199AF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577AB16D-E703-4B5A-BD37-04CC7A333C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9B4DB76F-B2EE-4B32-9154-C52190575E4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A522E16-54BE-4138-890C-FFE34BAFE649}"/>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Chia một dự án nhỏ thành nhiệm vụ, người phụ trách và hạn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nộp. Một thành viên báo chậm để nhóm điều chỉnh.</a:t>
            </a:r>
          </a:p>
        </p:txBody>
      </p:sp>
      <p:sp>
        <p:nvSpPr>
          <p:cNvPr id="5" name="taskrule">
            <a:extLst xmlns:a="http://schemas.openxmlformats.org/drawingml/2006/main">
              <a:ext uri="{FF2B5EF4-FFF2-40B4-BE49-F238E27FC236}">
                <a16:creationId xmlns:a16="http://schemas.microsoft.com/office/drawing/2014/main" id="{0E321785-3D33-4DD9-B0B5-02AC859C1242}"/>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538789442"/>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0EB1187-4950-4E7C-9444-A565ABB36FD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F1324C16-7275-43CB-B8FD-82F283BF75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778E8C0E-09DE-4BC8-9856-C177280C4F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意"/>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见"/>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清"/>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楚"/>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解"/>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释"/>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00757612"/>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CAD69AE-9CDA-42E3-8DB2-AF56D1DD49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0DFFC380-3AFF-4003-A54A-0AB91DBA9F2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F045720-D3C7-44DE-99CC-DB7DFF1AA03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F2E0EB0-B100-4BDD-80A5-09D574A639BF}"/>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60C0AFE9-77F6-4C23-8A84-66078AE9C62F}"/>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CC0CF197-2B6D-4EC3-BCC7-2EDBCD61EA5F}"/>
              </a:ext>
            </a:extLst>
            <ns0:hlinkClick xmlns:ns0="http://schemas.openxmlformats.org/drawingml/2006/main" xmlns:ns1="http://schemas.openxmlformats.org/officeDocument/2006/relationships" ns1:id="rIdInteractive3">
              <ns0:snd ns1:embed="rIdEmbeddedAudio4" name="HSK3-2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997619126"/>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8C0383E-AB8F-48CC-8A21-671F2B2B4B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HSK3-27</a:t>
            </a:r>
          </a:p>
        </p:txBody>
      </p:sp>
      <p:sp>
        <p:nvSpPr>
          <p:cNvPr id="2" name="heading">
            <a:extLst xmlns:a="http://schemas.openxmlformats.org/drawingml/2006/main">
              <a:ext uri="{FF2B5EF4-FFF2-40B4-BE49-F238E27FC236}">
                <a16:creationId xmlns:a16="http://schemas.microsoft.com/office/drawing/2014/main" id="{5987EFE1-F36A-4DA9-9C4E-11C66EBB758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C2A82338-A118-41BE-BAC8-F85BA9DDFB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C258A72-BDE2-4C5E-B43C-C9AC17E823C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AE23E63-2F49-4865-9B0B-FD417069FD0E}"/>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20298383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2026-10-18T07:29:00.6940000Z</dcterms:created>
  <dcterms:modified xsi:type="dcterms:W3CDTF">2026-10-18T07:29:00.6940000Z</dcterms:modified>
</coreProperties>
</file>