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22793378a397493e" /><Relationship Type="http://schemas.openxmlformats.org/officeDocument/2006/relationships/extended-properties" Target="/docProps/app.xml" Id="R2a77fbed59e2453a" /><Relationship Type="http://schemas.openxmlformats.org/officeDocument/2006/relationships/officeDocument" Target="/ppt/presentation.xml" Id="R2fc6e3bffab94c62" /></Relationships>
</file>

<file path=ppt/presentation.xml><?xml version="1.0" encoding="utf-8"?>
<p:presentation xmlns:p="http://schemas.openxmlformats.org/presentationml/2006/main">
  <p:sldMasterIdLst>
    <p:sldMasterId xmlns:r="http://schemas.openxmlformats.org/officeDocument/2006/relationships" id="2147483648" r:id="R8103cb9c384147cb"/>
  </p:sldMasterIdLst>
  <p:notesMasterIdLst>
    <p:notesMasterId xmlns:r="http://schemas.openxmlformats.org/officeDocument/2006/relationships" r:id="Rb4784f3afe31408e"/>
  </p:notesMasterIdLst>
  <p:sldIdLst>
    <p:sldId xmlns:r="http://schemas.openxmlformats.org/officeDocument/2006/relationships" id="256" r:id="Rb0bf91a9e2534e6c"/>
    <p:sldId xmlns:r="http://schemas.openxmlformats.org/officeDocument/2006/relationships" id="257" r:id="R50646949b1224e9c"/>
    <p:sldId xmlns:r="http://schemas.openxmlformats.org/officeDocument/2006/relationships" id="258" r:id="Re1968e6bc556494a"/>
    <p:sldId xmlns:r="http://schemas.openxmlformats.org/officeDocument/2006/relationships" id="259" r:id="Rbb6b483d0c33462f"/>
    <p:sldId xmlns:r="http://schemas.openxmlformats.org/officeDocument/2006/relationships" id="260" r:id="R91005025ef3b44cc"/>
    <p:sldId xmlns:r="http://schemas.openxmlformats.org/officeDocument/2006/relationships" id="261" r:id="R2b763200435d451f"/>
    <p:sldId xmlns:r="http://schemas.openxmlformats.org/officeDocument/2006/relationships" id="262" r:id="Ra8426bd811924936"/>
    <p:sldId xmlns:r="http://schemas.openxmlformats.org/officeDocument/2006/relationships" id="263" r:id="Rb0263ea4186340f6"/>
    <p:sldId xmlns:r="http://schemas.openxmlformats.org/officeDocument/2006/relationships" id="264" r:id="R5ae63fe8ba7444f9"/>
    <p:sldId xmlns:r="http://schemas.openxmlformats.org/officeDocument/2006/relationships" id="265" r:id="R876df7fb16324727"/>
    <p:sldId xmlns:r="http://schemas.openxmlformats.org/officeDocument/2006/relationships" id="266" r:id="R88b92411a0184ba6"/>
    <p:sldId xmlns:r="http://schemas.openxmlformats.org/officeDocument/2006/relationships" id="267" r:id="R0c340ce18eed4ff2"/>
    <p:sldId xmlns:r="http://schemas.openxmlformats.org/officeDocument/2006/relationships" id="268" r:id="Rc8113db9b23b4cde"/>
    <p:sldId xmlns:r="http://schemas.openxmlformats.org/officeDocument/2006/relationships" id="269" r:id="R4eecd7c2d631465a"/>
    <p:sldId xmlns:r="http://schemas.openxmlformats.org/officeDocument/2006/relationships" id="270" r:id="R3b6b76b729a94bcc"/>
    <p:sldId xmlns:r="http://schemas.openxmlformats.org/officeDocument/2006/relationships" id="271" r:id="R4496e835490b4c3a"/>
    <p:sldId xmlns:r="http://schemas.openxmlformats.org/officeDocument/2006/relationships" id="272" r:id="R77578092fe7247d5"/>
    <p:sldId xmlns:r="http://schemas.openxmlformats.org/officeDocument/2006/relationships" id="273" r:id="Ra0470dd47f774ec4"/>
    <p:sldId xmlns:r="http://schemas.openxmlformats.org/officeDocument/2006/relationships" id="274" r:id="R840bff8f7dad409c"/>
    <p:sldId xmlns:r="http://schemas.openxmlformats.org/officeDocument/2006/relationships" id="275" r:id="R76eee2c08bd54b16"/>
    <p:sldId xmlns:r="http://schemas.openxmlformats.org/officeDocument/2006/relationships" id="276" r:id="R38941ed6f27547fd"/>
    <p:sldId xmlns:r="http://schemas.openxmlformats.org/officeDocument/2006/relationships" id="277" r:id="R068734f962774d57"/>
    <p:sldId xmlns:r="http://schemas.openxmlformats.org/officeDocument/2006/relationships" id="278" r:id="R66f7b0dcbb864988"/>
    <p:sldId xmlns:r="http://schemas.openxmlformats.org/officeDocument/2006/relationships" id="279" r:id="R37e2fdc1891b4b67"/>
    <p:sldId xmlns:r="http://schemas.openxmlformats.org/officeDocument/2006/relationships" id="280" r:id="R9355da1f46294bd8"/>
    <p:sldId xmlns:r="http://schemas.openxmlformats.org/officeDocument/2006/relationships" id="281" r:id="Rc8e7ed908ce54533"/>
    <p:sldId xmlns:r="http://schemas.openxmlformats.org/officeDocument/2006/relationships" id="282" r:id="R80274913191b4ce2"/>
    <p:sldId xmlns:r="http://schemas.openxmlformats.org/officeDocument/2006/relationships" id="283" r:id="Ra9e7a27ab7474c1e"/>
    <p:sldId xmlns:r="http://schemas.openxmlformats.org/officeDocument/2006/relationships" id="284" r:id="Rd34baa6439664e04"/>
    <p:sldId xmlns:r="http://schemas.openxmlformats.org/officeDocument/2006/relationships" id="285" r:id="Rd85324dbc279407e"/>
    <p:sldId xmlns:r="http://schemas.openxmlformats.org/officeDocument/2006/relationships" id="286" r:id="R29fef5e15ef84125"/>
    <p:sldId xmlns:r="http://schemas.openxmlformats.org/officeDocument/2006/relationships" id="287" r:id="R993520b38d564f94"/>
    <p:sldId xmlns:r="http://schemas.openxmlformats.org/officeDocument/2006/relationships" id="288" r:id="R55ff7ebc13ea4dee"/>
    <p:sldId xmlns:r="http://schemas.openxmlformats.org/officeDocument/2006/relationships" id="289" r:id="Rc6db3665c59743e2"/>
    <p:sldId xmlns:r="http://schemas.openxmlformats.org/officeDocument/2006/relationships" id="290" r:id="Rbfb3f95517634d2d"/>
    <p:sldId xmlns:r="http://schemas.openxmlformats.org/officeDocument/2006/relationships" id="291" r:id="Ra4637ba1448749ae"/>
    <p:sldId xmlns:r="http://schemas.openxmlformats.org/officeDocument/2006/relationships" id="292" r:id="R60f9205335574cdc"/>
    <p:sldId xmlns:r="http://schemas.openxmlformats.org/officeDocument/2006/relationships" id="293" r:id="Rc05b26f7e65e477c"/>
    <p:sldId xmlns:r="http://schemas.openxmlformats.org/officeDocument/2006/relationships" id="294" r:id="R805c4648a6e04836"/>
    <p:sldId xmlns:r="http://schemas.openxmlformats.org/officeDocument/2006/relationships" id="295" r:id="Rd76a2b2e6b2a4a32"/>
    <p:sldId xmlns:r="http://schemas.openxmlformats.org/officeDocument/2006/relationships" id="296" r:id="Rd87577ee392a43bc"/>
    <p:sldId xmlns:r="http://schemas.openxmlformats.org/officeDocument/2006/relationships" id="297" r:id="R4c7921e58d484ec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4d74d0a7f54b01" /><Relationship Type="http://schemas.openxmlformats.org/officeDocument/2006/relationships/slideMaster" Target="/ppt/slideMasters/slideMaster1.xml" Id="R8103cb9c384147cb" /><Relationship Type="http://schemas.openxmlformats.org/officeDocument/2006/relationships/notesMaster" Target="/ppt/notesMasters/notesMaster1.xml" Id="Rb4784f3afe31408e" /><Relationship Type="http://schemas.openxmlformats.org/officeDocument/2006/relationships/presProps" Target="/ppt/presProps.xml" Id="R571827b224cd4de5" /><Relationship Type="http://schemas.openxmlformats.org/officeDocument/2006/relationships/tableStyles" Target="/ppt/tableStyles.xml" Id="Ra48d3b4a94d34cee" /><Relationship Type="http://schemas.openxmlformats.org/officeDocument/2006/relationships/slide" Target="/ppt/slides/slide1.xml" Id="Rb0bf91a9e2534e6c" /><Relationship Type="http://schemas.openxmlformats.org/officeDocument/2006/relationships/slide" Target="/ppt/slides/slide2.xml" Id="R50646949b1224e9c" /><Relationship Type="http://schemas.openxmlformats.org/officeDocument/2006/relationships/slide" Target="/ppt/slides/slide3.xml" Id="Re1968e6bc556494a" /><Relationship Type="http://schemas.openxmlformats.org/officeDocument/2006/relationships/slide" Target="/ppt/slides/slide4.xml" Id="Rbb6b483d0c33462f" /><Relationship Type="http://schemas.openxmlformats.org/officeDocument/2006/relationships/slide" Target="/ppt/slides/slide5.xml" Id="R91005025ef3b44cc" /><Relationship Type="http://schemas.openxmlformats.org/officeDocument/2006/relationships/slide" Target="/ppt/slides/slide6.xml" Id="R2b763200435d451f" /><Relationship Type="http://schemas.openxmlformats.org/officeDocument/2006/relationships/slide" Target="/ppt/slides/slide7.xml" Id="Ra8426bd811924936" /><Relationship Type="http://schemas.openxmlformats.org/officeDocument/2006/relationships/slide" Target="/ppt/slides/slide8.xml" Id="Rb0263ea4186340f6" /><Relationship Type="http://schemas.openxmlformats.org/officeDocument/2006/relationships/slide" Target="/ppt/slides/slide9.xml" Id="R5ae63fe8ba7444f9" /><Relationship Type="http://schemas.openxmlformats.org/officeDocument/2006/relationships/slide" Target="/ppt/slides/slide10.xml" Id="R876df7fb16324727" /><Relationship Type="http://schemas.openxmlformats.org/officeDocument/2006/relationships/slide" Target="/ppt/slides/slide11.xml" Id="R88b92411a0184ba6" /><Relationship Type="http://schemas.openxmlformats.org/officeDocument/2006/relationships/slide" Target="/ppt/slides/slide12.xml" Id="R0c340ce18eed4ff2" /><Relationship Type="http://schemas.openxmlformats.org/officeDocument/2006/relationships/slide" Target="/ppt/slides/slide13.xml" Id="Rc8113db9b23b4cde" /><Relationship Type="http://schemas.openxmlformats.org/officeDocument/2006/relationships/slide" Target="/ppt/slides/slide14.xml" Id="R4eecd7c2d631465a" /><Relationship Type="http://schemas.openxmlformats.org/officeDocument/2006/relationships/slide" Target="/ppt/slides/slide15.xml" Id="R3b6b76b729a94bcc" /><Relationship Type="http://schemas.openxmlformats.org/officeDocument/2006/relationships/slide" Target="/ppt/slides/slide16.xml" Id="R4496e835490b4c3a" /><Relationship Type="http://schemas.openxmlformats.org/officeDocument/2006/relationships/slide" Target="/ppt/slides/slide17.xml" Id="R77578092fe7247d5" /><Relationship Type="http://schemas.openxmlformats.org/officeDocument/2006/relationships/slide" Target="/ppt/slides/slide18.xml" Id="Ra0470dd47f774ec4" /><Relationship Type="http://schemas.openxmlformats.org/officeDocument/2006/relationships/slide" Target="/ppt/slides/slide19.xml" Id="R840bff8f7dad409c" /><Relationship Type="http://schemas.openxmlformats.org/officeDocument/2006/relationships/slide" Target="/ppt/slides/slide20.xml" Id="R76eee2c08bd54b16" /><Relationship Type="http://schemas.openxmlformats.org/officeDocument/2006/relationships/slide" Target="/ppt/slides/slide21.xml" Id="R38941ed6f27547fd" /><Relationship Type="http://schemas.openxmlformats.org/officeDocument/2006/relationships/slide" Target="/ppt/slides/slide22.xml" Id="R068734f962774d57" /><Relationship Type="http://schemas.openxmlformats.org/officeDocument/2006/relationships/slide" Target="/ppt/slides/slide23.xml" Id="R66f7b0dcbb864988" /><Relationship Type="http://schemas.openxmlformats.org/officeDocument/2006/relationships/slide" Target="/ppt/slides/slide24.xml" Id="R37e2fdc1891b4b67" /><Relationship Type="http://schemas.openxmlformats.org/officeDocument/2006/relationships/slide" Target="/ppt/slides/slide25.xml" Id="R9355da1f46294bd8" /><Relationship Type="http://schemas.openxmlformats.org/officeDocument/2006/relationships/slide" Target="/ppt/slides/slide26.xml" Id="Rc8e7ed908ce54533" /><Relationship Type="http://schemas.openxmlformats.org/officeDocument/2006/relationships/slide" Target="/ppt/slides/slide27.xml" Id="R80274913191b4ce2" /><Relationship Type="http://schemas.openxmlformats.org/officeDocument/2006/relationships/slide" Target="/ppt/slides/slide28.xml" Id="Ra9e7a27ab7474c1e" /><Relationship Type="http://schemas.openxmlformats.org/officeDocument/2006/relationships/slide" Target="/ppt/slides/slide29.xml" Id="Rd34baa6439664e04" /><Relationship Type="http://schemas.openxmlformats.org/officeDocument/2006/relationships/slide" Target="/ppt/slides/slide30.xml" Id="Rd85324dbc279407e" /><Relationship Type="http://schemas.openxmlformats.org/officeDocument/2006/relationships/slide" Target="/ppt/slides/slide31.xml" Id="R29fef5e15ef84125" /><Relationship Type="http://schemas.openxmlformats.org/officeDocument/2006/relationships/slide" Target="/ppt/slides/slide32.xml" Id="R993520b38d564f94" /><Relationship Type="http://schemas.openxmlformats.org/officeDocument/2006/relationships/slide" Target="/ppt/slides/slide33.xml" Id="R55ff7ebc13ea4dee" /><Relationship Type="http://schemas.openxmlformats.org/officeDocument/2006/relationships/slide" Target="/ppt/slides/slide34.xml" Id="Rc6db3665c59743e2" /><Relationship Type="http://schemas.openxmlformats.org/officeDocument/2006/relationships/slide" Target="/ppt/slides/slide35.xml" Id="Rbfb3f95517634d2d" /><Relationship Type="http://schemas.openxmlformats.org/officeDocument/2006/relationships/slide" Target="/ppt/slides/slide36.xml" Id="Ra4637ba1448749ae" /><Relationship Type="http://schemas.openxmlformats.org/officeDocument/2006/relationships/slide" Target="/ppt/slides/slide37.xml" Id="R60f9205335574cdc" /><Relationship Type="http://schemas.openxmlformats.org/officeDocument/2006/relationships/slide" Target="/ppt/slides/slide38.xml" Id="Rc05b26f7e65e477c" /><Relationship Type="http://schemas.openxmlformats.org/officeDocument/2006/relationships/slide" Target="/ppt/slides/slide39.xml" Id="R805c4648a6e04836" /><Relationship Type="http://schemas.openxmlformats.org/officeDocument/2006/relationships/slide" Target="/ppt/slides/slide40.xml" Id="Rd76a2b2e6b2a4a32" /><Relationship Type="http://schemas.openxmlformats.org/officeDocument/2006/relationships/slide" Target="/ppt/slides/slide41.xml" Id="Rd87577ee392a43bc" /><Relationship Type="http://schemas.openxmlformats.org/officeDocument/2006/relationships/slide" Target="/ppt/slides/slide42.xml" Id="R4c7921e58d484ec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3e614242a2747f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92fbaf91ed64c84" /><Relationship Type="http://schemas.openxmlformats.org/officeDocument/2006/relationships/notesMaster" Target="/ppt/notesMasters/notesMaster1.xml" Id="R71b903835dae4381" /></Relationships>
</file>

<file path=ppt/notesSlides/_rels/notesSlide2.xml.rels>&#65279;<?xml version="1.0" encoding="utf-8"?><Relationships xmlns="http://schemas.openxmlformats.org/package/2006/relationships"><Relationship Type="http://schemas.openxmlformats.org/officeDocument/2006/relationships/slide" Target="/ppt/slides/slide2.xml" Id="Reb5f7bc3dc0a4eae" /><Relationship Type="http://schemas.openxmlformats.org/officeDocument/2006/relationships/notesMaster" Target="/ppt/notesMasters/notesMaster1.xml" Id="R50f9f4d567fe4a70"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fe0a86a72e4abf" /><Relationship Type="http://schemas.openxmlformats.org/officeDocument/2006/relationships/notesMaster" Target="/ppt/notesMasters/notesMaster1.xml" Id="R452a9f76a4bd4081" /></Relationships>
</file>

<file path=ppt/notesSlides/_rels/notesSlide4.xml.rels>&#65279;<?xml version="1.0" encoding="utf-8"?><Relationships xmlns="http://schemas.openxmlformats.org/package/2006/relationships"><Relationship Type="http://schemas.openxmlformats.org/officeDocument/2006/relationships/slide" Target="/ppt/slides/slide4.xml" Id="Rede914866f4f4fb0" /><Relationship Type="http://schemas.openxmlformats.org/officeDocument/2006/relationships/notesMaster" Target="/ppt/notesMasters/notesMaster1.xml" Id="Rff53989f7260439f" /></Relationships>
</file>

<file path=ppt/notesSlides/_rels/notesSlide5.xml.rels>&#65279;<?xml version="1.0" encoding="utf-8"?><Relationships xmlns="http://schemas.openxmlformats.org/package/2006/relationships"><Relationship Type="http://schemas.openxmlformats.org/officeDocument/2006/relationships/slide" Target="/ppt/slides/slide5.xml" Id="R30d23c4681024014" /><Relationship Type="http://schemas.openxmlformats.org/officeDocument/2006/relationships/notesMaster" Target="/ppt/notesMasters/notesMaster1.xml" Id="Rc1ea6b2006984998" /></Relationships>
</file>

<file path=ppt/notesSlides/_rels/notesSlide6.xml.rels>&#65279;<?xml version="1.0" encoding="utf-8"?><Relationships xmlns="http://schemas.openxmlformats.org/package/2006/relationships"><Relationship Type="http://schemas.openxmlformats.org/officeDocument/2006/relationships/slide" Target="/ppt/slides/slide6.xml" Id="R84ff466791b0469c" /><Relationship Type="http://schemas.openxmlformats.org/officeDocument/2006/relationships/notesMaster" Target="/ppt/notesMasters/notesMaster1.xml" Id="R7c021718bff44cf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c6fc5c862b64400" /><Relationship Type="http://schemas.openxmlformats.org/officeDocument/2006/relationships/notesMaster" Target="/ppt/notesMasters/notesMaster1.xml" Id="Rcc2260ab16db4c57" /></Relationships>
</file>

<file path=ppt/notesSlides/_rels/notesSlide8.xml.rels>&#65279;<?xml version="1.0" encoding="utf-8"?><Relationships xmlns="http://schemas.openxmlformats.org/package/2006/relationships"><Relationship Type="http://schemas.openxmlformats.org/officeDocument/2006/relationships/slide" Target="/ppt/slides/slide8.xml" Id="Rd452a5c437a84f75" /><Relationship Type="http://schemas.openxmlformats.org/officeDocument/2006/relationships/notesMaster" Target="/ppt/notesMasters/notesMaster1.xml" Id="Rab9dd9c4f9c94398" /></Relationships>
</file>

<file path=ppt/notesSlides/_rels/notesSlide9.xml.rels>&#65279;<?xml version="1.0" encoding="utf-8"?><Relationships xmlns="http://schemas.openxmlformats.org/package/2006/relationships"><Relationship Type="http://schemas.openxmlformats.org/officeDocument/2006/relationships/slide" Target="/ppt/slides/slide9.xml" Id="R7ec46db92a0343e2" /><Relationship Type="http://schemas.openxmlformats.org/officeDocument/2006/relationships/notesMaster" Target="/ppt/notesMasters/notesMaster1.xml" Id="Rbd23d94e239e456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26e79434aee41ab" /><Relationship Type="http://schemas.openxmlformats.org/officeDocument/2006/relationships/notesMaster" Target="/ppt/notesMasters/notesMaster1.xml" Id="Rc64a66219abb46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b2cbb86bac2459f" /><Relationship Type="http://schemas.openxmlformats.org/officeDocument/2006/relationships/notesMaster" Target="/ppt/notesMasters/notesMaster1.xml" Id="R16dab63b29ab408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71f2407c3ab4c00" /><Relationship Type="http://schemas.openxmlformats.org/officeDocument/2006/relationships/notesMaster" Target="/ppt/notesMasters/notesMaster1.xml" Id="R3a2545a108e8445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92201660b254189" /><Relationship Type="http://schemas.openxmlformats.org/officeDocument/2006/relationships/notesMaster" Target="/ppt/notesMasters/notesMaster1.xml" Id="R136fce70d8e14f3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dc8d9a437164858" /><Relationship Type="http://schemas.openxmlformats.org/officeDocument/2006/relationships/notesMaster" Target="/ppt/notesMasters/notesMaster1.xml" Id="R2d4841ea07ba4b5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3aafbd6365f4fa6" /><Relationship Type="http://schemas.openxmlformats.org/officeDocument/2006/relationships/notesMaster" Target="/ppt/notesMasters/notesMaster1.xml" Id="R41a0239bb81a42c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193b7e493d94aea" /><Relationship Type="http://schemas.openxmlformats.org/officeDocument/2006/relationships/notesMaster" Target="/ppt/notesMasters/notesMaster1.xml" Id="Rd6ef3b9ca1254c7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f816dde88a940c0" /><Relationship Type="http://schemas.openxmlformats.org/officeDocument/2006/relationships/notesMaster" Target="/ppt/notesMasters/notesMaster1.xml" Id="R14bc256c5e35401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1245f7187604670" /><Relationship Type="http://schemas.openxmlformats.org/officeDocument/2006/relationships/notesMaster" Target="/ppt/notesMasters/notesMaster1.xml" Id="R6c5017a4fc86467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2023172d2614ced" /><Relationship Type="http://schemas.openxmlformats.org/officeDocument/2006/relationships/notesMaster" Target="/ppt/notesMasters/notesMaster1.xml" Id="R96d8d72dd17e419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2eb2c90a38c46a8" /><Relationship Type="http://schemas.openxmlformats.org/officeDocument/2006/relationships/notesMaster" Target="/ppt/notesMasters/notesMaster1.xml" Id="Ra7d5c3d796394e4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9ff5ca4e7e9451b" /><Relationship Type="http://schemas.openxmlformats.org/officeDocument/2006/relationships/notesMaster" Target="/ppt/notesMasters/notesMaster1.xml" Id="Rc84158921c7a47a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7f3aeb5c1db49a7" /><Relationship Type="http://schemas.openxmlformats.org/officeDocument/2006/relationships/notesMaster" Target="/ppt/notesMasters/notesMaster1.xml" Id="R4ffc525f596b4fc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0ed6b38a2c14999" /><Relationship Type="http://schemas.openxmlformats.org/officeDocument/2006/relationships/notesMaster" Target="/ppt/notesMasters/notesMaster1.xml" Id="R940fbf3aa26c4a1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8d14d9771e14d31" /><Relationship Type="http://schemas.openxmlformats.org/officeDocument/2006/relationships/notesMaster" Target="/ppt/notesMasters/notesMaster1.xml" Id="Rbf51ef007b49473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afe34e8ccf74074" /><Relationship Type="http://schemas.openxmlformats.org/officeDocument/2006/relationships/notesMaster" Target="/ppt/notesMasters/notesMaster1.xml" Id="Rf62e2cf0d1e740c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628726dc94242e8" /><Relationship Type="http://schemas.openxmlformats.org/officeDocument/2006/relationships/notesMaster" Target="/ppt/notesMasters/notesMaster1.xml" Id="R6b8f09ac366c455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28022b5a9d349f2" /><Relationship Type="http://schemas.openxmlformats.org/officeDocument/2006/relationships/notesMaster" Target="/ppt/notesMasters/notesMaster1.xml" Id="Rb8e0df1afc32482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0ea31e2d49542cd" /><Relationship Type="http://schemas.openxmlformats.org/officeDocument/2006/relationships/notesMaster" Target="/ppt/notesMasters/notesMaster1.xml" Id="Rf4d0d53b7b4e448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a77c3bfdde547f6" /><Relationship Type="http://schemas.openxmlformats.org/officeDocument/2006/relationships/notesMaster" Target="/ppt/notesMasters/notesMaster1.xml" Id="R91bf0f0d5fc047c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60a2f8d77d8432c" /><Relationship Type="http://schemas.openxmlformats.org/officeDocument/2006/relationships/notesMaster" Target="/ppt/notesMasters/notesMaster1.xml" Id="Rb59f97a3a55c46e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27eca91a5d34a68" /><Relationship Type="http://schemas.openxmlformats.org/officeDocument/2006/relationships/notesMaster" Target="/ppt/notesMasters/notesMaster1.xml" Id="R9cfaea6d9a8546e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50736576518401f" /><Relationship Type="http://schemas.openxmlformats.org/officeDocument/2006/relationships/notesMaster" Target="/ppt/notesMasters/notesMaster1.xml" Id="R0b97982da4ce47e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cf64e13753d4246" /><Relationship Type="http://schemas.openxmlformats.org/officeDocument/2006/relationships/notesMaster" Target="/ppt/notesMasters/notesMaster1.xml" Id="R4bcea54d166f4f9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a6bb3a52a494888" /><Relationship Type="http://schemas.openxmlformats.org/officeDocument/2006/relationships/notesMaster" Target="/ppt/notesMasters/notesMaster1.xml" Id="R39d1b8ae07674c3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9b94e1672c949a2" /><Relationship Type="http://schemas.openxmlformats.org/officeDocument/2006/relationships/notesMaster" Target="/ppt/notesMasters/notesMaster1.xml" Id="Rfab1a9a9e3e3456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344fe3517594202" /><Relationship Type="http://schemas.openxmlformats.org/officeDocument/2006/relationships/notesMaster" Target="/ppt/notesMasters/notesMaster1.xml" Id="R766d4c508aab4e8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fa7d7e82cd64921" /><Relationship Type="http://schemas.openxmlformats.org/officeDocument/2006/relationships/notesMaster" Target="/ppt/notesMasters/notesMaster1.xml" Id="R6a3dba7f8ae6474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30b095903334230" /><Relationship Type="http://schemas.openxmlformats.org/officeDocument/2006/relationships/notesMaster" Target="/ppt/notesMasters/notesMaster1.xml" Id="R4973d4cb052e487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a6d489a63344076" /><Relationship Type="http://schemas.openxmlformats.org/officeDocument/2006/relationships/notesMaster" Target="/ppt/notesMasters/notesMaster1.xml" Id="R34e9277db6c7479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09c9a07ebb34bf8" /><Relationship Type="http://schemas.openxmlformats.org/officeDocument/2006/relationships/notesMaster" Target="/ppt/notesMasters/notesMaster1.xml" Id="R23ba63f580174e0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f9cad110e0842e2" /><Relationship Type="http://schemas.openxmlformats.org/officeDocument/2006/relationships/notesMaster" Target="/ppt/notesMasters/notesMaster1.xml" Id="Rb358c90d486544ab"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ca2e7810a25f4842" /><Relationship Type="http://schemas.openxmlformats.org/officeDocument/2006/relationships/notesMaster" Target="/ppt/notesMasters/notesMaster1.xml" Id="R671a534f89ac41e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../Audio/HSK3-28_MODEL.mp3. Sau khi tải, giữ thư mục Audio cạnh thư mục Slides. Script: 面试。简历。经验。能力。专业。毕业。大学。应聘。请简单介绍一下自己。。我叫小安，去年大学毕业。。你有什么工作经验？。我在一家公司实习过三个月。。你觉得自己的优点是什么？。我做事认真，也愿意学习。.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去年。 / 三个月。.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面试 (miàn shì) = phỏng vấn. Chọn đáp án bằng chuột trong trình chiếu. Chế độ đội: 20 giây trao đổi, 10 giây giải thích. Nhóm đúng và giải thích được nhận hai điểm. Script GAME: 面试</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HSK3-28: Phỏng vấn và giới thiệu năng lực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../Audio/HSK3-29_MODEL.mp3. Sau khi tải, giữ thư mục Audio cạnh thư mục Slides. Script: 职位。优点。缺点。性格。积极。认真负责。沟通。团队。小安去年大学毕业，在一家公司实习过三个月。他认为自己做事认真，也愿意学习新的方法。.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去年。 / 三个月。.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三个月。 Đối chiếu bài đọc để nêu bằng chứng. Chọn đáp án bằng chuột trong trình chiếu. Chế độ đội: 20 giây trao đổi, 10 giây giải thích. Nhóm đúng và giải thích được nhận hai điểm. Script GAME: 职位</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HSK3-29: Phỏng vấn và giới thiệu năng lực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../Audio/HSK3-30_MODEL.mp3. Sau khi tải, giữ thư mục Audio cạnh thư mục Slides. Script: 机会。培训。了解。适合。介绍自己。实习。参加过。学会。小安去年大学毕业，在一家公司实习过三个月。他认为自己做事认真，也愿意学习新的方法。。小安什么时候毕业？。实习多长时间？.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去年。 / 三个月。.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机会 (jī huì). Chọn đáp án bằng chuột trong trình chiếu. Chế độ đội: 20 giây trao đổi, 10 giây giải thích. Nhóm đúng và giải thích được nhận hai điểm. Script GAME: 机会</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HSK3-30: Phỏng vấn và giới thiệu năng lực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69c6c182b74e4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e70354807614c6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ab65c424cb842a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d7eed4c6fc8408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0e0eb77f56f44b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3d0df9bf7344ef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8A8EA31-0A7E-4C28-AB30-E0F5882E868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BB0E99A-DD6E-42F1-905C-7DE62294CE2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0311F4D-3E84-4672-8B7A-DC4C680B972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06054F3-0A09-4275-96E8-89438A5CD7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502DDC7-929B-4BEF-BD71-5E0E6761154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2B08E12-F740-435D-BF4F-69A6BFF17FE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3DBC3A6-14BD-4EA0-89CC-1AC2593D9C0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42DDEA8-21A4-4F2D-8CDC-503EDC16ACF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92D687-95A3-4BBB-859D-B4D5DCC6D98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30E41EC-9798-48CA-B04A-E17CFAB85BB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52dc194087c46dc" /><Relationship Type="http://schemas.openxmlformats.org/officeDocument/2006/relationships/slideLayout" Target="/ppt/slideLayouts/slideLayout1.xml" Id="R4dbb8ce4d6734a61" /><Relationship Type="http://schemas.openxmlformats.org/officeDocument/2006/relationships/slideLayout" Target="/ppt/slideLayouts/slideLayout2.xml" Id="R6e07b8d0e33e4eb3" /><Relationship Type="http://schemas.openxmlformats.org/officeDocument/2006/relationships/slideLayout" Target="/ppt/slideLayouts/slideLayout3.xml" Id="R9b373705b3e64af4" /><Relationship Type="http://schemas.openxmlformats.org/officeDocument/2006/relationships/slideLayout" Target="/ppt/slideLayouts/slideLayout4.xml" Id="R6ad977d0618a457c" /><Relationship Type="http://schemas.openxmlformats.org/officeDocument/2006/relationships/slideLayout" Target="/ppt/slideLayouts/slideLayout5.xml" Id="Rfca65e1c69fe40e9" /><Relationship Type="http://schemas.openxmlformats.org/officeDocument/2006/relationships/slideLayout" Target="/ppt/slideLayouts/slideLayout6.xml" Id="R0dd1f944b04a4d7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bb8ce4d6734a61"/>
    <p:sldLayoutId xmlns:r="http://schemas.openxmlformats.org/officeDocument/2006/relationships" id="2147483650" r:id="R6e07b8d0e33e4eb3"/>
    <p:sldLayoutId xmlns:r="http://schemas.openxmlformats.org/officeDocument/2006/relationships" id="2147483651" r:id="R9b373705b3e64af4"/>
    <p:sldLayoutId xmlns:r="http://schemas.openxmlformats.org/officeDocument/2006/relationships" id="2147483652" r:id="R6ad977d0618a457c"/>
    <p:sldLayoutId xmlns:r="http://schemas.openxmlformats.org/officeDocument/2006/relationships" id="2147483653" r:id="Rfca65e1c69fe40e9"/>
    <p:sldLayoutId xmlns:r="http://schemas.openxmlformats.org/officeDocument/2006/relationships" id="2147483654" r:id="R0dd1f944b04a4d7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50a4182bb8242aa" /><Relationship Type="http://schemas.openxmlformats.org/officeDocument/2006/relationships/notesSlide" Target="/ppt/notesSlides/notesSlide1.xml" Id="Rc366777633204c1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47b68f4913c4f04" /><Relationship Type="http://schemas.openxmlformats.org/officeDocument/2006/relationships/notesSlide" Target="/ppt/notesSlides/notesSlide2.xml" Id="R4567f8b3325247c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fab9604caea45e8" /><Relationship Type="http://schemas.openxmlformats.org/officeDocument/2006/relationships/notesSlide" Target="/ppt/notesSlides/notesSlide3.xml" Id="R05afef1f2b68491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ab74b1947794f5f" /><Relationship Type="http://schemas.openxmlformats.org/officeDocument/2006/relationships/notesSlide" Target="/ppt/notesSlides/notesSlide4.xml" Id="R31eb73a5560e497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42bbb2961dc4fe1" /><Relationship Type="http://schemas.openxmlformats.org/officeDocument/2006/relationships/notesSlide" Target="/ppt/notesSlides/notesSlide5.xml" Id="Rc0c00b1560c04bb8"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ea93939bd3ca4a9d"/><Relationship Type="http://schemas.openxmlformats.org/officeDocument/2006/relationships/notesSlide" Target="/ppt/notesSlides/notesSlide6.xml" Id="Ra23ae9f228864fe0"/><Relationship Id="rIdInteractive3" Type="http://schemas.openxmlformats.org/officeDocument/2006/relationships/hyperlink" Target="../Audio/HSK3-28_MODEL.mp3" TargetMode="External"/><Relationship Id="rIdEmbeddedAudio4" Type="http://schemas.openxmlformats.org/officeDocument/2006/relationships/audio" Target="../media/HSK3-28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1a3fc29b110423b" /><Relationship Type="http://schemas.openxmlformats.org/officeDocument/2006/relationships/notesSlide" Target="/ppt/notesSlides/notesSlide7.xml" Id="R9426a8384d874026"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f48141ef3e824710"/><Relationship Type="http://schemas.openxmlformats.org/officeDocument/2006/relationships/notesSlide" Target="/ppt/notesSlides/notesSlide8.xml" Id="Rab30c7a83cab4740"/><Relationship Id="rIdInteractive3" Type="http://schemas.openxmlformats.org/officeDocument/2006/relationships/hyperlink" Target="../Audio/HSK3-28_GAME.mp3" TargetMode="External"/><Relationship Id="rIdEmbeddedAudio4" Type="http://schemas.openxmlformats.org/officeDocument/2006/relationships/audio" Target="../media/HSK3-28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48f6e272ca614e05"/><Relationship Type="http://schemas.openxmlformats.org/officeDocument/2006/relationships/notesSlide" Target="/ppt/notesSlides/notesSlide9.xml" Id="Ree99b4059ff44f84"/><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611db0343d574c63"/><Relationship Type="http://schemas.openxmlformats.org/officeDocument/2006/relationships/notesSlide" Target="/ppt/notesSlides/notesSlide10.xml" Id="Rc7f5007e4db34e2c"/><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d88f139f9be4e5f" /><Relationship Type="http://schemas.openxmlformats.org/officeDocument/2006/relationships/notesSlide" Target="/ppt/notesSlides/notesSlide11.xml" Id="R60000d9de1134c0e"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94d5ebd225f94eca"/><Relationship Type="http://schemas.openxmlformats.org/officeDocument/2006/relationships/notesSlide" Target="/ppt/notesSlides/notesSlide12.xml" Id="Rc0fbb125fa5b45a4"/><Relationship Id="rIdGif3" Type="http://schemas.openxmlformats.org/officeDocument/2006/relationships/image" Target="../media/stroke_38754.gif"/><Relationship Id="rIdGif4" Type="http://schemas.openxmlformats.org/officeDocument/2006/relationships/image" Target="../media/stroke_35797.gif"/><Relationship Id="rIdGif5" Type="http://schemas.openxmlformats.org/officeDocument/2006/relationships/image" Target="../media/stroke_31616.gif"/><Relationship Id="rIdGif6" Type="http://schemas.openxmlformats.org/officeDocument/2006/relationships/image" Target="../media/stroke_21382.gif"/><Relationship Id="rIdGif7" Type="http://schemas.openxmlformats.org/officeDocument/2006/relationships/image" Target="../media/stroke_32463.gif"/><Relationship Id="rIdGif8" Type="http://schemas.openxmlformats.org/officeDocument/2006/relationships/image" Target="../media/stroke_39564.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f7d5638253864a18"/><Relationship Type="http://schemas.openxmlformats.org/officeDocument/2006/relationships/notesSlide" Target="/ppt/notesSlides/notesSlide13.xml" Id="Recf102b580024f33"/><Relationship Id="rIdInteractive3" Type="http://schemas.openxmlformats.org/officeDocument/2006/relationships/hyperlink" Target="../Audio/HSK3-28_MODEL.mp3" TargetMode="External"/><Relationship Id="rIdEmbeddedAudio4" Type="http://schemas.openxmlformats.org/officeDocument/2006/relationships/audio" Target="../media/HSK3-28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053dafaf83ac44e6" /><Relationship Type="http://schemas.openxmlformats.org/officeDocument/2006/relationships/notesSlide" Target="/ppt/notesSlides/notesSlide14.xml" Id="Ra1cce865d1fb41e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e413cbee6d1450c" /><Relationship Type="http://schemas.openxmlformats.org/officeDocument/2006/relationships/notesSlide" Target="/ppt/notesSlides/notesSlide15.xml" Id="R121e757857ff46e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e012bcd354240ca" /><Relationship Type="http://schemas.openxmlformats.org/officeDocument/2006/relationships/notesSlide" Target="/ppt/notesSlides/notesSlide16.xml" Id="R30267cdf731e4a8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c7ad7d0091c54ee8" /><Relationship Type="http://schemas.openxmlformats.org/officeDocument/2006/relationships/notesSlide" Target="/ppt/notesSlides/notesSlide17.xml" Id="R76ee72069bb84b5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7a0f25db656c4948" /><Relationship Type="http://schemas.openxmlformats.org/officeDocument/2006/relationships/notesSlide" Target="/ppt/notesSlides/notesSlide18.xml" Id="Rd13730770767471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4d6a199fc824ef4" /><Relationship Type="http://schemas.openxmlformats.org/officeDocument/2006/relationships/notesSlide" Target="/ppt/notesSlides/notesSlide19.xml" Id="R2ae1e5f603654b4a"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7db6ff0a29214822"/><Relationship Type="http://schemas.openxmlformats.org/officeDocument/2006/relationships/notesSlide" Target="/ppt/notesSlides/notesSlide20.xml" Id="Rc207837d40514af6"/><Relationship Id="rIdInteractive3" Type="http://schemas.openxmlformats.org/officeDocument/2006/relationships/hyperlink" Target="../Audio/HSK3-29_MODEL.mp3" TargetMode="External"/><Relationship Id="rIdEmbeddedAudio4" Type="http://schemas.openxmlformats.org/officeDocument/2006/relationships/audio" Target="../media/HSK3-29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df2075ab253243c7" /><Relationship Type="http://schemas.openxmlformats.org/officeDocument/2006/relationships/notesSlide" Target="/ppt/notesSlides/notesSlide21.xml" Id="Re0bdec9c70fe4a8f"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9938a351dfaa4888"/><Relationship Type="http://schemas.openxmlformats.org/officeDocument/2006/relationships/notesSlide" Target="/ppt/notesSlides/notesSlide22.xml" Id="R0358f0330c9f4b7a"/><Relationship Id="rIdInteractive3" Type="http://schemas.openxmlformats.org/officeDocument/2006/relationships/hyperlink" Target="../Audio/HSK3-29_GAME.mp3" TargetMode="External"/><Relationship Id="rIdEmbeddedAudio4" Type="http://schemas.openxmlformats.org/officeDocument/2006/relationships/audio" Target="../media/HSK3-29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52d822380a7e4940"/><Relationship Type="http://schemas.openxmlformats.org/officeDocument/2006/relationships/notesSlide" Target="/ppt/notesSlides/notesSlide23.xml" Id="Raa9701cdd1824751"/><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2f91e106681646bd"/><Relationship Type="http://schemas.openxmlformats.org/officeDocument/2006/relationships/notesSlide" Target="/ppt/notesSlides/notesSlide24.xml" Id="R2d13988e554b462d"/><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34b005cbc25a4d42" /><Relationship Type="http://schemas.openxmlformats.org/officeDocument/2006/relationships/notesSlide" Target="/ppt/notesSlides/notesSlide25.xml" Id="R7c89e759e7cb4013"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12861e29ddc64e9c"/><Relationship Type="http://schemas.openxmlformats.org/officeDocument/2006/relationships/notesSlide" Target="/ppt/notesSlides/notesSlide26.xml" Id="Rf259c7ff11104551"/><Relationship Id="rIdGif3" Type="http://schemas.openxmlformats.org/officeDocument/2006/relationships/image" Target="../media/stroke_32844.gif"/><Relationship Id="rIdGif4" Type="http://schemas.openxmlformats.org/officeDocument/2006/relationships/image" Target="../media/stroke_20301.gif"/><Relationship Id="rIdGif5" Type="http://schemas.openxmlformats.org/officeDocument/2006/relationships/image" Target="../media/stroke_20248.gif"/><Relationship Id="rIdGif6" Type="http://schemas.openxmlformats.org/officeDocument/2006/relationships/image" Target="../media/stroke_28857.gif"/><Relationship Id="rIdGif7" Type="http://schemas.openxmlformats.org/officeDocument/2006/relationships/image" Target="../media/stroke_32570.gif"/><Relationship Id="rIdGif8" Type="http://schemas.openxmlformats.org/officeDocument/2006/relationships/image" Target="../media/stroke_24615.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671d26fef88e47cc"/><Relationship Type="http://schemas.openxmlformats.org/officeDocument/2006/relationships/notesSlide" Target="/ppt/notesSlides/notesSlide27.xml" Id="Rd5ad9efd10d54202"/><Relationship Id="rIdInteractive3" Type="http://schemas.openxmlformats.org/officeDocument/2006/relationships/hyperlink" Target="../Audio/HSK3-29_MODEL.mp3" TargetMode="External"/><Relationship Id="rIdEmbeddedAudio4" Type="http://schemas.openxmlformats.org/officeDocument/2006/relationships/audio" Target="../media/HSK3-29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d18bc516f6ad4537" /><Relationship Type="http://schemas.openxmlformats.org/officeDocument/2006/relationships/notesSlide" Target="/ppt/notesSlides/notesSlide28.xml" Id="R251ccea299774c1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7e8ff6fbce75426f" /><Relationship Type="http://schemas.openxmlformats.org/officeDocument/2006/relationships/notesSlide" Target="/ppt/notesSlides/notesSlide29.xml" Id="Rccd816a6c2114c6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9132c3b8de27483e" /><Relationship Type="http://schemas.openxmlformats.org/officeDocument/2006/relationships/notesSlide" Target="/ppt/notesSlides/notesSlide30.xml" Id="R27490c2ef91c404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bbb8fde0d3444086" /><Relationship Type="http://schemas.openxmlformats.org/officeDocument/2006/relationships/notesSlide" Target="/ppt/notesSlides/notesSlide31.xml" Id="Rcf3fb8f73bc84c8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1c2d83a3db44481c" /><Relationship Type="http://schemas.openxmlformats.org/officeDocument/2006/relationships/notesSlide" Target="/ppt/notesSlides/notesSlide32.xml" Id="R12acfa0adfb94c9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4100d34192e546b0" /><Relationship Type="http://schemas.openxmlformats.org/officeDocument/2006/relationships/notesSlide" Target="/ppt/notesSlides/notesSlide33.xml" Id="Rb66d577a27ce46fc"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6a165779fe2146ec"/><Relationship Type="http://schemas.openxmlformats.org/officeDocument/2006/relationships/notesSlide" Target="/ppt/notesSlides/notesSlide34.xml" Id="R99939ffcb96e42b7"/><Relationship Id="rIdInteractive3" Type="http://schemas.openxmlformats.org/officeDocument/2006/relationships/hyperlink" Target="../Audio/HSK3-30_MODEL.mp3" TargetMode="External"/><Relationship Id="rIdEmbeddedAudio4" Type="http://schemas.openxmlformats.org/officeDocument/2006/relationships/audio" Target="../media/HSK3-30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95fce2afa8254b98" /><Relationship Type="http://schemas.openxmlformats.org/officeDocument/2006/relationships/notesSlide" Target="/ppt/notesSlides/notesSlide35.xml" Id="Rb32828cc156841fe"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8e466b6ae9444110"/><Relationship Type="http://schemas.openxmlformats.org/officeDocument/2006/relationships/notesSlide" Target="/ppt/notesSlides/notesSlide36.xml" Id="R9f70219840f840d7"/><Relationship Id="rIdInteractive3" Type="http://schemas.openxmlformats.org/officeDocument/2006/relationships/hyperlink" Target="../Audio/HSK3-30_GAME.mp3" TargetMode="External"/><Relationship Id="rIdEmbeddedAudio4" Type="http://schemas.openxmlformats.org/officeDocument/2006/relationships/audio" Target="../media/HSK3-30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aa330caeb52f4055"/><Relationship Type="http://schemas.openxmlformats.org/officeDocument/2006/relationships/notesSlide" Target="/ppt/notesSlides/notesSlide37.xml" Id="Rb8a68e6c625a4d1a"/><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3558ff0f6d73465c"/><Relationship Type="http://schemas.openxmlformats.org/officeDocument/2006/relationships/notesSlide" Target="/ppt/notesSlides/notesSlide38.xml" Id="R4d10ea22a85b4e5d"/><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68228800f29a45b6" /><Relationship Type="http://schemas.openxmlformats.org/officeDocument/2006/relationships/notesSlide" Target="/ppt/notesSlides/notesSlide39.xml" Id="R4f26f4ec3bbf4c9f"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d8e2e6a3ff0b4512"/><Relationship Type="http://schemas.openxmlformats.org/officeDocument/2006/relationships/notesSlide" Target="/ppt/notesSlides/notesSlide40.xml" Id="R95fdfd99149e4959"/><Relationship Id="rIdGif3" Type="http://schemas.openxmlformats.org/officeDocument/2006/relationships/image" Target="../media/stroke_26426.gif"/><Relationship Id="rIdGif4" Type="http://schemas.openxmlformats.org/officeDocument/2006/relationships/image" Target="../media/stroke_20250.gif"/><Relationship Id="rIdGif5" Type="http://schemas.openxmlformats.org/officeDocument/2006/relationships/image" Target="../media/stroke_22521.gif"/><Relationship Id="rIdGif6" Type="http://schemas.openxmlformats.org/officeDocument/2006/relationships/image" Target="../media/stroke_35757.gif"/><Relationship Id="rIdGif7" Type="http://schemas.openxmlformats.org/officeDocument/2006/relationships/image" Target="../media/stroke_20102.gif"/><Relationship Id="rIdGif8" Type="http://schemas.openxmlformats.org/officeDocument/2006/relationships/image" Target="../media/stroke_35299.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f015eb2191864fb3"/><Relationship Type="http://schemas.openxmlformats.org/officeDocument/2006/relationships/notesSlide" Target="/ppt/notesSlides/notesSlide41.xml" Id="R9590da06b9af4f67"/><Relationship Id="rIdInteractive3" Type="http://schemas.openxmlformats.org/officeDocument/2006/relationships/hyperlink" Target="../Audio/HSK3-30_MODEL.mp3" TargetMode="External"/><Relationship Id="rIdEmbeddedAudio4" Type="http://schemas.openxmlformats.org/officeDocument/2006/relationships/audio" Target="../media/HSK3-30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55f9de8b90c34fc4" /><Relationship Type="http://schemas.openxmlformats.org/officeDocument/2006/relationships/notesSlide" Target="/ppt/notesSlides/notesSlide42.xml" Id="R74429ff4f23e4266"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BEBB604-E0B9-40F8-803F-346B65F4DEE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5E48FFE4-9109-4FA0-84E5-98B4C825616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Phỏng vấn và giới thiệu năng lực</a:t>
            </a:r>
          </a:p>
        </p:txBody>
      </p:sp>
      <p:sp>
        <p:nvSpPr>
          <p:cNvPr id="3" name="page">
            <a:extLst xmlns:a="http://schemas.openxmlformats.org/drawingml/2006/main">
              <a:ext uri="{FF2B5EF4-FFF2-40B4-BE49-F238E27FC236}">
                <a16:creationId xmlns:a16="http://schemas.microsoft.com/office/drawing/2014/main" id="{11E79CCC-98B1-45FF-BA51-3EF80748B67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F5884432-5D6B-4C0B-A574-08D8F0C50CBD}"/>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phỏng vấn và giới thiệu năng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lực; nghe lấy thông tin chính.</a:t>
            </a:r>
          </a:p>
        </p:txBody>
      </p:sp>
      <p:sp>
        <p:nvSpPr>
          <p:cNvPr id="5" name="duration">
            <a:extLst xmlns:a="http://schemas.openxmlformats.org/drawingml/2006/main">
              <a:ext uri="{FF2B5EF4-FFF2-40B4-BE49-F238E27FC236}">
                <a16:creationId xmlns:a16="http://schemas.microsoft.com/office/drawing/2014/main" id="{BA483483-4160-4A65-8DD1-8BEAD0880674}"/>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47255095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36B7B8F-A5D9-4848-B677-6B4D70B501E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13614F9D-2ECB-4B85-9D94-E71684A5A71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D0BFDF09-CD1E-4BD8-B8AA-0473D689835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FD52D212-98E7-49A9-BF92-302C1DDE55A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报告     表格     修改</a:t>
            </a:r>
          </a:p>
        </p:txBody>
      </p:sp>
      <p:sp>
        <p:nvSpPr>
          <p:cNvPr id="5" name="retrieval">
            <a:extLst xmlns:a="http://schemas.openxmlformats.org/drawingml/2006/main">
              <a:ext uri="{FF2B5EF4-FFF2-40B4-BE49-F238E27FC236}">
                <a16:creationId xmlns:a16="http://schemas.microsoft.com/office/drawing/2014/main" id="{9EB679E4-5F75-45F6-8D97-23C55A625B57}"/>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307514449"/>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CA6DC460-39D0-45FD-9DC8-0377DDB0126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3E3F859E-B294-4D1B-8E9A-40D559E4D5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3DCC079-9024-4360-B3C1-D24ED905681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997A07A8-1D6C-4004-B22A-30EF1EA0C03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面试</a:t>
            </a:r>
          </a:p>
        </p:txBody>
      </p:sp>
      <p:sp>
        <p:nvSpPr>
          <p:cNvPr id="5" name="py0">
            <a:extLst xmlns:a="http://schemas.openxmlformats.org/drawingml/2006/main">
              <a:ext uri="{FF2B5EF4-FFF2-40B4-BE49-F238E27FC236}">
                <a16:creationId xmlns:a16="http://schemas.microsoft.com/office/drawing/2014/main" id="{7E17461B-76B5-4401-B409-2598BEC24C6F}"/>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miàn shì</a:t>
            </a:r>
          </a:p>
        </p:txBody>
      </p:sp>
      <p:sp>
        <p:nvSpPr>
          <p:cNvPr id="6" name="vi0">
            <a:extLst xmlns:a="http://schemas.openxmlformats.org/drawingml/2006/main">
              <a:ext uri="{FF2B5EF4-FFF2-40B4-BE49-F238E27FC236}">
                <a16:creationId xmlns:a16="http://schemas.microsoft.com/office/drawing/2014/main" id="{6641E601-94AB-4E22-A699-2E93D51AEE7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phỏng vấn</a:t>
            </a:r>
          </a:p>
        </p:txBody>
      </p:sp>
      <p:sp>
        <p:nvSpPr>
          <p:cNvPr id="7" name="zh1">
            <a:extLst xmlns:a="http://schemas.openxmlformats.org/drawingml/2006/main">
              <a:ext uri="{FF2B5EF4-FFF2-40B4-BE49-F238E27FC236}">
                <a16:creationId xmlns:a16="http://schemas.microsoft.com/office/drawing/2014/main" id="{847C0D02-8C0A-42A7-AF9A-47BE1A1E139B}"/>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简历</a:t>
            </a:r>
          </a:p>
        </p:txBody>
      </p:sp>
      <p:sp>
        <p:nvSpPr>
          <p:cNvPr id="8" name="py1">
            <a:extLst xmlns:a="http://schemas.openxmlformats.org/drawingml/2006/main">
              <a:ext uri="{FF2B5EF4-FFF2-40B4-BE49-F238E27FC236}">
                <a16:creationId xmlns:a16="http://schemas.microsoft.com/office/drawing/2014/main" id="{B790006F-CB35-46D4-9B70-1DD1EED6DDE8}"/>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jiǎn lì</a:t>
            </a:r>
          </a:p>
        </p:txBody>
      </p:sp>
      <p:sp>
        <p:nvSpPr>
          <p:cNvPr id="9" name="vi1">
            <a:extLst xmlns:a="http://schemas.openxmlformats.org/drawingml/2006/main">
              <a:ext uri="{FF2B5EF4-FFF2-40B4-BE49-F238E27FC236}">
                <a16:creationId xmlns:a16="http://schemas.microsoft.com/office/drawing/2014/main" id="{4CBC2454-7043-4B35-82D7-7F4205B9A52C}"/>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hồ sơ ứng tuyển</a:t>
            </a:r>
          </a:p>
        </p:txBody>
      </p:sp>
      <p:sp>
        <p:nvSpPr>
          <p:cNvPr id="10" name="zh2">
            <a:extLst xmlns:a="http://schemas.openxmlformats.org/drawingml/2006/main">
              <a:ext uri="{FF2B5EF4-FFF2-40B4-BE49-F238E27FC236}">
                <a16:creationId xmlns:a16="http://schemas.microsoft.com/office/drawing/2014/main" id="{998CC49A-BEF8-4380-AC23-075CD829CC3F}"/>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经验</a:t>
            </a:r>
          </a:p>
        </p:txBody>
      </p:sp>
      <p:sp>
        <p:nvSpPr>
          <p:cNvPr id="11" name="py2">
            <a:extLst xmlns:a="http://schemas.openxmlformats.org/drawingml/2006/main">
              <a:ext uri="{FF2B5EF4-FFF2-40B4-BE49-F238E27FC236}">
                <a16:creationId xmlns:a16="http://schemas.microsoft.com/office/drawing/2014/main" id="{FFB4E64C-2D29-4D59-8AF1-60D0387A2B5F}"/>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jīng yàn</a:t>
            </a:r>
          </a:p>
        </p:txBody>
      </p:sp>
      <p:sp>
        <p:nvSpPr>
          <p:cNvPr id="12" name="vi2">
            <a:extLst xmlns:a="http://schemas.openxmlformats.org/drawingml/2006/main">
              <a:ext uri="{FF2B5EF4-FFF2-40B4-BE49-F238E27FC236}">
                <a16:creationId xmlns:a16="http://schemas.microsoft.com/office/drawing/2014/main" id="{70BE5A3D-09E2-418B-807D-EB6926ECB5A6}"/>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kinh nghiệm</a:t>
            </a:r>
          </a:p>
        </p:txBody>
      </p:sp>
      <p:sp>
        <p:nvSpPr>
          <p:cNvPr id="13" name="zh3">
            <a:extLst xmlns:a="http://schemas.openxmlformats.org/drawingml/2006/main">
              <a:ext uri="{FF2B5EF4-FFF2-40B4-BE49-F238E27FC236}">
                <a16:creationId xmlns:a16="http://schemas.microsoft.com/office/drawing/2014/main" id="{8BE46674-9458-460E-ACA1-D65958498DD4}"/>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能力</a:t>
            </a:r>
          </a:p>
        </p:txBody>
      </p:sp>
      <p:sp>
        <p:nvSpPr>
          <p:cNvPr id="14" name="py3">
            <a:extLst xmlns:a="http://schemas.openxmlformats.org/drawingml/2006/main">
              <a:ext uri="{FF2B5EF4-FFF2-40B4-BE49-F238E27FC236}">
                <a16:creationId xmlns:a16="http://schemas.microsoft.com/office/drawing/2014/main" id="{B8D5C282-4555-4913-81DA-233330472FA6}"/>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néng lì</a:t>
            </a:r>
          </a:p>
        </p:txBody>
      </p:sp>
      <p:sp>
        <p:nvSpPr>
          <p:cNvPr id="15" name="vi3">
            <a:extLst xmlns:a="http://schemas.openxmlformats.org/drawingml/2006/main">
              <a:ext uri="{FF2B5EF4-FFF2-40B4-BE49-F238E27FC236}">
                <a16:creationId xmlns:a16="http://schemas.microsoft.com/office/drawing/2014/main" id="{F8A009AE-46A8-43C2-AF11-18C649B83A19}"/>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năng lực</a:t>
            </a:r>
          </a:p>
        </p:txBody>
      </p:sp>
      <p:sp>
        <p:nvSpPr>
          <p:cNvPr id="16" name="zh4">
            <a:extLst xmlns:a="http://schemas.openxmlformats.org/drawingml/2006/main">
              <a:ext uri="{FF2B5EF4-FFF2-40B4-BE49-F238E27FC236}">
                <a16:creationId xmlns:a16="http://schemas.microsoft.com/office/drawing/2014/main" id="{D809D094-05E0-4838-8928-CB73E7078CAD}"/>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专业</a:t>
            </a:r>
          </a:p>
        </p:txBody>
      </p:sp>
      <p:sp>
        <p:nvSpPr>
          <p:cNvPr id="17" name="py4">
            <a:extLst xmlns:a="http://schemas.openxmlformats.org/drawingml/2006/main">
              <a:ext uri="{FF2B5EF4-FFF2-40B4-BE49-F238E27FC236}">
                <a16:creationId xmlns:a16="http://schemas.microsoft.com/office/drawing/2014/main" id="{003E3847-D134-4EED-8DB9-63098673CFEC}"/>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zhuān yè</a:t>
            </a:r>
          </a:p>
        </p:txBody>
      </p:sp>
      <p:sp>
        <p:nvSpPr>
          <p:cNvPr id="18" name="vi4">
            <a:extLst xmlns:a="http://schemas.openxmlformats.org/drawingml/2006/main">
              <a:ext uri="{FF2B5EF4-FFF2-40B4-BE49-F238E27FC236}">
                <a16:creationId xmlns:a16="http://schemas.microsoft.com/office/drawing/2014/main" id="{0879F38F-51DD-4DAD-8C58-4CCBDF4E809F}"/>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chuyên ngành</a:t>
            </a:r>
          </a:p>
        </p:txBody>
      </p:sp>
      <p:sp>
        <p:nvSpPr>
          <p:cNvPr id="19" name="zh5">
            <a:extLst xmlns:a="http://schemas.openxmlformats.org/drawingml/2006/main">
              <a:ext uri="{FF2B5EF4-FFF2-40B4-BE49-F238E27FC236}">
                <a16:creationId xmlns:a16="http://schemas.microsoft.com/office/drawing/2014/main" id="{C17DA657-67AE-4A0E-A056-AF6BCABDF5A6}"/>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毕业</a:t>
            </a:r>
          </a:p>
        </p:txBody>
      </p:sp>
      <p:sp>
        <p:nvSpPr>
          <p:cNvPr id="20" name="py5">
            <a:extLst xmlns:a="http://schemas.openxmlformats.org/drawingml/2006/main">
              <a:ext uri="{FF2B5EF4-FFF2-40B4-BE49-F238E27FC236}">
                <a16:creationId xmlns:a16="http://schemas.microsoft.com/office/drawing/2014/main" id="{1156FBE2-4E24-48C4-A714-CB9E76E5F398}"/>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bì yè</a:t>
            </a:r>
          </a:p>
        </p:txBody>
      </p:sp>
      <p:sp>
        <p:nvSpPr>
          <p:cNvPr id="21" name="vi5">
            <a:extLst xmlns:a="http://schemas.openxmlformats.org/drawingml/2006/main">
              <a:ext uri="{FF2B5EF4-FFF2-40B4-BE49-F238E27FC236}">
                <a16:creationId xmlns:a16="http://schemas.microsoft.com/office/drawing/2014/main" id="{D42EB3A9-E701-40F7-A806-6D7B83D90025}"/>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tốt nghiệp</a:t>
            </a:r>
          </a:p>
        </p:txBody>
      </p:sp>
      <p:sp>
        <p:nvSpPr>
          <p:cNvPr id="22" name="zh6">
            <a:extLst xmlns:a="http://schemas.openxmlformats.org/drawingml/2006/main">
              <a:ext uri="{FF2B5EF4-FFF2-40B4-BE49-F238E27FC236}">
                <a16:creationId xmlns:a16="http://schemas.microsoft.com/office/drawing/2014/main" id="{648D5169-D3BC-4EC0-A9E5-377B9770AC2C}"/>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大学</a:t>
            </a:r>
          </a:p>
        </p:txBody>
      </p:sp>
      <p:sp>
        <p:nvSpPr>
          <p:cNvPr id="23" name="py6">
            <a:extLst xmlns:a="http://schemas.openxmlformats.org/drawingml/2006/main">
              <a:ext uri="{FF2B5EF4-FFF2-40B4-BE49-F238E27FC236}">
                <a16:creationId xmlns:a16="http://schemas.microsoft.com/office/drawing/2014/main" id="{F829C161-F59C-42A7-8552-74BD99D7BBB7}"/>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dàxué</a:t>
            </a:r>
          </a:p>
        </p:txBody>
      </p:sp>
      <p:sp>
        <p:nvSpPr>
          <p:cNvPr id="24" name="vi6">
            <a:extLst xmlns:a="http://schemas.openxmlformats.org/drawingml/2006/main">
              <a:ext uri="{FF2B5EF4-FFF2-40B4-BE49-F238E27FC236}">
                <a16:creationId xmlns:a16="http://schemas.microsoft.com/office/drawing/2014/main" id="{5B93AE73-BABD-40DE-820C-203DF9EFA0D2}"/>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đại học</a:t>
            </a:r>
          </a:p>
        </p:txBody>
      </p:sp>
      <p:sp>
        <p:nvSpPr>
          <p:cNvPr id="25" name="zh7">
            <a:extLst xmlns:a="http://schemas.openxmlformats.org/drawingml/2006/main">
              <a:ext uri="{FF2B5EF4-FFF2-40B4-BE49-F238E27FC236}">
                <a16:creationId xmlns:a16="http://schemas.microsoft.com/office/drawing/2014/main" id="{ED018641-61F1-4303-BF07-E8252266A528}"/>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应聘</a:t>
            </a:r>
          </a:p>
        </p:txBody>
      </p:sp>
      <p:sp>
        <p:nvSpPr>
          <p:cNvPr id="26" name="py7">
            <a:extLst xmlns:a="http://schemas.openxmlformats.org/drawingml/2006/main">
              <a:ext uri="{FF2B5EF4-FFF2-40B4-BE49-F238E27FC236}">
                <a16:creationId xmlns:a16="http://schemas.microsoft.com/office/drawing/2014/main" id="{F159FA20-DD16-4C3C-99B2-437F2A2A4707}"/>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yìng pìn</a:t>
            </a:r>
          </a:p>
        </p:txBody>
      </p:sp>
      <p:sp>
        <p:nvSpPr>
          <p:cNvPr id="27" name="vi7">
            <a:extLst xmlns:a="http://schemas.openxmlformats.org/drawingml/2006/main">
              <a:ext uri="{FF2B5EF4-FFF2-40B4-BE49-F238E27FC236}">
                <a16:creationId xmlns:a16="http://schemas.microsoft.com/office/drawing/2014/main" id="{E1D4DC76-3FFB-4E40-990D-0299A4DEC61F}"/>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ứng tuyển</a:t>
            </a:r>
          </a:p>
        </p:txBody>
      </p:sp>
    </p:spTree>
    <p:extLst>
      <p:ext uri="{BB962C8B-B14F-4D97-AF65-F5344CB8AC3E}">
        <p14:creationId xmlns:p14="http://schemas.microsoft.com/office/powerpoint/2010/main" val="1301286712"/>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9DAB78FF-DEAC-415F-9CE3-29F52DC2519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A54D1786-EF47-4AA7-A7D8-95E11C24F9E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CD0A89E-C524-4BE1-84B4-B6557D595E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5736065C-872A-4B59-B5FB-79B50B0FB60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不久</a:t>
            </a:r>
          </a:p>
        </p:txBody>
      </p:sp>
      <p:sp>
        <p:nvSpPr>
          <p:cNvPr id="5" name="py0">
            <a:extLst xmlns:a="http://schemas.openxmlformats.org/drawingml/2006/main">
              <a:ext uri="{FF2B5EF4-FFF2-40B4-BE49-F238E27FC236}">
                <a16:creationId xmlns:a16="http://schemas.microsoft.com/office/drawing/2014/main" id="{B456E2B8-E164-4FB9-83D2-F5F2767CC88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bùjiǔ</a:t>
            </a:r>
          </a:p>
        </p:txBody>
      </p:sp>
      <p:sp>
        <p:nvSpPr>
          <p:cNvPr id="6" name="vi0">
            <a:extLst xmlns:a="http://schemas.openxmlformats.org/drawingml/2006/main">
              <a:ext uri="{FF2B5EF4-FFF2-40B4-BE49-F238E27FC236}">
                <a16:creationId xmlns:a16="http://schemas.microsoft.com/office/drawing/2014/main" id="{EE79F3CE-BB4E-4901-9182-8367F3358C6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 lâu</a:t>
            </a:r>
          </a:p>
        </p:txBody>
      </p:sp>
      <p:sp>
        <p:nvSpPr>
          <p:cNvPr id="7" name="zh1">
            <a:extLst xmlns:a="http://schemas.openxmlformats.org/drawingml/2006/main">
              <a:ext uri="{FF2B5EF4-FFF2-40B4-BE49-F238E27FC236}">
                <a16:creationId xmlns:a16="http://schemas.microsoft.com/office/drawing/2014/main" id="{9E080C2B-542A-4926-A3E4-91DF2160401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刚</a:t>
            </a:r>
          </a:p>
        </p:txBody>
      </p:sp>
      <p:sp>
        <p:nvSpPr>
          <p:cNvPr id="8" name="py1">
            <a:extLst xmlns:a="http://schemas.openxmlformats.org/drawingml/2006/main">
              <a:ext uri="{FF2B5EF4-FFF2-40B4-BE49-F238E27FC236}">
                <a16:creationId xmlns:a16="http://schemas.microsoft.com/office/drawing/2014/main" id="{14F9880C-FD12-4E7E-8220-89D81116B49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gāng</a:t>
            </a:r>
          </a:p>
        </p:txBody>
      </p:sp>
      <p:sp>
        <p:nvSpPr>
          <p:cNvPr id="9" name="vi1">
            <a:extLst xmlns:a="http://schemas.openxmlformats.org/drawingml/2006/main">
              <a:ext uri="{FF2B5EF4-FFF2-40B4-BE49-F238E27FC236}">
                <a16:creationId xmlns:a16="http://schemas.microsoft.com/office/drawing/2014/main" id="{385D59EF-0E68-4DA0-9DE1-24C7259BB18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vừa mới</a:t>
            </a:r>
          </a:p>
        </p:txBody>
      </p:sp>
      <p:sp>
        <p:nvSpPr>
          <p:cNvPr id="10" name="zh2">
            <a:extLst xmlns:a="http://schemas.openxmlformats.org/drawingml/2006/main">
              <a:ext uri="{FF2B5EF4-FFF2-40B4-BE49-F238E27FC236}">
                <a16:creationId xmlns:a16="http://schemas.microsoft.com/office/drawing/2014/main" id="{C16AC069-E0CC-43CE-8BBD-F7D1198627B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看来</a:t>
            </a:r>
          </a:p>
        </p:txBody>
      </p:sp>
      <p:sp>
        <p:nvSpPr>
          <p:cNvPr id="11" name="py2">
            <a:extLst xmlns:a="http://schemas.openxmlformats.org/drawingml/2006/main">
              <a:ext uri="{FF2B5EF4-FFF2-40B4-BE49-F238E27FC236}">
                <a16:creationId xmlns:a16="http://schemas.microsoft.com/office/drawing/2014/main" id="{B2892404-1BC1-4679-90CC-791A85C6F1E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kànlái</a:t>
            </a:r>
          </a:p>
        </p:txBody>
      </p:sp>
      <p:sp>
        <p:nvSpPr>
          <p:cNvPr id="12" name="vi2">
            <a:extLst xmlns:a="http://schemas.openxmlformats.org/drawingml/2006/main">
              <a:ext uri="{FF2B5EF4-FFF2-40B4-BE49-F238E27FC236}">
                <a16:creationId xmlns:a16="http://schemas.microsoft.com/office/drawing/2014/main" id="{A394C02B-1BF3-4567-9DCC-F052D215A6E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xem ra</a:t>
            </a:r>
          </a:p>
        </p:txBody>
      </p:sp>
      <p:sp>
        <p:nvSpPr>
          <p:cNvPr id="13" name="zh3">
            <a:extLst xmlns:a="http://schemas.openxmlformats.org/drawingml/2006/main">
              <a:ext uri="{FF2B5EF4-FFF2-40B4-BE49-F238E27FC236}">
                <a16:creationId xmlns:a16="http://schemas.microsoft.com/office/drawing/2014/main" id="{8E95A3AF-BDED-451C-8B53-CB041D9345A5}"/>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前年</a:t>
            </a:r>
          </a:p>
        </p:txBody>
      </p:sp>
      <p:sp>
        <p:nvSpPr>
          <p:cNvPr id="14" name="py3">
            <a:extLst xmlns:a="http://schemas.openxmlformats.org/drawingml/2006/main">
              <a:ext uri="{FF2B5EF4-FFF2-40B4-BE49-F238E27FC236}">
                <a16:creationId xmlns:a16="http://schemas.microsoft.com/office/drawing/2014/main" id="{163610D0-667F-4E9E-97D0-920AD97851D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qiánnián</a:t>
            </a:r>
          </a:p>
        </p:txBody>
      </p:sp>
      <p:sp>
        <p:nvSpPr>
          <p:cNvPr id="15" name="vi3">
            <a:extLst xmlns:a="http://schemas.openxmlformats.org/drawingml/2006/main">
              <a:ext uri="{FF2B5EF4-FFF2-40B4-BE49-F238E27FC236}">
                <a16:creationId xmlns:a16="http://schemas.microsoft.com/office/drawing/2014/main" id="{2B50C392-9B9E-425C-BC90-4D289A93830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năm kia</a:t>
            </a:r>
          </a:p>
        </p:txBody>
      </p:sp>
      <p:sp>
        <p:nvSpPr>
          <p:cNvPr id="16" name="zh4">
            <a:extLst xmlns:a="http://schemas.openxmlformats.org/drawingml/2006/main">
              <a:ext uri="{FF2B5EF4-FFF2-40B4-BE49-F238E27FC236}">
                <a16:creationId xmlns:a16="http://schemas.microsoft.com/office/drawing/2014/main" id="{368602A3-D9D8-47E9-9BEE-A9793822792A}"/>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相信</a:t>
            </a:r>
          </a:p>
        </p:txBody>
      </p:sp>
      <p:sp>
        <p:nvSpPr>
          <p:cNvPr id="17" name="py4">
            <a:extLst xmlns:a="http://schemas.openxmlformats.org/drawingml/2006/main">
              <a:ext uri="{FF2B5EF4-FFF2-40B4-BE49-F238E27FC236}">
                <a16:creationId xmlns:a16="http://schemas.microsoft.com/office/drawing/2014/main" id="{8F66EC5B-7B91-42C4-8810-E84498EBB7C0}"/>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xiāngxìn</a:t>
            </a:r>
          </a:p>
        </p:txBody>
      </p:sp>
      <p:sp>
        <p:nvSpPr>
          <p:cNvPr id="18" name="vi4">
            <a:extLst xmlns:a="http://schemas.openxmlformats.org/drawingml/2006/main">
              <a:ext uri="{FF2B5EF4-FFF2-40B4-BE49-F238E27FC236}">
                <a16:creationId xmlns:a16="http://schemas.microsoft.com/office/drawing/2014/main" id="{B24F2EDD-BCA0-4A0E-8DC8-0FB111165300}"/>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tin tưởng</a:t>
            </a:r>
          </a:p>
        </p:txBody>
      </p:sp>
      <p:sp>
        <p:nvSpPr>
          <p:cNvPr id="19" name="zh5">
            <a:extLst xmlns:a="http://schemas.openxmlformats.org/drawingml/2006/main">
              <a:ext uri="{FF2B5EF4-FFF2-40B4-BE49-F238E27FC236}">
                <a16:creationId xmlns:a16="http://schemas.microsoft.com/office/drawing/2014/main" id="{F9AC5BFC-208D-4036-A9F6-376CCFEA5D62}"/>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直到</a:t>
            </a:r>
          </a:p>
        </p:txBody>
      </p:sp>
      <p:sp>
        <p:nvSpPr>
          <p:cNvPr id="20" name="py5">
            <a:extLst xmlns:a="http://schemas.openxmlformats.org/drawingml/2006/main">
              <a:ext uri="{FF2B5EF4-FFF2-40B4-BE49-F238E27FC236}">
                <a16:creationId xmlns:a16="http://schemas.microsoft.com/office/drawing/2014/main" id="{C06A2620-3068-44FC-AB44-F8283D399B0C}"/>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zhídào</a:t>
            </a:r>
          </a:p>
        </p:txBody>
      </p:sp>
      <p:sp>
        <p:nvSpPr>
          <p:cNvPr id="21" name="vi5">
            <a:extLst xmlns:a="http://schemas.openxmlformats.org/drawingml/2006/main">
              <a:ext uri="{FF2B5EF4-FFF2-40B4-BE49-F238E27FC236}">
                <a16:creationId xmlns:a16="http://schemas.microsoft.com/office/drawing/2014/main" id="{1BC8EE77-5B32-446A-8288-CF64A8A29A3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cho đến</a:t>
            </a:r>
          </a:p>
        </p:txBody>
      </p:sp>
    </p:spTree>
    <p:extLst>
      <p:ext uri="{BB962C8B-B14F-4D97-AF65-F5344CB8AC3E}">
        <p14:creationId xmlns:p14="http://schemas.microsoft.com/office/powerpoint/2010/main" val="102332095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F41DD90-8A8F-439A-A766-114405A3514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017185F9-28EE-4B32-A9E6-B353381D910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D3E71A81-21EC-44FC-A1FF-40A71E26D80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1B7C85B-376A-4DE6-9AC6-42F560B057D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曾经</a:t>
            </a:r>
          </a:p>
        </p:txBody>
      </p:sp>
      <p:sp>
        <p:nvSpPr>
          <p:cNvPr id="5" name="rule">
            <a:extLst xmlns:a="http://schemas.openxmlformats.org/drawingml/2006/main">
              <a:ext uri="{FF2B5EF4-FFF2-40B4-BE49-F238E27FC236}">
                <a16:creationId xmlns:a16="http://schemas.microsoft.com/office/drawing/2014/main" id="{31EFAA6E-7987-47B0-994E-8E986328779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我曾经在学校帮忙。 Tôi từng hỗ trợ ở trường.</a:t>
            </a:r>
          </a:p>
        </p:txBody>
      </p:sp>
    </p:spTree>
    <p:extLst>
      <p:ext uri="{BB962C8B-B14F-4D97-AF65-F5344CB8AC3E}">
        <p14:creationId xmlns:p14="http://schemas.microsoft.com/office/powerpoint/2010/main" val="107852476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4FED2BE-EFBF-4DFE-9E6C-D3ADD09204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B78C63F3-FF86-443C-8BDF-C3213BA5E9D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74251B00-422F-4A0F-A6FC-01B5D47120F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DAEF9D5-114E-47DB-AD55-642E27D385AE}"/>
              </a:ext>
            </a:extLst>
            <ns0:hlinkClick xmlns:ns0="http://schemas.openxmlformats.org/drawingml/2006/main" xmlns:ns1="http://schemas.openxmlformats.org/officeDocument/2006/relationships" ns1:id="rIdInteractive3">
              <ns0:snd ns1:embed="rIdEmbeddedAudio4" name="HSK3-2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CCA829FD-7383-4F97-80FC-C5D6FAE77FB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B81EEFB6-1B39-47F7-A4D6-3B303F310D7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02576755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8AB82E6-B415-486D-ADD0-8EC6ECCDCD3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CE6E1D25-634F-404A-B3F5-4281A558FF7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8C240639-8B51-4A9E-B128-E3598C3F46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F07EE3F2-21DF-4A85-A1AE-2D1DA8D221A9}"/>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小安去年大学毕业，在一家公司实习过三个月。他认为自己做事认真，也愿意学习新</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的方法。</a:t>
            </a:r>
          </a:p>
        </p:txBody>
      </p:sp>
      <p:sp>
        <p:nvSpPr>
          <p:cNvPr id="5" name="q0">
            <a:extLst xmlns:a="http://schemas.openxmlformats.org/drawingml/2006/main">
              <a:ext uri="{FF2B5EF4-FFF2-40B4-BE49-F238E27FC236}">
                <a16:creationId xmlns:a16="http://schemas.microsoft.com/office/drawing/2014/main" id="{CBB7B01A-A6E6-463B-8B6B-694C0C427769}"/>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小安什么时候毕业？</a:t>
            </a:r>
          </a:p>
        </p:txBody>
      </p:sp>
      <p:sp>
        <p:nvSpPr>
          <p:cNvPr id="6" name="q1">
            <a:extLst xmlns:a="http://schemas.openxmlformats.org/drawingml/2006/main">
              <a:ext uri="{FF2B5EF4-FFF2-40B4-BE49-F238E27FC236}">
                <a16:creationId xmlns:a16="http://schemas.microsoft.com/office/drawing/2014/main" id="{EA23A708-485B-4E1D-96FE-3BFA593FB1D9}"/>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实习多长时间？</a:t>
            </a:r>
          </a:p>
        </p:txBody>
      </p:sp>
    </p:spTree>
    <p:extLst>
      <p:ext uri="{BB962C8B-B14F-4D97-AF65-F5344CB8AC3E}">
        <p14:creationId xmlns:p14="http://schemas.microsoft.com/office/powerpoint/2010/main" val="182265327"/>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FB2BA39-106A-4D62-88FC-71C8BFA8006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B1B3F20B-4293-4272-9E71-C3F547022AD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477AA83D-B5C5-48C5-BFA0-CB5DD6588F5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C1ACDCA2-4D9C-4E70-9B61-6F9C1D874DF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“phỏng vấn”?</a:t>
            </a:r>
          </a:p>
        </p:txBody>
      </p:sp>
      <p:sp>
        <p:nvSpPr>
          <p:cNvPr id="5" name="audio_game">
            <a:extLst xmlns:a="http://schemas.openxmlformats.org/drawingml/2006/main">
              <a:ext uri="{FF2B5EF4-FFF2-40B4-BE49-F238E27FC236}">
                <a16:creationId xmlns:a16="http://schemas.microsoft.com/office/drawing/2014/main" id="{A48AC9D4-40CE-4241-8231-4ECA52B6D24E}"/>
              </a:ext>
            </a:extLst>
            <ns0:hlinkClick xmlns:ns0="http://schemas.openxmlformats.org/drawingml/2006/main" xmlns:ns1="http://schemas.openxmlformats.org/officeDocument/2006/relationships" ns1:id="rIdInteractive3">
              <ns0:snd ns1:embed="rIdEmbeddedAudio4" name="HSK3-2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1D5D59B-48B3-4E9B-A1B1-B5EED7F12E9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面试</a:t>
            </a:r>
          </a:p>
        </p:txBody>
      </p:sp>
      <p:sp>
        <p:nvSpPr>
          <p:cNvPr id="7" name="choice_1">
            <a:extLst xmlns:a="http://schemas.openxmlformats.org/drawingml/2006/main">
              <a:ext uri="{FF2B5EF4-FFF2-40B4-BE49-F238E27FC236}">
                <a16:creationId xmlns:a16="http://schemas.microsoft.com/office/drawing/2014/main" id="{286A9E18-2208-4090-BCFE-450931E188A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简历</a:t>
            </a:r>
          </a:p>
        </p:txBody>
      </p:sp>
      <p:sp>
        <p:nvSpPr>
          <p:cNvPr id="8" name="choice_2">
            <a:extLst xmlns:a="http://schemas.openxmlformats.org/drawingml/2006/main">
              <a:ext uri="{FF2B5EF4-FFF2-40B4-BE49-F238E27FC236}">
                <a16:creationId xmlns:a16="http://schemas.microsoft.com/office/drawing/2014/main" id="{7E25BDFB-077F-4F78-BC37-1F05B13D35A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经验</a:t>
            </a:r>
          </a:p>
        </p:txBody>
      </p:sp>
    </p:spTree>
    <p:extLst>
      <p:ext uri="{BB962C8B-B14F-4D97-AF65-F5344CB8AC3E}">
        <p14:creationId xmlns:p14="http://schemas.microsoft.com/office/powerpoint/2010/main" val="543957038"/>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B7D07CA-0337-4022-906B-9160447B213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8AD44922-C10E-4D66-AEEF-25FC93CB645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9EADBAC-9786-4FCB-B4BF-2AD6CB5DEF7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33277B01-6F9F-4A0F-BFC5-9F96D6A4A388}"/>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面试 (miàn shì) = phỏng vấn.</a:t>
            </a:r>
          </a:p>
        </p:txBody>
      </p:sp>
      <p:sp>
        <p:nvSpPr>
          <p:cNvPr id="5" name="stretch">
            <a:extLst xmlns:a="http://schemas.openxmlformats.org/drawingml/2006/main">
              <a:ext uri="{FF2B5EF4-FFF2-40B4-BE49-F238E27FC236}">
                <a16:creationId xmlns:a16="http://schemas.microsoft.com/office/drawing/2014/main" id="{133FDB29-74D7-466E-8916-21A9D113806B}"/>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075BE14-1DAA-486C-87BA-40F32D7768E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118921896"/>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B40E5BD-E171-4B56-9C87-66FC21598A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78598B73-36EC-4E59-BA1D-E9C56D51DE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63842D41-5FF0-4DFB-9F07-61655955BC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3ED2A76-3FE8-4430-A865-9F83B58E6128}"/>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F84398B-8D17-42DF-BD96-010C0F8DE03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08256140"/>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DBBAB86-37EA-4F07-B8C8-E23EFAEC226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5AE2CE33-3A14-4ABE-BC55-C31D235706E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31CFE453-180D-4B77-8EDA-CEAB581AB08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9F84168-CC2A-45EE-8C0F-3E07D38A6E1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hồ sơ nhân vật giả định, phỏng vấn hai phút. Mỗi câu</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trả lời cần có một ví dụ cụ thể.</a:t>
            </a:r>
          </a:p>
        </p:txBody>
      </p:sp>
      <p:sp>
        <p:nvSpPr>
          <p:cNvPr id="5" name="taskrule">
            <a:extLst xmlns:a="http://schemas.openxmlformats.org/drawingml/2006/main">
              <a:ext uri="{FF2B5EF4-FFF2-40B4-BE49-F238E27FC236}">
                <a16:creationId xmlns:a16="http://schemas.microsoft.com/office/drawing/2014/main" id="{270A5297-C7CA-4438-B038-83D9FE531295}"/>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908901422"/>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DBB0DB-63C0-48AF-B736-2CED31917DC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A94B19D5-2E26-49A2-A4CE-BEC4E9FF03A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0C8B490-7F3B-4A36-A2A6-CA7593282FF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面"/>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试"/>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简"/>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历"/>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经"/>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验"/>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16322749"/>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07FE2C0-8B91-42AA-814D-C23A79E0FE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769B2485-6E91-465F-B6F3-FDE3557692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2EA8A03-C3F2-4DE4-B8BD-89034101327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8A0E9F1-C3E9-43DE-B275-0C458AEB047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FD0286C6-94CE-411D-A5AA-A4518EDA4DFB}"/>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8AE68E9-4189-441D-806D-65333D9A95CB}"/>
              </a:ext>
            </a:extLst>
            <ns0:hlinkClick xmlns:ns0="http://schemas.openxmlformats.org/drawingml/2006/main" xmlns:ns1="http://schemas.openxmlformats.org/officeDocument/2006/relationships" ns1:id="rIdInteractive3">
              <ns0:snd ns1:embed="rIdEmbeddedAudio4" name="HSK3-2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690194004"/>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6A316D8-158A-439D-8F2E-681C8CA7D3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HSK3-28</a:t>
            </a:r>
          </a:p>
        </p:txBody>
      </p:sp>
      <p:sp>
        <p:nvSpPr>
          <p:cNvPr id="2" name="heading">
            <a:extLst xmlns:a="http://schemas.openxmlformats.org/drawingml/2006/main">
              <a:ext uri="{FF2B5EF4-FFF2-40B4-BE49-F238E27FC236}">
                <a16:creationId xmlns:a16="http://schemas.microsoft.com/office/drawing/2014/main" id="{7651E82F-9AA3-46AA-A221-973DA2B1E9D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56759A05-D60A-44AF-A0C2-ECED67BD8FB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D40F5BBC-077D-42D5-B35A-286BF14814A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3561911-0214-4BE8-AE3E-9B89C6AE1CE6}"/>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30753396"/>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AA01091-2FF0-4B5C-A001-81123B9AEE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D83DED79-D4B3-4335-AEFE-921452AF75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Phỏng vấn và giới thiệu năng lực</a:t>
            </a:r>
          </a:p>
        </p:txBody>
      </p:sp>
      <p:sp>
        <p:nvSpPr>
          <p:cNvPr id="3" name="page">
            <a:extLst xmlns:a="http://schemas.openxmlformats.org/drawingml/2006/main">
              <a:ext uri="{FF2B5EF4-FFF2-40B4-BE49-F238E27FC236}">
                <a16:creationId xmlns:a16="http://schemas.microsoft.com/office/drawing/2014/main" id="{171B537C-055C-4EAD-AB58-771C3A2DFB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0B83EF89-74BB-469F-AEB5-73CDB9022540}"/>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通过…… và đọc tìm chi tiết.</a:t>
            </a:r>
          </a:p>
        </p:txBody>
      </p:sp>
      <p:sp>
        <p:nvSpPr>
          <p:cNvPr id="5" name="duration">
            <a:extLst xmlns:a="http://schemas.openxmlformats.org/drawingml/2006/main">
              <a:ext uri="{FF2B5EF4-FFF2-40B4-BE49-F238E27FC236}">
                <a16:creationId xmlns:a16="http://schemas.microsoft.com/office/drawing/2014/main" id="{19E2340F-EAD9-45C7-A83F-C8669E331F00}"/>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762012803"/>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6E65F4E-E9CB-4274-BA21-E95F615D142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ED169C64-6F05-401D-A92A-381B87B3F1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EED4302B-E227-4D9A-AADD-B5AD132059E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06FB629-70EA-4C4F-ACAC-1A2E2C75557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意见     清楚     解释</a:t>
            </a:r>
          </a:p>
        </p:txBody>
      </p:sp>
      <p:sp>
        <p:nvSpPr>
          <p:cNvPr id="5" name="retrieval">
            <a:extLst xmlns:a="http://schemas.openxmlformats.org/drawingml/2006/main">
              <a:ext uri="{FF2B5EF4-FFF2-40B4-BE49-F238E27FC236}">
                <a16:creationId xmlns:a16="http://schemas.microsoft.com/office/drawing/2014/main" id="{78C24249-E4C5-4371-83DE-F25ECD34C21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73320177"/>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DD2B5F8F-F61D-4A4A-BC48-0D0E058112D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BAC8B558-89E4-4126-B549-DDDCE345397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B4A0927A-E414-4F82-BC9F-7979BEB994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418E3640-7E06-444F-85CD-E0A0CEFA6FB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职位</a:t>
            </a:r>
          </a:p>
        </p:txBody>
      </p:sp>
      <p:sp>
        <p:nvSpPr>
          <p:cNvPr id="5" name="py0">
            <a:extLst xmlns:a="http://schemas.openxmlformats.org/drawingml/2006/main">
              <a:ext uri="{FF2B5EF4-FFF2-40B4-BE49-F238E27FC236}">
                <a16:creationId xmlns:a16="http://schemas.microsoft.com/office/drawing/2014/main" id="{66474807-91B5-43A4-8421-3B6C0DFBEC0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zhí wèi</a:t>
            </a:r>
          </a:p>
        </p:txBody>
      </p:sp>
      <p:sp>
        <p:nvSpPr>
          <p:cNvPr id="6" name="vi0">
            <a:extLst xmlns:a="http://schemas.openxmlformats.org/drawingml/2006/main">
              <a:ext uri="{FF2B5EF4-FFF2-40B4-BE49-F238E27FC236}">
                <a16:creationId xmlns:a16="http://schemas.microsoft.com/office/drawing/2014/main" id="{F2BB8A1B-4C13-4C9C-8AE6-16B6DBB446E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vị trí</a:t>
            </a:r>
          </a:p>
        </p:txBody>
      </p:sp>
      <p:sp>
        <p:nvSpPr>
          <p:cNvPr id="7" name="zh1">
            <a:extLst xmlns:a="http://schemas.openxmlformats.org/drawingml/2006/main">
              <a:ext uri="{FF2B5EF4-FFF2-40B4-BE49-F238E27FC236}">
                <a16:creationId xmlns:a16="http://schemas.microsoft.com/office/drawing/2014/main" id="{11FD46F9-C3F3-4D2B-A155-42B1AD50AB88}"/>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优点</a:t>
            </a:r>
          </a:p>
        </p:txBody>
      </p:sp>
      <p:sp>
        <p:nvSpPr>
          <p:cNvPr id="8" name="py1">
            <a:extLst xmlns:a="http://schemas.openxmlformats.org/drawingml/2006/main">
              <a:ext uri="{FF2B5EF4-FFF2-40B4-BE49-F238E27FC236}">
                <a16:creationId xmlns:a16="http://schemas.microsoft.com/office/drawing/2014/main" id="{3E9EC880-B33E-4CB3-9572-CDF37C5B6D59}"/>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yōu diǎn</a:t>
            </a:r>
          </a:p>
        </p:txBody>
      </p:sp>
      <p:sp>
        <p:nvSpPr>
          <p:cNvPr id="9" name="vi1">
            <a:extLst xmlns:a="http://schemas.openxmlformats.org/drawingml/2006/main">
              <a:ext uri="{FF2B5EF4-FFF2-40B4-BE49-F238E27FC236}">
                <a16:creationId xmlns:a16="http://schemas.microsoft.com/office/drawing/2014/main" id="{C090583C-24A7-446A-8181-AA406870C6AF}"/>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ưu điểm</a:t>
            </a:r>
          </a:p>
        </p:txBody>
      </p:sp>
      <p:sp>
        <p:nvSpPr>
          <p:cNvPr id="10" name="zh2">
            <a:extLst xmlns:a="http://schemas.openxmlformats.org/drawingml/2006/main">
              <a:ext uri="{FF2B5EF4-FFF2-40B4-BE49-F238E27FC236}">
                <a16:creationId xmlns:a16="http://schemas.microsoft.com/office/drawing/2014/main" id="{F051C1A0-BDF6-4D4B-A5C6-7726DB4D8A76}"/>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缺点</a:t>
            </a:r>
          </a:p>
        </p:txBody>
      </p:sp>
      <p:sp>
        <p:nvSpPr>
          <p:cNvPr id="11" name="py2">
            <a:extLst xmlns:a="http://schemas.openxmlformats.org/drawingml/2006/main">
              <a:ext uri="{FF2B5EF4-FFF2-40B4-BE49-F238E27FC236}">
                <a16:creationId xmlns:a16="http://schemas.microsoft.com/office/drawing/2014/main" id="{2B81DC99-8963-4977-B497-3314FB2B3FBE}"/>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quē diǎn</a:t>
            </a:r>
          </a:p>
        </p:txBody>
      </p:sp>
      <p:sp>
        <p:nvSpPr>
          <p:cNvPr id="12" name="vi2">
            <a:extLst xmlns:a="http://schemas.openxmlformats.org/drawingml/2006/main">
              <a:ext uri="{FF2B5EF4-FFF2-40B4-BE49-F238E27FC236}">
                <a16:creationId xmlns:a16="http://schemas.microsoft.com/office/drawing/2014/main" id="{1C6D8905-27B4-4ADC-A503-94A60291D174}"/>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nhược điểm</a:t>
            </a:r>
          </a:p>
        </p:txBody>
      </p:sp>
      <p:sp>
        <p:nvSpPr>
          <p:cNvPr id="13" name="zh3">
            <a:extLst xmlns:a="http://schemas.openxmlformats.org/drawingml/2006/main">
              <a:ext uri="{FF2B5EF4-FFF2-40B4-BE49-F238E27FC236}">
                <a16:creationId xmlns:a16="http://schemas.microsoft.com/office/drawing/2014/main" id="{61135F21-D5E9-4BC0-B61E-C692CADB7372}"/>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性格</a:t>
            </a:r>
          </a:p>
        </p:txBody>
      </p:sp>
      <p:sp>
        <p:nvSpPr>
          <p:cNvPr id="14" name="py3">
            <a:extLst xmlns:a="http://schemas.openxmlformats.org/drawingml/2006/main">
              <a:ext uri="{FF2B5EF4-FFF2-40B4-BE49-F238E27FC236}">
                <a16:creationId xmlns:a16="http://schemas.microsoft.com/office/drawing/2014/main" id="{2972DC01-801E-4F39-AF51-7DA90AF400ED}"/>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xìng gé</a:t>
            </a:r>
          </a:p>
        </p:txBody>
      </p:sp>
      <p:sp>
        <p:nvSpPr>
          <p:cNvPr id="15" name="vi3">
            <a:extLst xmlns:a="http://schemas.openxmlformats.org/drawingml/2006/main">
              <a:ext uri="{FF2B5EF4-FFF2-40B4-BE49-F238E27FC236}">
                <a16:creationId xmlns:a16="http://schemas.microsoft.com/office/drawing/2014/main" id="{369DECD2-7657-4B32-AC91-BA5CA0B23A27}"/>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tính cách</a:t>
            </a:r>
          </a:p>
        </p:txBody>
      </p:sp>
      <p:sp>
        <p:nvSpPr>
          <p:cNvPr id="16" name="zh4">
            <a:extLst xmlns:a="http://schemas.openxmlformats.org/drawingml/2006/main">
              <a:ext uri="{FF2B5EF4-FFF2-40B4-BE49-F238E27FC236}">
                <a16:creationId xmlns:a16="http://schemas.microsoft.com/office/drawing/2014/main" id="{63320A1E-081F-4116-BC0B-5460A9EBAAB9}"/>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积极</a:t>
            </a:r>
          </a:p>
        </p:txBody>
      </p:sp>
      <p:sp>
        <p:nvSpPr>
          <p:cNvPr id="17" name="py4">
            <a:extLst xmlns:a="http://schemas.openxmlformats.org/drawingml/2006/main">
              <a:ext uri="{FF2B5EF4-FFF2-40B4-BE49-F238E27FC236}">
                <a16:creationId xmlns:a16="http://schemas.microsoft.com/office/drawing/2014/main" id="{1793C833-5A48-4D7F-8A4F-B2DECC4D97EF}"/>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jī jí</a:t>
            </a:r>
          </a:p>
        </p:txBody>
      </p:sp>
      <p:sp>
        <p:nvSpPr>
          <p:cNvPr id="18" name="vi4">
            <a:extLst xmlns:a="http://schemas.openxmlformats.org/drawingml/2006/main">
              <a:ext uri="{FF2B5EF4-FFF2-40B4-BE49-F238E27FC236}">
                <a16:creationId xmlns:a16="http://schemas.microsoft.com/office/drawing/2014/main" id="{CD55CC6C-0C44-4D5D-B1C1-10EDB8201F4F}"/>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tích cực</a:t>
            </a:r>
          </a:p>
        </p:txBody>
      </p:sp>
      <p:sp>
        <p:nvSpPr>
          <p:cNvPr id="19" name="zh5">
            <a:extLst xmlns:a="http://schemas.openxmlformats.org/drawingml/2006/main">
              <a:ext uri="{FF2B5EF4-FFF2-40B4-BE49-F238E27FC236}">
                <a16:creationId xmlns:a16="http://schemas.microsoft.com/office/drawing/2014/main" id="{EE7DF754-BF4A-4409-9D8E-C7B074F97A3D}"/>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认真负责</a:t>
            </a:r>
          </a:p>
        </p:txBody>
      </p:sp>
      <p:sp>
        <p:nvSpPr>
          <p:cNvPr id="20" name="py5">
            <a:extLst xmlns:a="http://schemas.openxmlformats.org/drawingml/2006/main">
              <a:ext uri="{FF2B5EF4-FFF2-40B4-BE49-F238E27FC236}">
                <a16:creationId xmlns:a16="http://schemas.microsoft.com/office/drawing/2014/main" id="{BE3E5229-2DCD-4C50-9A24-C3D0AD416887}"/>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rèn zhēn fù zé</a:t>
            </a:r>
          </a:p>
        </p:txBody>
      </p:sp>
      <p:sp>
        <p:nvSpPr>
          <p:cNvPr id="21" name="vi5">
            <a:extLst xmlns:a="http://schemas.openxmlformats.org/drawingml/2006/main">
              <a:ext uri="{FF2B5EF4-FFF2-40B4-BE49-F238E27FC236}">
                <a16:creationId xmlns:a16="http://schemas.microsoft.com/office/drawing/2014/main" id="{906025E2-4B1B-4CF5-B2F6-2FA15956D6E9}"/>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nghiêm túc có trách nhiệm</a:t>
            </a:r>
          </a:p>
        </p:txBody>
      </p:sp>
      <p:sp>
        <p:nvSpPr>
          <p:cNvPr id="22" name="zh6">
            <a:extLst xmlns:a="http://schemas.openxmlformats.org/drawingml/2006/main">
              <a:ext uri="{FF2B5EF4-FFF2-40B4-BE49-F238E27FC236}">
                <a16:creationId xmlns:a16="http://schemas.microsoft.com/office/drawing/2014/main" id="{AED8784C-368C-4CA9-A449-53178A39D1E2}"/>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沟通</a:t>
            </a:r>
          </a:p>
        </p:txBody>
      </p:sp>
      <p:sp>
        <p:nvSpPr>
          <p:cNvPr id="23" name="py6">
            <a:extLst xmlns:a="http://schemas.openxmlformats.org/drawingml/2006/main">
              <a:ext uri="{FF2B5EF4-FFF2-40B4-BE49-F238E27FC236}">
                <a16:creationId xmlns:a16="http://schemas.microsoft.com/office/drawing/2014/main" id="{F3C6364C-88E1-4C31-A884-CA2774710752}"/>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gōu tōng</a:t>
            </a:r>
          </a:p>
        </p:txBody>
      </p:sp>
      <p:sp>
        <p:nvSpPr>
          <p:cNvPr id="24" name="vi6">
            <a:extLst xmlns:a="http://schemas.openxmlformats.org/drawingml/2006/main">
              <a:ext uri="{FF2B5EF4-FFF2-40B4-BE49-F238E27FC236}">
                <a16:creationId xmlns:a16="http://schemas.microsoft.com/office/drawing/2014/main" id="{91029946-46B4-47F6-AE49-1925F39F76E3}"/>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giao tiếp</a:t>
            </a:r>
          </a:p>
        </p:txBody>
      </p:sp>
      <p:sp>
        <p:nvSpPr>
          <p:cNvPr id="25" name="zh7">
            <a:extLst xmlns:a="http://schemas.openxmlformats.org/drawingml/2006/main">
              <a:ext uri="{FF2B5EF4-FFF2-40B4-BE49-F238E27FC236}">
                <a16:creationId xmlns:a16="http://schemas.microsoft.com/office/drawing/2014/main" id="{75ABB738-25E5-4C30-BE3B-7A50AC7EDEED}"/>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团队</a:t>
            </a:r>
          </a:p>
        </p:txBody>
      </p:sp>
      <p:sp>
        <p:nvSpPr>
          <p:cNvPr id="26" name="py7">
            <a:extLst xmlns:a="http://schemas.openxmlformats.org/drawingml/2006/main">
              <a:ext uri="{FF2B5EF4-FFF2-40B4-BE49-F238E27FC236}">
                <a16:creationId xmlns:a16="http://schemas.microsoft.com/office/drawing/2014/main" id="{6FC7752D-8574-4777-89F2-8F69DBFA65B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tuán duì</a:t>
            </a:r>
          </a:p>
        </p:txBody>
      </p:sp>
      <p:sp>
        <p:nvSpPr>
          <p:cNvPr id="27" name="vi7">
            <a:extLst xmlns:a="http://schemas.openxmlformats.org/drawingml/2006/main">
              <a:ext uri="{FF2B5EF4-FFF2-40B4-BE49-F238E27FC236}">
                <a16:creationId xmlns:a16="http://schemas.microsoft.com/office/drawing/2014/main" id="{1D8707A3-2AC1-4485-9132-D84948B01DA5}"/>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nhóm</a:t>
            </a:r>
          </a:p>
        </p:txBody>
      </p:sp>
    </p:spTree>
    <p:extLst>
      <p:ext uri="{BB962C8B-B14F-4D97-AF65-F5344CB8AC3E}">
        <p14:creationId xmlns:p14="http://schemas.microsoft.com/office/powerpoint/2010/main" val="1507635520"/>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F340FA3E-4C2A-4133-B44D-82F2A334D20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A6CB5384-B414-4A82-BF43-C9D85482A7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7FD81C8-9898-4DD7-9C6E-55978161AA7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EB2D985-3DC4-4038-AC52-212E956C115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不行</a:t>
            </a:r>
          </a:p>
        </p:txBody>
      </p:sp>
      <p:sp>
        <p:nvSpPr>
          <p:cNvPr id="5" name="py0">
            <a:extLst xmlns:a="http://schemas.openxmlformats.org/drawingml/2006/main">
              <a:ext uri="{FF2B5EF4-FFF2-40B4-BE49-F238E27FC236}">
                <a16:creationId xmlns:a16="http://schemas.microsoft.com/office/drawing/2014/main" id="{FC188FE0-87E2-4AC2-A63B-B14A80784DA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bùxíng</a:t>
            </a:r>
          </a:p>
        </p:txBody>
      </p:sp>
      <p:sp>
        <p:nvSpPr>
          <p:cNvPr id="6" name="vi0">
            <a:extLst xmlns:a="http://schemas.openxmlformats.org/drawingml/2006/main">
              <a:ext uri="{FF2B5EF4-FFF2-40B4-BE49-F238E27FC236}">
                <a16:creationId xmlns:a16="http://schemas.microsoft.com/office/drawing/2014/main" id="{606E53CB-4D3C-42B3-B100-08716092D04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 được</a:t>
            </a:r>
          </a:p>
        </p:txBody>
      </p:sp>
      <p:sp>
        <p:nvSpPr>
          <p:cNvPr id="7" name="zh1">
            <a:extLst xmlns:a="http://schemas.openxmlformats.org/drawingml/2006/main">
              <a:ext uri="{FF2B5EF4-FFF2-40B4-BE49-F238E27FC236}">
                <a16:creationId xmlns:a16="http://schemas.microsoft.com/office/drawing/2014/main" id="{4C43D78F-FA95-4156-8105-2A720C3E9D0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刚才</a:t>
            </a:r>
          </a:p>
        </p:txBody>
      </p:sp>
      <p:sp>
        <p:nvSpPr>
          <p:cNvPr id="8" name="py1">
            <a:extLst xmlns:a="http://schemas.openxmlformats.org/drawingml/2006/main">
              <a:ext uri="{FF2B5EF4-FFF2-40B4-BE49-F238E27FC236}">
                <a16:creationId xmlns:a16="http://schemas.microsoft.com/office/drawing/2014/main" id="{2CDFC808-EB3A-4266-AE80-67770D9F217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gāngcái</a:t>
            </a:r>
          </a:p>
        </p:txBody>
      </p:sp>
      <p:sp>
        <p:nvSpPr>
          <p:cNvPr id="9" name="vi1">
            <a:extLst xmlns:a="http://schemas.openxmlformats.org/drawingml/2006/main">
              <a:ext uri="{FF2B5EF4-FFF2-40B4-BE49-F238E27FC236}">
                <a16:creationId xmlns:a16="http://schemas.microsoft.com/office/drawing/2014/main" id="{B88F6116-EDE8-4AD6-84B5-95377F81FA0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vừa nãy</a:t>
            </a:r>
          </a:p>
        </p:txBody>
      </p:sp>
      <p:sp>
        <p:nvSpPr>
          <p:cNvPr id="10" name="zh2">
            <a:extLst xmlns:a="http://schemas.openxmlformats.org/drawingml/2006/main">
              <a:ext uri="{FF2B5EF4-FFF2-40B4-BE49-F238E27FC236}">
                <a16:creationId xmlns:a16="http://schemas.microsoft.com/office/drawing/2014/main" id="{656F2E67-6EDF-4E57-8235-8AD8B06F848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可</a:t>
            </a:r>
          </a:p>
        </p:txBody>
      </p:sp>
      <p:sp>
        <p:nvSpPr>
          <p:cNvPr id="11" name="py2">
            <a:extLst xmlns:a="http://schemas.openxmlformats.org/drawingml/2006/main">
              <a:ext uri="{FF2B5EF4-FFF2-40B4-BE49-F238E27FC236}">
                <a16:creationId xmlns:a16="http://schemas.microsoft.com/office/drawing/2014/main" id="{88E1442D-0984-4B92-9429-C7F807D94A1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kě</a:t>
            </a:r>
          </a:p>
        </p:txBody>
      </p:sp>
      <p:sp>
        <p:nvSpPr>
          <p:cNvPr id="12" name="vi2">
            <a:extLst xmlns:a="http://schemas.openxmlformats.org/drawingml/2006/main">
              <a:ext uri="{FF2B5EF4-FFF2-40B4-BE49-F238E27FC236}">
                <a16:creationId xmlns:a16="http://schemas.microsoft.com/office/drawing/2014/main" id="{E70F722B-B382-4671-B3B3-EC9F4EF9CD0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có thể khá tùy ngữ cảnh</a:t>
            </a:r>
          </a:p>
        </p:txBody>
      </p:sp>
      <p:sp>
        <p:nvSpPr>
          <p:cNvPr id="13" name="zh3">
            <a:extLst xmlns:a="http://schemas.openxmlformats.org/drawingml/2006/main">
              <a:ext uri="{FF2B5EF4-FFF2-40B4-BE49-F238E27FC236}">
                <a16:creationId xmlns:a16="http://schemas.microsoft.com/office/drawing/2014/main" id="{11D6554C-D723-4C54-8E85-E0653E22F34A}"/>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前天</a:t>
            </a:r>
          </a:p>
        </p:txBody>
      </p:sp>
      <p:sp>
        <p:nvSpPr>
          <p:cNvPr id="14" name="py3">
            <a:extLst xmlns:a="http://schemas.openxmlformats.org/drawingml/2006/main">
              <a:ext uri="{FF2B5EF4-FFF2-40B4-BE49-F238E27FC236}">
                <a16:creationId xmlns:a16="http://schemas.microsoft.com/office/drawing/2014/main" id="{F1F08E2F-6D36-401E-A974-4FD49446C2D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qiántiān</a:t>
            </a:r>
          </a:p>
        </p:txBody>
      </p:sp>
      <p:sp>
        <p:nvSpPr>
          <p:cNvPr id="15" name="vi3">
            <a:extLst xmlns:a="http://schemas.openxmlformats.org/drawingml/2006/main">
              <a:ext uri="{FF2B5EF4-FFF2-40B4-BE49-F238E27FC236}">
                <a16:creationId xmlns:a16="http://schemas.microsoft.com/office/drawing/2014/main" id="{6CE2E574-0B1E-4107-8723-65AD46C0D0C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hôm kia</a:t>
            </a:r>
          </a:p>
        </p:txBody>
      </p:sp>
      <p:sp>
        <p:nvSpPr>
          <p:cNvPr id="16" name="zh4">
            <a:extLst xmlns:a="http://schemas.openxmlformats.org/drawingml/2006/main">
              <a:ext uri="{FF2B5EF4-FFF2-40B4-BE49-F238E27FC236}">
                <a16:creationId xmlns:a16="http://schemas.microsoft.com/office/drawing/2014/main" id="{758E6E37-B1E3-4899-A351-94FFAFD71CCF}"/>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箱子</a:t>
            </a:r>
          </a:p>
        </p:txBody>
      </p:sp>
      <p:sp>
        <p:nvSpPr>
          <p:cNvPr id="17" name="py4">
            <a:extLst xmlns:a="http://schemas.openxmlformats.org/drawingml/2006/main">
              <a:ext uri="{FF2B5EF4-FFF2-40B4-BE49-F238E27FC236}">
                <a16:creationId xmlns:a16="http://schemas.microsoft.com/office/drawing/2014/main" id="{B44AE908-44F1-4706-BA05-5A5008BE9040}"/>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xiāngzi</a:t>
            </a:r>
          </a:p>
        </p:txBody>
      </p:sp>
      <p:sp>
        <p:nvSpPr>
          <p:cNvPr id="18" name="vi4">
            <a:extLst xmlns:a="http://schemas.openxmlformats.org/drawingml/2006/main">
              <a:ext uri="{FF2B5EF4-FFF2-40B4-BE49-F238E27FC236}">
                <a16:creationId xmlns:a16="http://schemas.microsoft.com/office/drawing/2014/main" id="{63766F25-D5C9-429E-83CF-364A12E47F2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hộp vali</a:t>
            </a:r>
          </a:p>
        </p:txBody>
      </p:sp>
      <p:sp>
        <p:nvSpPr>
          <p:cNvPr id="19" name="zh5">
            <a:extLst xmlns:a="http://schemas.openxmlformats.org/drawingml/2006/main">
              <a:ext uri="{FF2B5EF4-FFF2-40B4-BE49-F238E27FC236}">
                <a16:creationId xmlns:a16="http://schemas.microsoft.com/office/drawing/2014/main" id="{3D87B898-70B1-4261-ABA4-1CB633683842}"/>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纸</a:t>
            </a:r>
          </a:p>
        </p:txBody>
      </p:sp>
      <p:sp>
        <p:nvSpPr>
          <p:cNvPr id="20" name="py5">
            <a:extLst xmlns:a="http://schemas.openxmlformats.org/drawingml/2006/main">
              <a:ext uri="{FF2B5EF4-FFF2-40B4-BE49-F238E27FC236}">
                <a16:creationId xmlns:a16="http://schemas.microsoft.com/office/drawing/2014/main" id="{6DE9BC83-92C8-41D4-BF1B-3A58FA78B1AB}"/>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zhǐ</a:t>
            </a:r>
          </a:p>
        </p:txBody>
      </p:sp>
      <p:sp>
        <p:nvSpPr>
          <p:cNvPr id="21" name="vi5">
            <a:extLst xmlns:a="http://schemas.openxmlformats.org/drawingml/2006/main">
              <a:ext uri="{FF2B5EF4-FFF2-40B4-BE49-F238E27FC236}">
                <a16:creationId xmlns:a16="http://schemas.microsoft.com/office/drawing/2014/main" id="{130FCC64-F94E-4229-AA31-5DC90964414E}"/>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giấy</a:t>
            </a:r>
          </a:p>
        </p:txBody>
      </p:sp>
    </p:spTree>
    <p:extLst>
      <p:ext uri="{BB962C8B-B14F-4D97-AF65-F5344CB8AC3E}">
        <p14:creationId xmlns:p14="http://schemas.microsoft.com/office/powerpoint/2010/main" val="874105850"/>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690F35-0136-450B-A969-2B148581DB0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35F95A3D-B625-430B-BD45-B66A09C671F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A6D642B-4382-4AC2-8789-0C5F0F319C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554E7B19-CD64-4B09-A880-69BE8400BCB8}"/>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通过……</a:t>
            </a:r>
          </a:p>
        </p:txBody>
      </p:sp>
      <p:sp>
        <p:nvSpPr>
          <p:cNvPr id="5" name="rule">
            <a:extLst xmlns:a="http://schemas.openxmlformats.org/drawingml/2006/main">
              <a:ext uri="{FF2B5EF4-FFF2-40B4-BE49-F238E27FC236}">
                <a16:creationId xmlns:a16="http://schemas.microsoft.com/office/drawing/2014/main" id="{DE523E1A-DDB9-412C-A7C8-A7F119F4919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通过活动，我学会了合作。 Qua hoạt động tôi học cách hợp tác.</a:t>
            </a:r>
          </a:p>
        </p:txBody>
      </p:sp>
    </p:spTree>
    <p:extLst>
      <p:ext uri="{BB962C8B-B14F-4D97-AF65-F5344CB8AC3E}">
        <p14:creationId xmlns:p14="http://schemas.microsoft.com/office/powerpoint/2010/main" val="121865761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450C405-F5F2-49E6-A10E-18827DEA98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E3621B6C-B5C8-421A-9782-4BF26EC86A1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30CA2103-BD74-4746-838B-2B612BC5499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E06CC4E5-81D9-42F4-8774-DCFCD6AA1B4E}"/>
              </a:ext>
            </a:extLst>
            <ns0:hlinkClick xmlns:ns0="http://schemas.openxmlformats.org/drawingml/2006/main" xmlns:ns1="http://schemas.openxmlformats.org/officeDocument/2006/relationships" ns1:id="rIdInteractive3">
              <ns0:snd ns1:embed="rIdEmbeddedAudio4" name="HSK3-2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903B83E0-AA13-4A22-8077-5822B53A5B9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E6F8F08E-9F5F-498E-AE5C-734B3E1C13CC}"/>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077237624"/>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8ADD0BC-C785-4266-A600-E6024F2CBD8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928078EC-2FAC-42B3-B2C2-4140275B21B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E3E42982-3092-480F-98D4-A1F6E7198BF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50F89771-3C10-446C-95F2-400CC68E050C}"/>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小安去年大学毕业，在一家公司实习过三个月。他认为自己做事认真，也愿意学习新</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的方法。</a:t>
            </a:r>
          </a:p>
        </p:txBody>
      </p:sp>
      <p:sp>
        <p:nvSpPr>
          <p:cNvPr id="5" name="q0">
            <a:extLst xmlns:a="http://schemas.openxmlformats.org/drawingml/2006/main">
              <a:ext uri="{FF2B5EF4-FFF2-40B4-BE49-F238E27FC236}">
                <a16:creationId xmlns:a16="http://schemas.microsoft.com/office/drawing/2014/main" id="{2EECFFA9-6001-49D7-96C9-459E191EF96E}"/>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小安什么时候毕业？</a:t>
            </a:r>
          </a:p>
        </p:txBody>
      </p:sp>
      <p:sp>
        <p:nvSpPr>
          <p:cNvPr id="6" name="q1">
            <a:extLst xmlns:a="http://schemas.openxmlformats.org/drawingml/2006/main">
              <a:ext uri="{FF2B5EF4-FFF2-40B4-BE49-F238E27FC236}">
                <a16:creationId xmlns:a16="http://schemas.microsoft.com/office/drawing/2014/main" id="{A43F0739-1C63-42CC-AF10-361D6DEBDC02}"/>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实习多长时间？</a:t>
            </a:r>
          </a:p>
        </p:txBody>
      </p:sp>
    </p:spTree>
    <p:extLst>
      <p:ext uri="{BB962C8B-B14F-4D97-AF65-F5344CB8AC3E}">
        <p14:creationId xmlns:p14="http://schemas.microsoft.com/office/powerpoint/2010/main" val="439160869"/>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045B924-24CB-411D-B83C-DEA831AA2F6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789F9568-1230-438C-92A1-4D1671D5001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E37CE050-1C01-42BB-A995-77EE9B0A143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94E1A023-1E97-47F7-9A78-D045B8B315AF}"/>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实习多长时间？</a:t>
            </a:r>
          </a:p>
        </p:txBody>
      </p:sp>
      <p:sp>
        <p:nvSpPr>
          <p:cNvPr id="5" name="audio_game">
            <a:extLst xmlns:a="http://schemas.openxmlformats.org/drawingml/2006/main">
              <a:ext uri="{FF2B5EF4-FFF2-40B4-BE49-F238E27FC236}">
                <a16:creationId xmlns:a16="http://schemas.microsoft.com/office/drawing/2014/main" id="{36A1944C-633B-4FC1-8879-A9FCCE9681F0}"/>
              </a:ext>
            </a:extLst>
            <ns0:hlinkClick xmlns:ns0="http://schemas.openxmlformats.org/drawingml/2006/main" xmlns:ns1="http://schemas.openxmlformats.org/officeDocument/2006/relationships" ns1:id="rIdInteractive3">
              <ns0:snd ns1:embed="rIdEmbeddedAudio4" name="HSK3-2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3E8C2DD4-C7B7-4D1F-A8B9-F470832CAB54}"/>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E1A65847-A0A2-4649-AEB0-22ADC4227E72}"/>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三个月。</a:t>
            </a:r>
          </a:p>
        </p:txBody>
      </p:sp>
      <p:sp>
        <p:nvSpPr>
          <p:cNvPr id="8" name="choice_2">
            <a:extLst xmlns:a="http://schemas.openxmlformats.org/drawingml/2006/main">
              <a:ext uri="{FF2B5EF4-FFF2-40B4-BE49-F238E27FC236}">
                <a16:creationId xmlns:a16="http://schemas.microsoft.com/office/drawing/2014/main" id="{BB9C8A35-1311-48B4-8550-9BBA0492E907}"/>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去年。</a:t>
            </a:r>
          </a:p>
        </p:txBody>
      </p:sp>
    </p:spTree>
    <p:extLst>
      <p:ext uri="{BB962C8B-B14F-4D97-AF65-F5344CB8AC3E}">
        <p14:creationId xmlns:p14="http://schemas.microsoft.com/office/powerpoint/2010/main" val="1289657388"/>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EE324AE-FE73-4E99-8702-CDC968162B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64076A2F-C59F-4AFB-A4BF-3BAC3DF30F2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9B627823-9B55-4F58-86D1-08ADF5BDC46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01C4B03E-7117-47C5-97AA-2070FD81FF86}"/>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三个月。 Đối chiếu bài đọc để nêu bằng chứng.</a:t>
            </a:r>
          </a:p>
        </p:txBody>
      </p:sp>
      <p:sp>
        <p:nvSpPr>
          <p:cNvPr id="5" name="stretch">
            <a:extLst xmlns:a="http://schemas.openxmlformats.org/drawingml/2006/main">
              <a:ext uri="{FF2B5EF4-FFF2-40B4-BE49-F238E27FC236}">
                <a16:creationId xmlns:a16="http://schemas.microsoft.com/office/drawing/2014/main" id="{621EAE7E-8DE4-41A6-82E8-53BDA6DC2D63}"/>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DB0F38D0-02DC-4B74-8878-7723039E1E7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108073045"/>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274135E-9665-4F66-B666-B329FCC2D1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3874F40F-DEE0-4A32-B723-CFA58FF9659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7A5F088D-62A3-427F-B522-25EE166FD7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F58AF07C-990D-4EAD-87E8-84A72781CE56}"/>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92E8DCA3-06ED-4668-B29A-09DB38DCCB3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873453322"/>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81AF181-EAA6-44CA-B1F3-3ACE845B93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0C1D1679-AE35-45DC-8D06-7CD662C761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6511D475-9040-4DD8-9788-0CD199B5C5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0A4E05B0-3B7F-4ABE-BAD2-1C563C69FC4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hồ sơ nhân vật giả định, phỏng vấn hai phút. Mỗi câu</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trả lời cần có một ví dụ cụ thể.</a:t>
            </a:r>
          </a:p>
        </p:txBody>
      </p:sp>
      <p:sp>
        <p:nvSpPr>
          <p:cNvPr id="5" name="taskrule">
            <a:extLst xmlns:a="http://schemas.openxmlformats.org/drawingml/2006/main">
              <a:ext uri="{FF2B5EF4-FFF2-40B4-BE49-F238E27FC236}">
                <a16:creationId xmlns:a16="http://schemas.microsoft.com/office/drawing/2014/main" id="{19E7E094-A5AB-4C1F-8A67-857A9D5889B6}"/>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893974777"/>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6D14279-5B38-4D0D-AE31-2C0294D781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DF0DD6A9-57B8-4558-AC47-25308910AED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E3E12A85-4785-46A4-86BC-84454EF3678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职"/>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位"/>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优"/>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点"/>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缺"/>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性"/>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45978517"/>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4C49DA6-7795-458A-B22A-D505573AD6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249DE8AD-380F-429D-9B67-DC0DBA73E19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A6F571D5-D40D-46F5-9C4B-A170186262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2E75430D-EC95-42FD-A996-81D3AD98D0C0}"/>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72F0D7DA-8B64-4071-86A0-A5A012BA0465}"/>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C3DF244-5283-40A1-ACAF-243B33AC923F}"/>
              </a:ext>
            </a:extLst>
            <ns0:hlinkClick xmlns:ns0="http://schemas.openxmlformats.org/drawingml/2006/main" xmlns:ns1="http://schemas.openxmlformats.org/officeDocument/2006/relationships" ns1:id="rIdInteractive3">
              <ns0:snd ns1:embed="rIdEmbeddedAudio4" name="HSK3-2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192811119"/>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E2835A2-6F06-40D7-B19E-90E73F265FB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HSK3-29</a:t>
            </a:r>
          </a:p>
        </p:txBody>
      </p:sp>
      <p:sp>
        <p:nvSpPr>
          <p:cNvPr id="2" name="heading">
            <a:extLst xmlns:a="http://schemas.openxmlformats.org/drawingml/2006/main">
              <a:ext uri="{FF2B5EF4-FFF2-40B4-BE49-F238E27FC236}">
                <a16:creationId xmlns:a16="http://schemas.microsoft.com/office/drawing/2014/main" id="{90B65AFD-6B62-45BC-A6FF-7B2F2035B40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BF916E7A-CB84-4608-8CBE-D7982349C55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F5168F01-8313-49E5-9DE7-5E21A87B4BE5}"/>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B4B19AD0-EF01-4C34-ADEF-0622BD152E95}"/>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400227380"/>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0E7FDC4-CCF0-43ED-9D36-0CDF6227D2C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08B1BC10-5C28-441A-9B79-9418DAFBAE4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Phỏng vấn và giới thiệu năng lực</a:t>
            </a:r>
          </a:p>
        </p:txBody>
      </p:sp>
      <p:sp>
        <p:nvSpPr>
          <p:cNvPr id="3" name="page">
            <a:extLst xmlns:a="http://schemas.openxmlformats.org/drawingml/2006/main">
              <a:ext uri="{FF2B5EF4-FFF2-40B4-BE49-F238E27FC236}">
                <a16:creationId xmlns:a16="http://schemas.microsoft.com/office/drawing/2014/main" id="{B1B76163-9818-444B-9C80-17C91ECEA78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95A1C584-5877-4624-8863-BEDEF522BDB0}"/>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phỏng vấn và giới thiệu</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năng lực và viết sản phẩm ngắn.</a:t>
            </a:r>
          </a:p>
        </p:txBody>
      </p:sp>
      <p:sp>
        <p:nvSpPr>
          <p:cNvPr id="5" name="duration">
            <a:extLst xmlns:a="http://schemas.openxmlformats.org/drawingml/2006/main">
              <a:ext uri="{FF2B5EF4-FFF2-40B4-BE49-F238E27FC236}">
                <a16:creationId xmlns:a16="http://schemas.microsoft.com/office/drawing/2014/main" id="{0963615A-A733-408E-A083-BEE054F05973}"/>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42055733"/>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7DF88ED-1677-4219-9370-6A464ED1FE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4E724AE9-7363-4BA3-9D7D-0EF0054F06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1505F0A-6518-4559-A958-9F5829A6CB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71826F3-4EFC-4B3A-AF7B-1AC07F3AB0DB}"/>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面试     简历     经验</a:t>
            </a:r>
          </a:p>
        </p:txBody>
      </p:sp>
      <p:sp>
        <p:nvSpPr>
          <p:cNvPr id="5" name="retrieval">
            <a:extLst xmlns:a="http://schemas.openxmlformats.org/drawingml/2006/main">
              <a:ext uri="{FF2B5EF4-FFF2-40B4-BE49-F238E27FC236}">
                <a16:creationId xmlns:a16="http://schemas.microsoft.com/office/drawing/2014/main" id="{A6F7357A-4EDB-4A4B-99D4-A6684956E08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896644560"/>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A4238AC0-F7C8-4727-84D9-4F0371555D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583AF763-8B67-4329-BAF3-25653D897D3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42BF89AD-06CB-442E-B8EA-6961A16B001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FBC738B5-6060-41C4-894A-F53C8A1A955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机会</a:t>
            </a:r>
          </a:p>
        </p:txBody>
      </p:sp>
      <p:sp>
        <p:nvSpPr>
          <p:cNvPr id="5" name="py0">
            <a:extLst xmlns:a="http://schemas.openxmlformats.org/drawingml/2006/main">
              <a:ext uri="{FF2B5EF4-FFF2-40B4-BE49-F238E27FC236}">
                <a16:creationId xmlns:a16="http://schemas.microsoft.com/office/drawing/2014/main" id="{D9B9D417-2602-47AA-8D0A-6F073393798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jīhuì</a:t>
            </a:r>
          </a:p>
        </p:txBody>
      </p:sp>
      <p:sp>
        <p:nvSpPr>
          <p:cNvPr id="6" name="vi0">
            <a:extLst xmlns:a="http://schemas.openxmlformats.org/drawingml/2006/main">
              <a:ext uri="{FF2B5EF4-FFF2-40B4-BE49-F238E27FC236}">
                <a16:creationId xmlns:a16="http://schemas.microsoft.com/office/drawing/2014/main" id="{A2AF8DE2-1D5A-4C6B-A090-E889BEF3969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cơ hội</a:t>
            </a:r>
          </a:p>
        </p:txBody>
      </p:sp>
      <p:sp>
        <p:nvSpPr>
          <p:cNvPr id="7" name="zh1">
            <a:extLst xmlns:a="http://schemas.openxmlformats.org/drawingml/2006/main">
              <a:ext uri="{FF2B5EF4-FFF2-40B4-BE49-F238E27FC236}">
                <a16:creationId xmlns:a16="http://schemas.microsoft.com/office/drawing/2014/main" id="{3EDF7A65-17A8-446B-B0F2-AB7850B5EFCC}"/>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培训</a:t>
            </a:r>
          </a:p>
        </p:txBody>
      </p:sp>
      <p:sp>
        <p:nvSpPr>
          <p:cNvPr id="8" name="py1">
            <a:extLst xmlns:a="http://schemas.openxmlformats.org/drawingml/2006/main">
              <a:ext uri="{FF2B5EF4-FFF2-40B4-BE49-F238E27FC236}">
                <a16:creationId xmlns:a16="http://schemas.microsoft.com/office/drawing/2014/main" id="{4187E20E-C569-418C-8CF7-EAD1180474B1}"/>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péi xùn</a:t>
            </a:r>
          </a:p>
        </p:txBody>
      </p:sp>
      <p:sp>
        <p:nvSpPr>
          <p:cNvPr id="9" name="vi1">
            <a:extLst xmlns:a="http://schemas.openxmlformats.org/drawingml/2006/main">
              <a:ext uri="{FF2B5EF4-FFF2-40B4-BE49-F238E27FC236}">
                <a16:creationId xmlns:a16="http://schemas.microsoft.com/office/drawing/2014/main" id="{7FC2F038-975D-4336-85B3-7430E4D1FCBF}"/>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đào tạo</a:t>
            </a:r>
          </a:p>
        </p:txBody>
      </p:sp>
      <p:sp>
        <p:nvSpPr>
          <p:cNvPr id="10" name="zh2">
            <a:extLst xmlns:a="http://schemas.openxmlformats.org/drawingml/2006/main">
              <a:ext uri="{FF2B5EF4-FFF2-40B4-BE49-F238E27FC236}">
                <a16:creationId xmlns:a16="http://schemas.microsoft.com/office/drawing/2014/main" id="{CC436936-DED6-456F-8798-8BA30BE4D595}"/>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了解</a:t>
            </a:r>
          </a:p>
        </p:txBody>
      </p:sp>
      <p:sp>
        <p:nvSpPr>
          <p:cNvPr id="11" name="py2">
            <a:extLst xmlns:a="http://schemas.openxmlformats.org/drawingml/2006/main">
              <a:ext uri="{FF2B5EF4-FFF2-40B4-BE49-F238E27FC236}">
                <a16:creationId xmlns:a16="http://schemas.microsoft.com/office/drawing/2014/main" id="{BC336EE5-F6A1-41F2-86DB-61E0436CB625}"/>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liǎojiě</a:t>
            </a:r>
          </a:p>
        </p:txBody>
      </p:sp>
      <p:sp>
        <p:nvSpPr>
          <p:cNvPr id="12" name="vi2">
            <a:extLst xmlns:a="http://schemas.openxmlformats.org/drawingml/2006/main">
              <a:ext uri="{FF2B5EF4-FFF2-40B4-BE49-F238E27FC236}">
                <a16:creationId xmlns:a16="http://schemas.microsoft.com/office/drawing/2014/main" id="{FB67C73A-3FD2-4744-9CDD-AD02E21E95C5}"/>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tìm hiểu</a:t>
            </a:r>
          </a:p>
        </p:txBody>
      </p:sp>
      <p:sp>
        <p:nvSpPr>
          <p:cNvPr id="13" name="zh3">
            <a:extLst xmlns:a="http://schemas.openxmlformats.org/drawingml/2006/main">
              <a:ext uri="{FF2B5EF4-FFF2-40B4-BE49-F238E27FC236}">
                <a16:creationId xmlns:a16="http://schemas.microsoft.com/office/drawing/2014/main" id="{1E5533F0-60AD-4623-A44A-33AEAA553523}"/>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适合</a:t>
            </a:r>
          </a:p>
        </p:txBody>
      </p:sp>
      <p:sp>
        <p:nvSpPr>
          <p:cNvPr id="14" name="py3">
            <a:extLst xmlns:a="http://schemas.openxmlformats.org/drawingml/2006/main">
              <a:ext uri="{FF2B5EF4-FFF2-40B4-BE49-F238E27FC236}">
                <a16:creationId xmlns:a16="http://schemas.microsoft.com/office/drawing/2014/main" id="{3D325DF9-8065-4DC5-A9F9-F4976FFC0EE3}"/>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shì hé</a:t>
            </a:r>
          </a:p>
        </p:txBody>
      </p:sp>
      <p:sp>
        <p:nvSpPr>
          <p:cNvPr id="15" name="vi3">
            <a:extLst xmlns:a="http://schemas.openxmlformats.org/drawingml/2006/main">
              <a:ext uri="{FF2B5EF4-FFF2-40B4-BE49-F238E27FC236}">
                <a16:creationId xmlns:a16="http://schemas.microsoft.com/office/drawing/2014/main" id="{59B46998-1D95-4E41-80B6-572AB7940FA4}"/>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phù hợp</a:t>
            </a:r>
          </a:p>
        </p:txBody>
      </p:sp>
      <p:sp>
        <p:nvSpPr>
          <p:cNvPr id="16" name="zh4">
            <a:extLst xmlns:a="http://schemas.openxmlformats.org/drawingml/2006/main">
              <a:ext uri="{FF2B5EF4-FFF2-40B4-BE49-F238E27FC236}">
                <a16:creationId xmlns:a16="http://schemas.microsoft.com/office/drawing/2014/main" id="{D2F53AAB-CB21-4690-8D44-59D9BBCD24AB}"/>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介绍自己</a:t>
            </a:r>
          </a:p>
        </p:txBody>
      </p:sp>
      <p:sp>
        <p:nvSpPr>
          <p:cNvPr id="17" name="py4">
            <a:extLst xmlns:a="http://schemas.openxmlformats.org/drawingml/2006/main">
              <a:ext uri="{FF2B5EF4-FFF2-40B4-BE49-F238E27FC236}">
                <a16:creationId xmlns:a16="http://schemas.microsoft.com/office/drawing/2014/main" id="{603D9157-F47E-484A-94CD-06657AA9BE00}"/>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jiè shào zì jǐ</a:t>
            </a:r>
          </a:p>
        </p:txBody>
      </p:sp>
      <p:sp>
        <p:nvSpPr>
          <p:cNvPr id="18" name="vi4">
            <a:extLst xmlns:a="http://schemas.openxmlformats.org/drawingml/2006/main">
              <a:ext uri="{FF2B5EF4-FFF2-40B4-BE49-F238E27FC236}">
                <a16:creationId xmlns:a16="http://schemas.microsoft.com/office/drawing/2014/main" id="{F7B586B7-160F-4615-A4AB-5D8856423075}"/>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giới thiệu bản thân</a:t>
            </a:r>
          </a:p>
        </p:txBody>
      </p:sp>
      <p:sp>
        <p:nvSpPr>
          <p:cNvPr id="19" name="zh5">
            <a:extLst xmlns:a="http://schemas.openxmlformats.org/drawingml/2006/main">
              <a:ext uri="{FF2B5EF4-FFF2-40B4-BE49-F238E27FC236}">
                <a16:creationId xmlns:a16="http://schemas.microsoft.com/office/drawing/2014/main" id="{172ACFE1-1467-4701-BDD5-A702E488EF83}"/>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实习</a:t>
            </a:r>
          </a:p>
        </p:txBody>
      </p:sp>
      <p:sp>
        <p:nvSpPr>
          <p:cNvPr id="20" name="py5">
            <a:extLst xmlns:a="http://schemas.openxmlformats.org/drawingml/2006/main">
              <a:ext uri="{FF2B5EF4-FFF2-40B4-BE49-F238E27FC236}">
                <a16:creationId xmlns:a16="http://schemas.microsoft.com/office/drawing/2014/main" id="{6C47B59E-5256-42EF-B191-7EF598207B31}"/>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shí xí</a:t>
            </a:r>
          </a:p>
        </p:txBody>
      </p:sp>
      <p:sp>
        <p:nvSpPr>
          <p:cNvPr id="21" name="vi5">
            <a:extLst xmlns:a="http://schemas.openxmlformats.org/drawingml/2006/main">
              <a:ext uri="{FF2B5EF4-FFF2-40B4-BE49-F238E27FC236}">
                <a16:creationId xmlns:a16="http://schemas.microsoft.com/office/drawing/2014/main" id="{B5F8C3B2-D50C-4A91-B997-5DE5CE3FECCC}"/>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thực tập</a:t>
            </a:r>
          </a:p>
        </p:txBody>
      </p:sp>
      <p:sp>
        <p:nvSpPr>
          <p:cNvPr id="22" name="zh6">
            <a:extLst xmlns:a="http://schemas.openxmlformats.org/drawingml/2006/main">
              <a:ext uri="{FF2B5EF4-FFF2-40B4-BE49-F238E27FC236}">
                <a16:creationId xmlns:a16="http://schemas.microsoft.com/office/drawing/2014/main" id="{55119079-2626-493D-8808-FC25F443BFF9}"/>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参加过</a:t>
            </a:r>
          </a:p>
        </p:txBody>
      </p:sp>
      <p:sp>
        <p:nvSpPr>
          <p:cNvPr id="23" name="py6">
            <a:extLst xmlns:a="http://schemas.openxmlformats.org/drawingml/2006/main">
              <a:ext uri="{FF2B5EF4-FFF2-40B4-BE49-F238E27FC236}">
                <a16:creationId xmlns:a16="http://schemas.microsoft.com/office/drawing/2014/main" id="{7A356CEA-16F8-402F-AAEA-300697010AE5}"/>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cān jiā guò</a:t>
            </a:r>
          </a:p>
        </p:txBody>
      </p:sp>
      <p:sp>
        <p:nvSpPr>
          <p:cNvPr id="24" name="vi6">
            <a:extLst xmlns:a="http://schemas.openxmlformats.org/drawingml/2006/main">
              <a:ext uri="{FF2B5EF4-FFF2-40B4-BE49-F238E27FC236}">
                <a16:creationId xmlns:a16="http://schemas.microsoft.com/office/drawing/2014/main" id="{3D884841-99E6-4555-AC4B-F95E466F8D7B}"/>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từng tham gia</a:t>
            </a:r>
          </a:p>
        </p:txBody>
      </p:sp>
      <p:sp>
        <p:nvSpPr>
          <p:cNvPr id="25" name="zh7">
            <a:extLst xmlns:a="http://schemas.openxmlformats.org/drawingml/2006/main">
              <a:ext uri="{FF2B5EF4-FFF2-40B4-BE49-F238E27FC236}">
                <a16:creationId xmlns:a16="http://schemas.microsoft.com/office/drawing/2014/main" id="{5CB58DD0-166D-4005-A79F-95A30313AF6A}"/>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学会</a:t>
            </a:r>
          </a:p>
        </p:txBody>
      </p:sp>
      <p:sp>
        <p:nvSpPr>
          <p:cNvPr id="26" name="py7">
            <a:extLst xmlns:a="http://schemas.openxmlformats.org/drawingml/2006/main">
              <a:ext uri="{FF2B5EF4-FFF2-40B4-BE49-F238E27FC236}">
                <a16:creationId xmlns:a16="http://schemas.microsoft.com/office/drawing/2014/main" id="{60301D5C-CFE7-4D36-8314-2B42D2C5B611}"/>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xué huì</a:t>
            </a:r>
          </a:p>
        </p:txBody>
      </p:sp>
      <p:sp>
        <p:nvSpPr>
          <p:cNvPr id="27" name="vi7">
            <a:extLst xmlns:a="http://schemas.openxmlformats.org/drawingml/2006/main">
              <a:ext uri="{FF2B5EF4-FFF2-40B4-BE49-F238E27FC236}">
                <a16:creationId xmlns:a16="http://schemas.microsoft.com/office/drawing/2014/main" id="{0DF0C6D8-15A9-4FB6-B9C6-55FC5A0BA505}"/>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học được</a:t>
            </a:r>
          </a:p>
        </p:txBody>
      </p:sp>
    </p:spTree>
    <p:extLst>
      <p:ext uri="{BB962C8B-B14F-4D97-AF65-F5344CB8AC3E}">
        <p14:creationId xmlns:p14="http://schemas.microsoft.com/office/powerpoint/2010/main" val="985695370"/>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58B3A944-B3DD-400C-87BB-C80B5A191B9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CCB1B786-E558-4758-A2C7-27428084A78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D269DFB0-ED1F-4294-BCBD-EC73CA5408E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FB804344-5732-429E-9A8B-46C594B076B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才</a:t>
            </a:r>
          </a:p>
        </p:txBody>
      </p:sp>
      <p:sp>
        <p:nvSpPr>
          <p:cNvPr id="5" name="py0">
            <a:extLst xmlns:a="http://schemas.openxmlformats.org/drawingml/2006/main">
              <a:ext uri="{FF2B5EF4-FFF2-40B4-BE49-F238E27FC236}">
                <a16:creationId xmlns:a16="http://schemas.microsoft.com/office/drawing/2014/main" id="{86CBB76B-08F3-4E2B-8823-89882172181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cái</a:t>
            </a:r>
          </a:p>
        </p:txBody>
      </p:sp>
      <p:sp>
        <p:nvSpPr>
          <p:cNvPr id="6" name="vi0">
            <a:extLst xmlns:a="http://schemas.openxmlformats.org/drawingml/2006/main">
              <a:ext uri="{FF2B5EF4-FFF2-40B4-BE49-F238E27FC236}">
                <a16:creationId xmlns:a16="http://schemas.microsoft.com/office/drawing/2014/main" id="{26E98ABC-9F39-4A9A-927F-BE1F3D8A225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mới chỉ tùy ngữ cảnh</a:t>
            </a:r>
          </a:p>
        </p:txBody>
      </p:sp>
      <p:sp>
        <p:nvSpPr>
          <p:cNvPr id="7" name="zh1">
            <a:extLst xmlns:a="http://schemas.openxmlformats.org/drawingml/2006/main">
              <a:ext uri="{FF2B5EF4-FFF2-40B4-BE49-F238E27FC236}">
                <a16:creationId xmlns:a16="http://schemas.microsoft.com/office/drawing/2014/main" id="{BB9D4428-912C-49BF-A1D4-5EA80C71D3E1}"/>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刚刚</a:t>
            </a:r>
          </a:p>
        </p:txBody>
      </p:sp>
      <p:sp>
        <p:nvSpPr>
          <p:cNvPr id="8" name="py1">
            <a:extLst xmlns:a="http://schemas.openxmlformats.org/drawingml/2006/main">
              <a:ext uri="{FF2B5EF4-FFF2-40B4-BE49-F238E27FC236}">
                <a16:creationId xmlns:a16="http://schemas.microsoft.com/office/drawing/2014/main" id="{F6528413-8C68-48F8-94E7-D9424EF7286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gānggāng</a:t>
            </a:r>
          </a:p>
        </p:txBody>
      </p:sp>
      <p:sp>
        <p:nvSpPr>
          <p:cNvPr id="9" name="vi1">
            <a:extLst xmlns:a="http://schemas.openxmlformats.org/drawingml/2006/main">
              <a:ext uri="{FF2B5EF4-FFF2-40B4-BE49-F238E27FC236}">
                <a16:creationId xmlns:a16="http://schemas.microsoft.com/office/drawing/2014/main" id="{B53614DE-6690-42A6-BC48-1AACC305204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vừa mới</a:t>
            </a:r>
          </a:p>
        </p:txBody>
      </p:sp>
      <p:sp>
        <p:nvSpPr>
          <p:cNvPr id="10" name="zh2">
            <a:extLst xmlns:a="http://schemas.openxmlformats.org/drawingml/2006/main">
              <a:ext uri="{FF2B5EF4-FFF2-40B4-BE49-F238E27FC236}">
                <a16:creationId xmlns:a16="http://schemas.microsoft.com/office/drawing/2014/main" id="{2CE68B76-6C0C-48A6-9A68-A7097E089D2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渴</a:t>
            </a:r>
          </a:p>
        </p:txBody>
      </p:sp>
      <p:sp>
        <p:nvSpPr>
          <p:cNvPr id="11" name="py2">
            <a:extLst xmlns:a="http://schemas.openxmlformats.org/drawingml/2006/main">
              <a:ext uri="{FF2B5EF4-FFF2-40B4-BE49-F238E27FC236}">
                <a16:creationId xmlns:a16="http://schemas.microsoft.com/office/drawing/2014/main" id="{E8E47FF0-1299-4365-9ABC-D25C7AC8B34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kě</a:t>
            </a:r>
          </a:p>
        </p:txBody>
      </p:sp>
      <p:sp>
        <p:nvSpPr>
          <p:cNvPr id="12" name="vi2">
            <a:extLst xmlns:a="http://schemas.openxmlformats.org/drawingml/2006/main">
              <a:ext uri="{FF2B5EF4-FFF2-40B4-BE49-F238E27FC236}">
                <a16:creationId xmlns:a16="http://schemas.microsoft.com/office/drawing/2014/main" id="{33F8A178-C4B7-438E-BCF0-722467196CE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khát</a:t>
            </a:r>
          </a:p>
        </p:txBody>
      </p:sp>
      <p:sp>
        <p:nvSpPr>
          <p:cNvPr id="13" name="zh3">
            <a:extLst xmlns:a="http://schemas.openxmlformats.org/drawingml/2006/main">
              <a:ext uri="{FF2B5EF4-FFF2-40B4-BE49-F238E27FC236}">
                <a16:creationId xmlns:a16="http://schemas.microsoft.com/office/drawing/2014/main" id="{E3808B05-CB04-42C0-9439-5AEE1B191B4B}"/>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请客</a:t>
            </a:r>
          </a:p>
        </p:txBody>
      </p:sp>
      <p:sp>
        <p:nvSpPr>
          <p:cNvPr id="14" name="py3">
            <a:extLst xmlns:a="http://schemas.openxmlformats.org/drawingml/2006/main">
              <a:ext uri="{FF2B5EF4-FFF2-40B4-BE49-F238E27FC236}">
                <a16:creationId xmlns:a16="http://schemas.microsoft.com/office/drawing/2014/main" id="{191D089E-EB0B-4CD1-9A14-727260E35C5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qǐngkè</a:t>
            </a:r>
          </a:p>
        </p:txBody>
      </p:sp>
      <p:sp>
        <p:nvSpPr>
          <p:cNvPr id="15" name="vi3">
            <a:extLst xmlns:a="http://schemas.openxmlformats.org/drawingml/2006/main">
              <a:ext uri="{FF2B5EF4-FFF2-40B4-BE49-F238E27FC236}">
                <a16:creationId xmlns:a16="http://schemas.microsoft.com/office/drawing/2014/main" id="{26710161-0502-4F6D-84BC-CA455CEEE26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mời đãi khách</a:t>
            </a:r>
          </a:p>
        </p:txBody>
      </p:sp>
      <p:sp>
        <p:nvSpPr>
          <p:cNvPr id="16" name="zh4">
            <a:extLst xmlns:a="http://schemas.openxmlformats.org/drawingml/2006/main">
              <a:ext uri="{FF2B5EF4-FFF2-40B4-BE49-F238E27FC236}">
                <a16:creationId xmlns:a16="http://schemas.microsoft.com/office/drawing/2014/main" id="{48E739A3-AE47-4A24-985A-80763B58761E}"/>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向</a:t>
            </a:r>
          </a:p>
        </p:txBody>
      </p:sp>
      <p:sp>
        <p:nvSpPr>
          <p:cNvPr id="17" name="py4">
            <a:extLst xmlns:a="http://schemas.openxmlformats.org/drawingml/2006/main">
              <a:ext uri="{FF2B5EF4-FFF2-40B4-BE49-F238E27FC236}">
                <a16:creationId xmlns:a16="http://schemas.microsoft.com/office/drawing/2014/main" id="{184DF854-ECDA-4313-B216-8C0E2BD1726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xiàng</a:t>
            </a:r>
          </a:p>
        </p:txBody>
      </p:sp>
      <p:sp>
        <p:nvSpPr>
          <p:cNvPr id="18" name="vi4">
            <a:extLst xmlns:a="http://schemas.openxmlformats.org/drawingml/2006/main">
              <a:ext uri="{FF2B5EF4-FFF2-40B4-BE49-F238E27FC236}">
                <a16:creationId xmlns:a16="http://schemas.microsoft.com/office/drawing/2014/main" id="{C37607C1-E3FC-4767-B15C-71BDCE1B6BD5}"/>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hướng tới</a:t>
            </a:r>
          </a:p>
        </p:txBody>
      </p:sp>
      <p:sp>
        <p:nvSpPr>
          <p:cNvPr id="19" name="zh5">
            <a:extLst xmlns:a="http://schemas.openxmlformats.org/drawingml/2006/main">
              <a:ext uri="{FF2B5EF4-FFF2-40B4-BE49-F238E27FC236}">
                <a16:creationId xmlns:a16="http://schemas.microsoft.com/office/drawing/2014/main" id="{BE101C28-955A-41F1-B511-880BEE2C7FF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只能</a:t>
            </a:r>
          </a:p>
        </p:txBody>
      </p:sp>
      <p:sp>
        <p:nvSpPr>
          <p:cNvPr id="20" name="py5">
            <a:extLst xmlns:a="http://schemas.openxmlformats.org/drawingml/2006/main">
              <a:ext uri="{FF2B5EF4-FFF2-40B4-BE49-F238E27FC236}">
                <a16:creationId xmlns:a16="http://schemas.microsoft.com/office/drawing/2014/main" id="{3B3AE921-8F0B-410C-BC2E-8C051440D53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zhǐ néng</a:t>
            </a:r>
          </a:p>
        </p:txBody>
      </p:sp>
      <p:sp>
        <p:nvSpPr>
          <p:cNvPr id="21" name="vi5">
            <a:extLst xmlns:a="http://schemas.openxmlformats.org/drawingml/2006/main">
              <a:ext uri="{FF2B5EF4-FFF2-40B4-BE49-F238E27FC236}">
                <a16:creationId xmlns:a16="http://schemas.microsoft.com/office/drawing/2014/main" id="{F8AE4F1F-90F8-45B6-9819-303F3548FDBD}"/>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chỉ có thể</a:t>
            </a:r>
          </a:p>
        </p:txBody>
      </p:sp>
    </p:spTree>
    <p:extLst>
      <p:ext uri="{BB962C8B-B14F-4D97-AF65-F5344CB8AC3E}">
        <p14:creationId xmlns:p14="http://schemas.microsoft.com/office/powerpoint/2010/main" val="2029595885"/>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A874FCA-A9B5-4730-A017-94232B251E4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0D7A3F38-D196-4711-8083-716A08DAFD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5F33091-6F3F-4B0D-87E8-EBCBE86169B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F96FA0B5-CB24-411B-8E62-44B893CEF70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希望能……</a:t>
            </a:r>
          </a:p>
        </p:txBody>
      </p:sp>
      <p:sp>
        <p:nvSpPr>
          <p:cNvPr id="5" name="rule">
            <a:extLst xmlns:a="http://schemas.openxmlformats.org/drawingml/2006/main">
              <a:ext uri="{FF2B5EF4-FFF2-40B4-BE49-F238E27FC236}">
                <a16:creationId xmlns:a16="http://schemas.microsoft.com/office/drawing/2014/main" id="{2AB86B6E-7505-4DB4-B5A5-FE844A6207DA}"/>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我希望能参加培训。 Tôi hy vọng có thể tham gia đào tạo.</a:t>
            </a:r>
          </a:p>
        </p:txBody>
      </p:sp>
    </p:spTree>
    <p:extLst>
      <p:ext uri="{BB962C8B-B14F-4D97-AF65-F5344CB8AC3E}">
        <p14:creationId xmlns:p14="http://schemas.microsoft.com/office/powerpoint/2010/main" val="35505536"/>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D8ADCF4-AEDB-4B16-8E8B-193221742D9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6186958C-8502-415D-B77A-93FABFFE994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63F100BB-B6C2-4204-BB54-984CE3949F0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9466BC71-62AC-4C1A-BE76-560D7827796A}"/>
              </a:ext>
            </a:extLst>
            <ns0:hlinkClick xmlns:ns0="http://schemas.openxmlformats.org/drawingml/2006/main" xmlns:ns1="http://schemas.openxmlformats.org/officeDocument/2006/relationships" ns1:id="rIdInteractive3">
              <ns0:snd ns1:embed="rIdEmbeddedAudio4" name="HSK3-3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535C8E2C-AE18-4ABF-8E53-164001615E26}"/>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8C964522-BEA5-4EF1-9BDD-76A17D4FE2D0}"/>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756323107"/>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F531AD0-905A-42C3-9710-21A2BC438D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D0FED63D-F4AA-4AC4-9C9F-A933F1DDC92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C9015F1D-48A0-4BDE-AD3E-3453144524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CBC33DA0-010D-42D0-820F-881084C479F6}"/>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小安去年大学毕业，在一家公司实习过三个月。他认为自己做事认真，也愿意学习新</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的方法。</a:t>
            </a:r>
          </a:p>
        </p:txBody>
      </p:sp>
      <p:sp>
        <p:nvSpPr>
          <p:cNvPr id="5" name="q0">
            <a:extLst xmlns:a="http://schemas.openxmlformats.org/drawingml/2006/main">
              <a:ext uri="{FF2B5EF4-FFF2-40B4-BE49-F238E27FC236}">
                <a16:creationId xmlns:a16="http://schemas.microsoft.com/office/drawing/2014/main" id="{48E4D7D0-288C-4E17-A01F-EB6D9E51208D}"/>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小安什么时候毕业？</a:t>
            </a:r>
          </a:p>
        </p:txBody>
      </p:sp>
      <p:sp>
        <p:nvSpPr>
          <p:cNvPr id="6" name="q1">
            <a:extLst xmlns:a="http://schemas.openxmlformats.org/drawingml/2006/main">
              <a:ext uri="{FF2B5EF4-FFF2-40B4-BE49-F238E27FC236}">
                <a16:creationId xmlns:a16="http://schemas.microsoft.com/office/drawing/2014/main" id="{8106D193-45B8-44F0-8E5E-46238F7F2154}"/>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实习多长时间？</a:t>
            </a:r>
          </a:p>
        </p:txBody>
      </p:sp>
    </p:spTree>
    <p:extLst>
      <p:ext uri="{BB962C8B-B14F-4D97-AF65-F5344CB8AC3E}">
        <p14:creationId xmlns:p14="http://schemas.microsoft.com/office/powerpoint/2010/main" val="1350990451"/>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A7124E0-120E-4C08-BAB5-BDFC85A0DC2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37C52366-858D-49C2-8D5A-556497B0EC4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5A76703-3E49-4A0A-A51E-4E6FCF46A2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2861520-CA69-4462-89F3-38BF55AE759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B2936974-ED69-46D3-9CE0-CCB6ACF134FB}"/>
              </a:ext>
            </a:extLst>
            <ns0:hlinkClick xmlns:ns0="http://schemas.openxmlformats.org/drawingml/2006/main" xmlns:ns1="http://schemas.openxmlformats.org/officeDocument/2006/relationships" ns1:id="rIdInteractive3">
              <ns0:snd ns1:embed="rIdEmbeddedAudio4" name="HSK3-3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55CD4CA-0CF7-4730-A040-CBF58EEA955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培训</a:t>
            </a:r>
          </a:p>
        </p:txBody>
      </p:sp>
      <p:sp>
        <p:nvSpPr>
          <p:cNvPr id="7" name="choice_1">
            <a:extLst xmlns:a="http://schemas.openxmlformats.org/drawingml/2006/main">
              <a:ext uri="{FF2B5EF4-FFF2-40B4-BE49-F238E27FC236}">
                <a16:creationId xmlns:a16="http://schemas.microsoft.com/office/drawing/2014/main" id="{61071557-8823-4867-8DFF-59540694F28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了解</a:t>
            </a:r>
          </a:p>
        </p:txBody>
      </p:sp>
      <p:sp>
        <p:nvSpPr>
          <p:cNvPr id="8" name="choice_2">
            <a:extLst xmlns:a="http://schemas.openxmlformats.org/drawingml/2006/main">
              <a:ext uri="{FF2B5EF4-FFF2-40B4-BE49-F238E27FC236}">
                <a16:creationId xmlns:a16="http://schemas.microsoft.com/office/drawing/2014/main" id="{3C8784BE-3B2E-4246-8EB6-9CCA3479F2E7}"/>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机会</a:t>
            </a:r>
          </a:p>
        </p:txBody>
      </p:sp>
    </p:spTree>
    <p:extLst>
      <p:ext uri="{BB962C8B-B14F-4D97-AF65-F5344CB8AC3E}">
        <p14:creationId xmlns:p14="http://schemas.microsoft.com/office/powerpoint/2010/main" val="1789623972"/>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75079BF-2259-4E23-A6DC-F7BDE4AD88E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81EDE7E8-A6F4-4A0F-8E35-0809CBF558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42F16653-8547-4DAA-BE37-16175D4AAB5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B62AAA7C-3586-4EB5-B444-B3C2A37E5DB5}"/>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机会 (jī huì).</a:t>
            </a:r>
          </a:p>
        </p:txBody>
      </p:sp>
      <p:sp>
        <p:nvSpPr>
          <p:cNvPr id="5" name="stretch">
            <a:extLst xmlns:a="http://schemas.openxmlformats.org/drawingml/2006/main">
              <a:ext uri="{FF2B5EF4-FFF2-40B4-BE49-F238E27FC236}">
                <a16:creationId xmlns:a16="http://schemas.microsoft.com/office/drawing/2014/main" id="{2DD6863A-B356-473B-8B1F-D09125A3D3AE}"/>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690D6E3C-C9AC-4F27-95EE-FA6BD695836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620557117"/>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55696F4-FF91-4594-86CB-EED65D43B93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F833EAC7-BF2D-4A3C-9B67-4BC8033F44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6477DF09-0F14-4B6B-9111-9D208DDB599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BDC5B98E-D4DA-4C07-B766-3D97B031319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89896CA-6927-422F-A6B5-BEE835CAFE6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675335002"/>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561A59C-87BE-48E3-AF75-7AECF7264E8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D3C74037-1D27-4144-A2E7-2F4570DA85D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210D76A-CC4D-43EE-A974-720831186A1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4A002E8-AA8C-4AEC-AC6F-0961AF8627BF}"/>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hồ sơ nhân vật giả định, phỏng vấn hai phút. Mỗi câu</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trả lời cần có một ví dụ cụ thể.</a:t>
            </a:r>
          </a:p>
        </p:txBody>
      </p:sp>
      <p:sp>
        <p:nvSpPr>
          <p:cNvPr id="5" name="taskrule">
            <a:extLst xmlns:a="http://schemas.openxmlformats.org/drawingml/2006/main">
              <a:ext uri="{FF2B5EF4-FFF2-40B4-BE49-F238E27FC236}">
                <a16:creationId xmlns:a16="http://schemas.microsoft.com/office/drawing/2014/main" id="{FF444876-B230-466B-A945-332D23C8200C}"/>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97954620"/>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18F2607-1F91-4DB4-9AF9-C9CE3AEF385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347B19FE-1062-49A1-8748-A1E72CAD8D2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E6032D7-786E-4CBB-9931-533FB9E9B00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机"/>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会"/>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培"/>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训"/>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了"/>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解"/>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684589860"/>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168E743-A121-46E9-8B73-ABB4B70DAE6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2B1454AC-B280-4A04-A8A4-BAE43A30473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9372CA8-19E5-4686-9ACA-9B2BABFB82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44DEF81-2062-4CB9-BA97-713AF9082053}"/>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8BF05E6F-A7B5-4AE8-B899-A2BF5B3008B5}"/>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3EA7549C-D702-45C7-8BFB-79D4B86C7AA6}"/>
              </a:ext>
            </a:extLst>
            <ns0:hlinkClick xmlns:ns0="http://schemas.openxmlformats.org/drawingml/2006/main" xmlns:ns1="http://schemas.openxmlformats.org/officeDocument/2006/relationships" ns1:id="rIdInteractive3">
              <ns0:snd ns1:embed="rIdEmbeddedAudio4" name="HSK3-3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802221621"/>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A4DD900-5335-4716-81AC-57EA4515B9B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HSK3-30</a:t>
            </a:r>
          </a:p>
        </p:txBody>
      </p:sp>
      <p:sp>
        <p:nvSpPr>
          <p:cNvPr id="2" name="heading">
            <a:extLst xmlns:a="http://schemas.openxmlformats.org/drawingml/2006/main">
              <a:ext uri="{FF2B5EF4-FFF2-40B4-BE49-F238E27FC236}">
                <a16:creationId xmlns:a16="http://schemas.microsoft.com/office/drawing/2014/main" id="{CE5B579C-DDC5-43AB-BC46-27B3502D6B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733618B-FF98-46EC-A8D0-5016BC532A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7039388-C2E0-4AD5-A1BD-79DEAB7E8B5D}"/>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52450A3-CBAD-4A3A-9415-36E6BEBFE83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12316658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2026-10-18T07:29:07.4470000Z</dcterms:created>
  <dcterms:modified xsi:type="dcterms:W3CDTF">2026-10-18T07:29:07.4470000Z</dcterms:modified>
</coreProperties>
</file>