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ad606e6e51fb46b0" /><Relationship Type="http://schemas.openxmlformats.org/officeDocument/2006/relationships/extended-properties" Target="/docProps/app.xml" Id="R3a9c4b5741fe47e5" /><Relationship Type="http://schemas.openxmlformats.org/officeDocument/2006/relationships/officeDocument" Target="/ppt/presentation.xml" Id="Rcb1443a5ebf84e49" /></Relationships>
</file>

<file path=ppt/presentation.xml><?xml version="1.0" encoding="utf-8"?>
<p:presentation xmlns:p="http://schemas.openxmlformats.org/presentationml/2006/main">
  <p:sldMasterIdLst>
    <p:sldMasterId xmlns:r="http://schemas.openxmlformats.org/officeDocument/2006/relationships" id="2147483648" r:id="R72504d5d8c074d96"/>
  </p:sldMasterIdLst>
  <p:notesMasterIdLst>
    <p:notesMasterId xmlns:r="http://schemas.openxmlformats.org/officeDocument/2006/relationships" r:id="Rd3a5fe2f40b04f03"/>
  </p:notesMasterIdLst>
  <p:sldIdLst>
    <p:sldId xmlns:r="http://schemas.openxmlformats.org/officeDocument/2006/relationships" id="256" r:id="Raefa3014c71d40ff"/>
    <p:sldId xmlns:r="http://schemas.openxmlformats.org/officeDocument/2006/relationships" id="257" r:id="R99b178c4b1b44b71"/>
    <p:sldId xmlns:r="http://schemas.openxmlformats.org/officeDocument/2006/relationships" id="258" r:id="R5ea37516d6524083"/>
    <p:sldId xmlns:r="http://schemas.openxmlformats.org/officeDocument/2006/relationships" id="259" r:id="R3f04705159f94967"/>
    <p:sldId xmlns:r="http://schemas.openxmlformats.org/officeDocument/2006/relationships" id="260" r:id="R78fd4d82b2394e5b"/>
    <p:sldId xmlns:r="http://schemas.openxmlformats.org/officeDocument/2006/relationships" id="261" r:id="R9a01e75f77424f58"/>
    <p:sldId xmlns:r="http://schemas.openxmlformats.org/officeDocument/2006/relationships" id="262" r:id="Rdbbdfd8c6efc45ce"/>
    <p:sldId xmlns:r="http://schemas.openxmlformats.org/officeDocument/2006/relationships" id="263" r:id="Rac1a6c489eb94916"/>
    <p:sldId xmlns:r="http://schemas.openxmlformats.org/officeDocument/2006/relationships" id="264" r:id="R6553358a6d874e09"/>
    <p:sldId xmlns:r="http://schemas.openxmlformats.org/officeDocument/2006/relationships" id="265" r:id="R74d8570fb5be495a"/>
    <p:sldId xmlns:r="http://schemas.openxmlformats.org/officeDocument/2006/relationships" id="266" r:id="Rf5b3b174ee4a4d5e"/>
    <p:sldId xmlns:r="http://schemas.openxmlformats.org/officeDocument/2006/relationships" id="267" r:id="Rdd81dfe05a36499e"/>
    <p:sldId xmlns:r="http://schemas.openxmlformats.org/officeDocument/2006/relationships" id="268" r:id="R96f1ccacc8904b05"/>
    <p:sldId xmlns:r="http://schemas.openxmlformats.org/officeDocument/2006/relationships" id="269" r:id="Rfa464762cab0477d"/>
    <p:sldId xmlns:r="http://schemas.openxmlformats.org/officeDocument/2006/relationships" id="270" r:id="Re82bb830082944a0"/>
    <p:sldId xmlns:r="http://schemas.openxmlformats.org/officeDocument/2006/relationships" id="271" r:id="Ra8099ff0cc814889"/>
    <p:sldId xmlns:r="http://schemas.openxmlformats.org/officeDocument/2006/relationships" id="272" r:id="R30d953e4a8de410c"/>
    <p:sldId xmlns:r="http://schemas.openxmlformats.org/officeDocument/2006/relationships" id="273" r:id="R3a8ec112f8d646d8"/>
    <p:sldId xmlns:r="http://schemas.openxmlformats.org/officeDocument/2006/relationships" id="274" r:id="Rc11f1282482e4f5d"/>
    <p:sldId xmlns:r="http://schemas.openxmlformats.org/officeDocument/2006/relationships" id="275" r:id="Rc9210109aafa489a"/>
    <p:sldId xmlns:r="http://schemas.openxmlformats.org/officeDocument/2006/relationships" id="276" r:id="R0068676e62fa4030"/>
    <p:sldId xmlns:r="http://schemas.openxmlformats.org/officeDocument/2006/relationships" id="277" r:id="R48dd339f646d46cb"/>
    <p:sldId xmlns:r="http://schemas.openxmlformats.org/officeDocument/2006/relationships" id="278" r:id="R659f77dc090f4706"/>
    <p:sldId xmlns:r="http://schemas.openxmlformats.org/officeDocument/2006/relationships" id="279" r:id="R23cabca7476c4e12"/>
    <p:sldId xmlns:r="http://schemas.openxmlformats.org/officeDocument/2006/relationships" id="280" r:id="R804eb359dc3d44b5"/>
    <p:sldId xmlns:r="http://schemas.openxmlformats.org/officeDocument/2006/relationships" id="281" r:id="R47ac5c3219a74758"/>
    <p:sldId xmlns:r="http://schemas.openxmlformats.org/officeDocument/2006/relationships" id="282" r:id="R933a8931043f4ee4"/>
    <p:sldId xmlns:r="http://schemas.openxmlformats.org/officeDocument/2006/relationships" id="283" r:id="R8e2bf768613849b4"/>
    <p:sldId xmlns:r="http://schemas.openxmlformats.org/officeDocument/2006/relationships" id="284" r:id="Rd1d60257b1324c30"/>
    <p:sldId xmlns:r="http://schemas.openxmlformats.org/officeDocument/2006/relationships" id="285" r:id="R6f8ef91932c9424b"/>
    <p:sldId xmlns:r="http://schemas.openxmlformats.org/officeDocument/2006/relationships" id="286" r:id="R46c4689c04284eb1"/>
    <p:sldId xmlns:r="http://schemas.openxmlformats.org/officeDocument/2006/relationships" id="287" r:id="R1244c1ae77144ad2"/>
    <p:sldId xmlns:r="http://schemas.openxmlformats.org/officeDocument/2006/relationships" id="288" r:id="R9130e97f1e354c3a"/>
    <p:sldId xmlns:r="http://schemas.openxmlformats.org/officeDocument/2006/relationships" id="289" r:id="Rc8ff29c40ed04566"/>
    <p:sldId xmlns:r="http://schemas.openxmlformats.org/officeDocument/2006/relationships" id="290" r:id="Rd8e20fd68ae944cd"/>
    <p:sldId xmlns:r="http://schemas.openxmlformats.org/officeDocument/2006/relationships" id="291" r:id="R2669ce7eee4d4e39"/>
    <p:sldId xmlns:r="http://schemas.openxmlformats.org/officeDocument/2006/relationships" id="292" r:id="R78ab6ba5bb4242b1"/>
    <p:sldId xmlns:r="http://schemas.openxmlformats.org/officeDocument/2006/relationships" id="293" r:id="R990dade7b3664fdd"/>
    <p:sldId xmlns:r="http://schemas.openxmlformats.org/officeDocument/2006/relationships" id="294" r:id="R56e35c2e5fec4e5b"/>
    <p:sldId xmlns:r="http://schemas.openxmlformats.org/officeDocument/2006/relationships" id="295" r:id="Re33cfd316ea641eb"/>
    <p:sldId xmlns:r="http://schemas.openxmlformats.org/officeDocument/2006/relationships" id="296" r:id="R3b8a0d631db34eb6"/>
    <p:sldId xmlns:r="http://schemas.openxmlformats.org/officeDocument/2006/relationships" id="297" r:id="Rd5199fec6b554c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c0dc418d3b4d29" /><Relationship Type="http://schemas.openxmlformats.org/officeDocument/2006/relationships/slideMaster" Target="/ppt/slideMasters/slideMaster1.xml" Id="R72504d5d8c074d96" /><Relationship Type="http://schemas.openxmlformats.org/officeDocument/2006/relationships/notesMaster" Target="/ppt/notesMasters/notesMaster1.xml" Id="Rd3a5fe2f40b04f03" /><Relationship Type="http://schemas.openxmlformats.org/officeDocument/2006/relationships/presProps" Target="/ppt/presProps.xml" Id="Rec331c2fe9ea4fd1" /><Relationship Type="http://schemas.openxmlformats.org/officeDocument/2006/relationships/tableStyles" Target="/ppt/tableStyles.xml" Id="R5751e741ba8548cb" /><Relationship Type="http://schemas.openxmlformats.org/officeDocument/2006/relationships/slide" Target="/ppt/slides/slide1.xml" Id="Raefa3014c71d40ff" /><Relationship Type="http://schemas.openxmlformats.org/officeDocument/2006/relationships/slide" Target="/ppt/slides/slide2.xml" Id="R99b178c4b1b44b71" /><Relationship Type="http://schemas.openxmlformats.org/officeDocument/2006/relationships/slide" Target="/ppt/slides/slide3.xml" Id="R5ea37516d6524083" /><Relationship Type="http://schemas.openxmlformats.org/officeDocument/2006/relationships/slide" Target="/ppt/slides/slide4.xml" Id="R3f04705159f94967" /><Relationship Type="http://schemas.openxmlformats.org/officeDocument/2006/relationships/slide" Target="/ppt/slides/slide5.xml" Id="R78fd4d82b2394e5b" /><Relationship Type="http://schemas.openxmlformats.org/officeDocument/2006/relationships/slide" Target="/ppt/slides/slide6.xml" Id="R9a01e75f77424f58" /><Relationship Type="http://schemas.openxmlformats.org/officeDocument/2006/relationships/slide" Target="/ppt/slides/slide7.xml" Id="Rdbbdfd8c6efc45ce" /><Relationship Type="http://schemas.openxmlformats.org/officeDocument/2006/relationships/slide" Target="/ppt/slides/slide8.xml" Id="Rac1a6c489eb94916" /><Relationship Type="http://schemas.openxmlformats.org/officeDocument/2006/relationships/slide" Target="/ppt/slides/slide9.xml" Id="R6553358a6d874e09" /><Relationship Type="http://schemas.openxmlformats.org/officeDocument/2006/relationships/slide" Target="/ppt/slides/slide10.xml" Id="R74d8570fb5be495a" /><Relationship Type="http://schemas.openxmlformats.org/officeDocument/2006/relationships/slide" Target="/ppt/slides/slide11.xml" Id="Rf5b3b174ee4a4d5e" /><Relationship Type="http://schemas.openxmlformats.org/officeDocument/2006/relationships/slide" Target="/ppt/slides/slide12.xml" Id="Rdd81dfe05a36499e" /><Relationship Type="http://schemas.openxmlformats.org/officeDocument/2006/relationships/slide" Target="/ppt/slides/slide13.xml" Id="R96f1ccacc8904b05" /><Relationship Type="http://schemas.openxmlformats.org/officeDocument/2006/relationships/slide" Target="/ppt/slides/slide14.xml" Id="Rfa464762cab0477d" /><Relationship Type="http://schemas.openxmlformats.org/officeDocument/2006/relationships/slide" Target="/ppt/slides/slide15.xml" Id="Re82bb830082944a0" /><Relationship Type="http://schemas.openxmlformats.org/officeDocument/2006/relationships/slide" Target="/ppt/slides/slide16.xml" Id="Ra8099ff0cc814889" /><Relationship Type="http://schemas.openxmlformats.org/officeDocument/2006/relationships/slide" Target="/ppt/slides/slide17.xml" Id="R30d953e4a8de410c" /><Relationship Type="http://schemas.openxmlformats.org/officeDocument/2006/relationships/slide" Target="/ppt/slides/slide18.xml" Id="R3a8ec112f8d646d8" /><Relationship Type="http://schemas.openxmlformats.org/officeDocument/2006/relationships/slide" Target="/ppt/slides/slide19.xml" Id="Rc11f1282482e4f5d" /><Relationship Type="http://schemas.openxmlformats.org/officeDocument/2006/relationships/slide" Target="/ppt/slides/slide20.xml" Id="Rc9210109aafa489a" /><Relationship Type="http://schemas.openxmlformats.org/officeDocument/2006/relationships/slide" Target="/ppt/slides/slide21.xml" Id="R0068676e62fa4030" /><Relationship Type="http://schemas.openxmlformats.org/officeDocument/2006/relationships/slide" Target="/ppt/slides/slide22.xml" Id="R48dd339f646d46cb" /><Relationship Type="http://schemas.openxmlformats.org/officeDocument/2006/relationships/slide" Target="/ppt/slides/slide23.xml" Id="R659f77dc090f4706" /><Relationship Type="http://schemas.openxmlformats.org/officeDocument/2006/relationships/slide" Target="/ppt/slides/slide24.xml" Id="R23cabca7476c4e12" /><Relationship Type="http://schemas.openxmlformats.org/officeDocument/2006/relationships/slide" Target="/ppt/slides/slide25.xml" Id="R804eb359dc3d44b5" /><Relationship Type="http://schemas.openxmlformats.org/officeDocument/2006/relationships/slide" Target="/ppt/slides/slide26.xml" Id="R47ac5c3219a74758" /><Relationship Type="http://schemas.openxmlformats.org/officeDocument/2006/relationships/slide" Target="/ppt/slides/slide27.xml" Id="R933a8931043f4ee4" /><Relationship Type="http://schemas.openxmlformats.org/officeDocument/2006/relationships/slide" Target="/ppt/slides/slide28.xml" Id="R8e2bf768613849b4" /><Relationship Type="http://schemas.openxmlformats.org/officeDocument/2006/relationships/slide" Target="/ppt/slides/slide29.xml" Id="Rd1d60257b1324c30" /><Relationship Type="http://schemas.openxmlformats.org/officeDocument/2006/relationships/slide" Target="/ppt/slides/slide30.xml" Id="R6f8ef91932c9424b" /><Relationship Type="http://schemas.openxmlformats.org/officeDocument/2006/relationships/slide" Target="/ppt/slides/slide31.xml" Id="R46c4689c04284eb1" /><Relationship Type="http://schemas.openxmlformats.org/officeDocument/2006/relationships/slide" Target="/ppt/slides/slide32.xml" Id="R1244c1ae77144ad2" /><Relationship Type="http://schemas.openxmlformats.org/officeDocument/2006/relationships/slide" Target="/ppt/slides/slide33.xml" Id="R9130e97f1e354c3a" /><Relationship Type="http://schemas.openxmlformats.org/officeDocument/2006/relationships/slide" Target="/ppt/slides/slide34.xml" Id="Rc8ff29c40ed04566" /><Relationship Type="http://schemas.openxmlformats.org/officeDocument/2006/relationships/slide" Target="/ppt/slides/slide35.xml" Id="Rd8e20fd68ae944cd" /><Relationship Type="http://schemas.openxmlformats.org/officeDocument/2006/relationships/slide" Target="/ppt/slides/slide36.xml" Id="R2669ce7eee4d4e39" /><Relationship Type="http://schemas.openxmlformats.org/officeDocument/2006/relationships/slide" Target="/ppt/slides/slide37.xml" Id="R78ab6ba5bb4242b1" /><Relationship Type="http://schemas.openxmlformats.org/officeDocument/2006/relationships/slide" Target="/ppt/slides/slide38.xml" Id="R990dade7b3664fdd" /><Relationship Type="http://schemas.openxmlformats.org/officeDocument/2006/relationships/slide" Target="/ppt/slides/slide39.xml" Id="R56e35c2e5fec4e5b" /><Relationship Type="http://schemas.openxmlformats.org/officeDocument/2006/relationships/slide" Target="/ppt/slides/slide40.xml" Id="Re33cfd316ea641eb" /><Relationship Type="http://schemas.openxmlformats.org/officeDocument/2006/relationships/slide" Target="/ppt/slides/slide41.xml" Id="R3b8a0d631db34eb6" /><Relationship Type="http://schemas.openxmlformats.org/officeDocument/2006/relationships/slide" Target="/ppt/slides/slide42.xml" Id="Rd5199fec6b554c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c8b3fef65f4f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0b85742b384e6f" /><Relationship Type="http://schemas.openxmlformats.org/officeDocument/2006/relationships/notesMaster" Target="/ppt/notesMasters/notesMaster1.xml" Id="R9dc02b40521b4b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8e2594b7f04bfd" /><Relationship Type="http://schemas.openxmlformats.org/officeDocument/2006/relationships/notesMaster" Target="/ppt/notesMasters/notesMaster1.xml" Id="R3f47290551c04e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80f81a368e45c3" /><Relationship Type="http://schemas.openxmlformats.org/officeDocument/2006/relationships/notesMaster" Target="/ppt/notesMasters/notesMaster1.xml" Id="Rbe38cbc74b8b45f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dac0eea52e4e67" /><Relationship Type="http://schemas.openxmlformats.org/officeDocument/2006/relationships/notesMaster" Target="/ppt/notesMasters/notesMaster1.xml" Id="Rbc2bef52c72d4c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29278ff7c74127" /><Relationship Type="http://schemas.openxmlformats.org/officeDocument/2006/relationships/notesMaster" Target="/ppt/notesMasters/notesMaster1.xml" Id="R3665d659128f4d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7a2cf959bd4741" /><Relationship Type="http://schemas.openxmlformats.org/officeDocument/2006/relationships/notesMaster" Target="/ppt/notesMasters/notesMaster1.xml" Id="Rb626b55462fe4d51"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f6d2d0436446c9" /><Relationship Type="http://schemas.openxmlformats.org/officeDocument/2006/relationships/notesMaster" Target="/ppt/notesMasters/notesMaster1.xml" Id="R4ccad1119d2b426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ae42f423ebf4b7d" /><Relationship Type="http://schemas.openxmlformats.org/officeDocument/2006/relationships/notesMaster" Target="/ppt/notesMasters/notesMaster1.xml" Id="R64eec56e96b1401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e167346d1bd41a7" /><Relationship Type="http://schemas.openxmlformats.org/officeDocument/2006/relationships/notesMaster" Target="/ppt/notesMasters/notesMaster1.xml" Id="R4e5da0c2fe3e43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2641e4ffae0490b" /><Relationship Type="http://schemas.openxmlformats.org/officeDocument/2006/relationships/notesMaster" Target="/ppt/notesMasters/notesMaster1.xml" Id="R18b2b836758c400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1ba132e063458c" /><Relationship Type="http://schemas.openxmlformats.org/officeDocument/2006/relationships/notesMaster" Target="/ppt/notesMasters/notesMaster1.xml" Id="Re9eb8181ca7047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5a4990ffcdc4490" /><Relationship Type="http://schemas.openxmlformats.org/officeDocument/2006/relationships/notesMaster" Target="/ppt/notesMasters/notesMaster1.xml" Id="Rf4962105e6664dc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6dec18b052144e9" /><Relationship Type="http://schemas.openxmlformats.org/officeDocument/2006/relationships/notesMaster" Target="/ppt/notesMasters/notesMaster1.xml" Id="Rb231d19aae6643d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682b71616a747e0" /><Relationship Type="http://schemas.openxmlformats.org/officeDocument/2006/relationships/notesMaster" Target="/ppt/notesMasters/notesMaster1.xml" Id="R5abf08736d284f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6fdae7c83ed45fd" /><Relationship Type="http://schemas.openxmlformats.org/officeDocument/2006/relationships/notesMaster" Target="/ppt/notesMasters/notesMaster1.xml" Id="Rc82c90b675d549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bece35afc0847cc" /><Relationship Type="http://schemas.openxmlformats.org/officeDocument/2006/relationships/notesMaster" Target="/ppt/notesMasters/notesMaster1.xml" Id="R2d03f3aa2723411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68571178794920" /><Relationship Type="http://schemas.openxmlformats.org/officeDocument/2006/relationships/notesMaster" Target="/ppt/notesMasters/notesMaster1.xml" Id="Ra1393a479f3243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037ea9bfb014a8e" /><Relationship Type="http://schemas.openxmlformats.org/officeDocument/2006/relationships/notesMaster" Target="/ppt/notesMasters/notesMaster1.xml" Id="Red4fba636f0b45a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7c0ae28d5184326" /><Relationship Type="http://schemas.openxmlformats.org/officeDocument/2006/relationships/notesMaster" Target="/ppt/notesMasters/notesMaster1.xml" Id="Rbfb1a72d56f1459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9844960120c4f2e" /><Relationship Type="http://schemas.openxmlformats.org/officeDocument/2006/relationships/notesMaster" Target="/ppt/notesMasters/notesMaster1.xml" Id="R01e2414323a44d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975a2e95ccf498c" /><Relationship Type="http://schemas.openxmlformats.org/officeDocument/2006/relationships/notesMaster" Target="/ppt/notesMasters/notesMaster1.xml" Id="R3b26b45c50eb44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bb83cfc669e4c16" /><Relationship Type="http://schemas.openxmlformats.org/officeDocument/2006/relationships/notesMaster" Target="/ppt/notesMasters/notesMaster1.xml" Id="R528e946b95554c1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0921d98cc834ea7" /><Relationship Type="http://schemas.openxmlformats.org/officeDocument/2006/relationships/notesMaster" Target="/ppt/notesMasters/notesMaster1.xml" Id="R5e07e4013c2544c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661009174844ca" /><Relationship Type="http://schemas.openxmlformats.org/officeDocument/2006/relationships/notesMaster" Target="/ppt/notesMasters/notesMaster1.xml" Id="R600579554174462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84dc63ecfad4eb1" /><Relationship Type="http://schemas.openxmlformats.org/officeDocument/2006/relationships/notesMaster" Target="/ppt/notesMasters/notesMaster1.xml" Id="R3593f889a7b7408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cf4b986e7aa4745" /><Relationship Type="http://schemas.openxmlformats.org/officeDocument/2006/relationships/notesMaster" Target="/ppt/notesMasters/notesMaster1.xml" Id="R34fe3ba5cf624b0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0a6ccdca1ee47ef" /><Relationship Type="http://schemas.openxmlformats.org/officeDocument/2006/relationships/notesMaster" Target="/ppt/notesMasters/notesMaster1.xml" Id="R31fc7fdaadef480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9d5302885e54d20" /><Relationship Type="http://schemas.openxmlformats.org/officeDocument/2006/relationships/notesMaster" Target="/ppt/notesMasters/notesMaster1.xml" Id="R305a5bc054b9400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8ec921aa7e9435c" /><Relationship Type="http://schemas.openxmlformats.org/officeDocument/2006/relationships/notesMaster" Target="/ppt/notesMasters/notesMaster1.xml" Id="R776e6ce763574bb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cc0e8e7f31a47d2" /><Relationship Type="http://schemas.openxmlformats.org/officeDocument/2006/relationships/notesMaster" Target="/ppt/notesMasters/notesMaster1.xml" Id="Rb7d17608369847d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ebe731b6b8b406a" /><Relationship Type="http://schemas.openxmlformats.org/officeDocument/2006/relationships/notesMaster" Target="/ppt/notesMasters/notesMaster1.xml" Id="Rb2ac76bd8be34ac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66956ed671943cb" /><Relationship Type="http://schemas.openxmlformats.org/officeDocument/2006/relationships/notesMaster" Target="/ppt/notesMasters/notesMaster1.xml" Id="R136d0fb1880f4a3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40dca16dda4f17" /><Relationship Type="http://schemas.openxmlformats.org/officeDocument/2006/relationships/notesMaster" Target="/ppt/notesMasters/notesMaster1.xml" Id="R32a454a04e8a474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01f25d3d86941e6" /><Relationship Type="http://schemas.openxmlformats.org/officeDocument/2006/relationships/notesMaster" Target="/ppt/notesMasters/notesMaster1.xml" Id="R42fc1460a8864b8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fb16d14869f459b" /><Relationship Type="http://schemas.openxmlformats.org/officeDocument/2006/relationships/notesMaster" Target="/ppt/notesMasters/notesMaster1.xml" Id="R9070233458e6446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24ed056474b4e78" /><Relationship Type="http://schemas.openxmlformats.org/officeDocument/2006/relationships/notesMaster" Target="/ppt/notesMasters/notesMaster1.xml" Id="R2b6db5ccf7ea491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0401fc15d754dd0" /><Relationship Type="http://schemas.openxmlformats.org/officeDocument/2006/relationships/notesMaster" Target="/ppt/notesMasters/notesMaster1.xml" Id="R3a27de97e55e4f1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51f527c794b4e74" /><Relationship Type="http://schemas.openxmlformats.org/officeDocument/2006/relationships/notesMaster" Target="/ppt/notesMasters/notesMaster1.xml" Id="R618eb92cf2d342f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fe3219f4dab4d07" /><Relationship Type="http://schemas.openxmlformats.org/officeDocument/2006/relationships/notesMaster" Target="/ppt/notesMasters/notesMaster1.xml" Id="R4ba52650f70d43d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2a6c9e359e9478d" /><Relationship Type="http://schemas.openxmlformats.org/officeDocument/2006/relationships/notesMaster" Target="/ppt/notesMasters/notesMaster1.xml" Id="Rd73a9581cafb4fd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2cf963647504b27" /><Relationship Type="http://schemas.openxmlformats.org/officeDocument/2006/relationships/notesMaster" Target="/ppt/notesMasters/notesMaster1.xml" Id="R6b8129e18b5b422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13a4ec4d3624286" /><Relationship Type="http://schemas.openxmlformats.org/officeDocument/2006/relationships/notesMaster" Target="/ppt/notesMasters/notesMaster1.xml" Id="R173d85ce4daf475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../Audio/HSK3-31_MODEL.mp3. Sau khi tải, giữ thư mục Audio cạnh thư mục Slides. Script: 网络。上网。网站。软件。下载。安装。登录。密码。这个软件怎么用？。先登录账号，再点击学习。。我忘记密码了，怎么办？。可以点忘记密码，按说明操作。。要把密码发给你吗？。不用，密码不要告诉别人。.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忘记密码。 / 不应该。.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网络 (wǎng luò) = mạng. Chọn đáp án bằng chuột trong trình chiếu. Chế độ đội: 20 giây trao đổi, 10 giây giải thích. Nhóm đúng và giải thích được nhận hai điểm. Script GAME: 网络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HSK3-31: Công nghệ và thói quen số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../Audio/HSK3-32_MODEL.mp3. Sau khi tải, giữ thư mục Audio cạnh thư mục Slides. Script: 账号。忘记密码。屏幕。点击。发送。保存。删除。手机应用。小林想使用学习软件，但是忘记密码。他按照软件说明找回账号，不把密码发给别人。登录后，他点击学习。.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忘记密码。 / 不应该。.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不应该。 Đối chiếu bài đọc để nêu bằng chứng. Chọn đáp án bằng chuột trong trình chiếu. Chế độ đội: 20 giây trao đổi, 10 giây giải thích. Nhóm đúng và giải thích được nhận hai điểm. Script GAME: 账号</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HSK3-32: Công nghệ và thói quen số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../Audio/HSK3-33_MODEL.mp3. Sau khi tải, giữ thư mục Audio cạnh thư mục Slides. Script: 在线。资料安全。个人信息。陌生人。使用。搜索。关掉。连接。小林想使用学习软件，但是忘记密码。他按照软件说明找回账号，不把密码发给别人。登录后，他点击学习。。小林遇到什么问题？。他应该把密码发给朋友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忘记密码。 / 不应该。.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在线 (zài xiàn). Chọn đáp án bằng chuột trong trình chiếu. Chế độ đội: 20 giây trao đổi, 10 giây giải thích. Nhóm đúng và giải thích được nhận hai điểm. Script GAME: 在线</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HSK3-33: Công nghệ và thói quen số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f4bb0f64d81463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cb76dcd24b40b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e6d90047ba34c1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543cd884bee44e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aac9c2e1428456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88bf5dd2f4247f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8C44B61-AE90-423D-A564-C0A457ABEF7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C9D61D5-5978-47AE-B2F5-74D2B808718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4870988-C6B3-42E5-AC5F-607486BD230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9412FD-431C-473C-A552-56CC939E21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3165B4F-4197-449E-B59F-1E2FC5645AF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E989451-5ABE-4FC8-B07E-4487296653B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BFC0518-7BA4-487E-B6C6-4776F9E3F9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AD9C44E-76F3-4D00-BDE4-A646A8FA4BC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0CA10CA-723F-4E73-AE8C-7F9088AB36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2955941-2AE3-458F-9DCE-A87F73BBABC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beb48c161ef4730" /><Relationship Type="http://schemas.openxmlformats.org/officeDocument/2006/relationships/slideLayout" Target="/ppt/slideLayouts/slideLayout1.xml" Id="Rb4e741077df74e95" /><Relationship Type="http://schemas.openxmlformats.org/officeDocument/2006/relationships/slideLayout" Target="/ppt/slideLayouts/slideLayout2.xml" Id="R74c3956955984c00" /><Relationship Type="http://schemas.openxmlformats.org/officeDocument/2006/relationships/slideLayout" Target="/ppt/slideLayouts/slideLayout3.xml" Id="Rb0bc433140c147ba" /><Relationship Type="http://schemas.openxmlformats.org/officeDocument/2006/relationships/slideLayout" Target="/ppt/slideLayouts/slideLayout4.xml" Id="Rd1ca8c5b0c21400b" /><Relationship Type="http://schemas.openxmlformats.org/officeDocument/2006/relationships/slideLayout" Target="/ppt/slideLayouts/slideLayout5.xml" Id="R6b704386d49a42c3" /><Relationship Type="http://schemas.openxmlformats.org/officeDocument/2006/relationships/slideLayout" Target="/ppt/slideLayouts/slideLayout6.xml" Id="Rd7630dddd1e84f3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e741077df74e95"/>
    <p:sldLayoutId xmlns:r="http://schemas.openxmlformats.org/officeDocument/2006/relationships" id="2147483650" r:id="R74c3956955984c00"/>
    <p:sldLayoutId xmlns:r="http://schemas.openxmlformats.org/officeDocument/2006/relationships" id="2147483651" r:id="Rb0bc433140c147ba"/>
    <p:sldLayoutId xmlns:r="http://schemas.openxmlformats.org/officeDocument/2006/relationships" id="2147483652" r:id="Rd1ca8c5b0c21400b"/>
    <p:sldLayoutId xmlns:r="http://schemas.openxmlformats.org/officeDocument/2006/relationships" id="2147483653" r:id="R6b704386d49a42c3"/>
    <p:sldLayoutId xmlns:r="http://schemas.openxmlformats.org/officeDocument/2006/relationships" id="2147483654" r:id="Rd7630dddd1e84f3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47efee104f44a4a" /><Relationship Type="http://schemas.openxmlformats.org/officeDocument/2006/relationships/notesSlide" Target="/ppt/notesSlides/notesSlide1.xml" Id="Re803f194429544a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3772b5b80f94fa3" /><Relationship Type="http://schemas.openxmlformats.org/officeDocument/2006/relationships/notesSlide" Target="/ppt/notesSlides/notesSlide2.xml" Id="Rfa35f8e511ee4d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0e762e3219249b5" /><Relationship Type="http://schemas.openxmlformats.org/officeDocument/2006/relationships/notesSlide" Target="/ppt/notesSlides/notesSlide3.xml" Id="R3b1fa84a03ef400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000640f5c1d4d2e" /><Relationship Type="http://schemas.openxmlformats.org/officeDocument/2006/relationships/notesSlide" Target="/ppt/notesSlides/notesSlide4.xml" Id="Rb98c7ae5307a4dc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ad5afe23c2840c0" /><Relationship Type="http://schemas.openxmlformats.org/officeDocument/2006/relationships/notesSlide" Target="/ppt/notesSlides/notesSlide5.xml" Id="Rf3e2a14b6bce48ff"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4012f8567fbc4da9"/><Relationship Type="http://schemas.openxmlformats.org/officeDocument/2006/relationships/notesSlide" Target="/ppt/notesSlides/notesSlide6.xml" Id="R47a8ecf38bbf47e3"/><Relationship Id="rIdInteractive3" Type="http://schemas.openxmlformats.org/officeDocument/2006/relationships/hyperlink" Target="../Audio/HSK3-31_MODEL.mp3" TargetMode="External"/><Relationship Id="rIdEmbeddedAudio4" Type="http://schemas.openxmlformats.org/officeDocument/2006/relationships/audio" Target="../media/HSK3-3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9ab27f18f5748dc" /><Relationship Type="http://schemas.openxmlformats.org/officeDocument/2006/relationships/notesSlide" Target="/ppt/notesSlides/notesSlide7.xml" Id="R8e3261ccdcf24b4f"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e4fffab665bc4c33"/><Relationship Type="http://schemas.openxmlformats.org/officeDocument/2006/relationships/notesSlide" Target="/ppt/notesSlides/notesSlide8.xml" Id="R3b05a5a61f6e4972"/><Relationship Id="rIdInteractive3" Type="http://schemas.openxmlformats.org/officeDocument/2006/relationships/hyperlink" Target="../Audio/HSK3-31_GAME.mp3" TargetMode="External"/><Relationship Id="rIdEmbeddedAudio4" Type="http://schemas.openxmlformats.org/officeDocument/2006/relationships/audio" Target="../media/HSK3-3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eb2407a7ddc74e8d"/><Relationship Type="http://schemas.openxmlformats.org/officeDocument/2006/relationships/notesSlide" Target="/ppt/notesSlides/notesSlide9.xml" Id="R4c092c01184247c9"/><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7c2a23dea67b4379"/><Relationship Type="http://schemas.openxmlformats.org/officeDocument/2006/relationships/notesSlide" Target="/ppt/notesSlides/notesSlide10.xml" Id="Rea98a80ca6004e84"/><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18d3416883b4aba" /><Relationship Type="http://schemas.openxmlformats.org/officeDocument/2006/relationships/notesSlide" Target="/ppt/notesSlides/notesSlide11.xml" Id="R880640f4e0934fc0"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8a4ded34c5d54b7c"/><Relationship Type="http://schemas.openxmlformats.org/officeDocument/2006/relationships/notesSlide" Target="/ppt/notesSlides/notesSlide12.xml" Id="R224f7df98f4f4a32"/><Relationship Id="rIdGif3" Type="http://schemas.openxmlformats.org/officeDocument/2006/relationships/image" Target="../media/stroke_32593.gif"/><Relationship Id="rIdGif4" Type="http://schemas.openxmlformats.org/officeDocument/2006/relationships/image" Target="../media/stroke_32476.gif"/><Relationship Id="rIdGif5" Type="http://schemas.openxmlformats.org/officeDocument/2006/relationships/image" Target="../media/stroke_19978.gif"/><Relationship Id="rIdGif6" Type="http://schemas.openxmlformats.org/officeDocument/2006/relationships/image" Target="../media/stroke_31449.gif"/><Relationship Id="rIdGif7" Type="http://schemas.openxmlformats.org/officeDocument/2006/relationships/image" Target="../media/stroke_36719.gif"/><Relationship Id="rIdGif8" Type="http://schemas.openxmlformats.org/officeDocument/2006/relationships/image" Target="../media/stroke_20214.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cd4fb8ba9c904e6c"/><Relationship Type="http://schemas.openxmlformats.org/officeDocument/2006/relationships/notesSlide" Target="/ppt/notesSlides/notesSlide13.xml" Id="R144bc0bb91664948"/><Relationship Id="rIdInteractive3" Type="http://schemas.openxmlformats.org/officeDocument/2006/relationships/hyperlink" Target="../Audio/HSK3-31_MODEL.mp3" TargetMode="External"/><Relationship Id="rIdEmbeddedAudio4" Type="http://schemas.openxmlformats.org/officeDocument/2006/relationships/audio" Target="../media/HSK3-3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c0c97531f0941f2" /><Relationship Type="http://schemas.openxmlformats.org/officeDocument/2006/relationships/notesSlide" Target="/ppt/notesSlides/notesSlide14.xml" Id="R1aa0d79aa2004b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9b2b1a26b134d27" /><Relationship Type="http://schemas.openxmlformats.org/officeDocument/2006/relationships/notesSlide" Target="/ppt/notesSlides/notesSlide15.xml" Id="R6b085884c02a492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44574529bd54e71" /><Relationship Type="http://schemas.openxmlformats.org/officeDocument/2006/relationships/notesSlide" Target="/ppt/notesSlides/notesSlide16.xml" Id="R91b17e681877477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2bd0d2f403245a4" /><Relationship Type="http://schemas.openxmlformats.org/officeDocument/2006/relationships/notesSlide" Target="/ppt/notesSlides/notesSlide17.xml" Id="Rd548df46ea4e405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30c8fa7fcf5478f" /><Relationship Type="http://schemas.openxmlformats.org/officeDocument/2006/relationships/notesSlide" Target="/ppt/notesSlides/notesSlide18.xml" Id="R6980389dde6e48b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498fef6335e4c1b" /><Relationship Type="http://schemas.openxmlformats.org/officeDocument/2006/relationships/notesSlide" Target="/ppt/notesSlides/notesSlide19.xml" Id="R063de444a4204156"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ea6828b1c79f433e"/><Relationship Type="http://schemas.openxmlformats.org/officeDocument/2006/relationships/notesSlide" Target="/ppt/notesSlides/notesSlide20.xml" Id="Rdd01e8a6538f4f99"/><Relationship Id="rIdInteractive3" Type="http://schemas.openxmlformats.org/officeDocument/2006/relationships/hyperlink" Target="../Audio/HSK3-32_MODEL.mp3" TargetMode="External"/><Relationship Id="rIdEmbeddedAudio4" Type="http://schemas.openxmlformats.org/officeDocument/2006/relationships/audio" Target="../media/HSK3-32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f5fc759f75b4241" /><Relationship Type="http://schemas.openxmlformats.org/officeDocument/2006/relationships/notesSlide" Target="/ppt/notesSlides/notesSlide21.xml" Id="R099914988c024022"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4558367c27c44cc0"/><Relationship Type="http://schemas.openxmlformats.org/officeDocument/2006/relationships/notesSlide" Target="/ppt/notesSlides/notesSlide22.xml" Id="R572f4202d8bd4787"/><Relationship Id="rIdInteractive3" Type="http://schemas.openxmlformats.org/officeDocument/2006/relationships/hyperlink" Target="../Audio/HSK3-32_GAME.mp3" TargetMode="External"/><Relationship Id="rIdEmbeddedAudio4" Type="http://schemas.openxmlformats.org/officeDocument/2006/relationships/audio" Target="../media/HSK3-32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79229aa83e0f44da"/><Relationship Type="http://schemas.openxmlformats.org/officeDocument/2006/relationships/notesSlide" Target="/ppt/notesSlides/notesSlide23.xml" Id="R529ea2ffddb24ecb"/><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68b3b0b128804524"/><Relationship Type="http://schemas.openxmlformats.org/officeDocument/2006/relationships/notesSlide" Target="/ppt/notesSlides/notesSlide24.xml" Id="Ra2c2ce0294f24c7e"/><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021730424f6545d3" /><Relationship Type="http://schemas.openxmlformats.org/officeDocument/2006/relationships/notesSlide" Target="/ppt/notesSlides/notesSlide25.xml" Id="Rffcb7112cbb344ee"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43715677df7f4bcb"/><Relationship Type="http://schemas.openxmlformats.org/officeDocument/2006/relationships/notesSlide" Target="/ppt/notesSlides/notesSlide26.xml" Id="Ra80bebe3a8354a2d"/><Relationship Id="rIdGif3" Type="http://schemas.openxmlformats.org/officeDocument/2006/relationships/image" Target="../media/stroke_36134.gif"/><Relationship Id="rIdGif4" Type="http://schemas.openxmlformats.org/officeDocument/2006/relationships/image" Target="../media/stroke_21495.gif"/><Relationship Id="rIdGif5" Type="http://schemas.openxmlformats.org/officeDocument/2006/relationships/image" Target="../media/stroke_24536.gif"/><Relationship Id="rIdGif6" Type="http://schemas.openxmlformats.org/officeDocument/2006/relationships/image" Target="../media/stroke_35760.gif"/><Relationship Id="rIdGif7" Type="http://schemas.openxmlformats.org/officeDocument/2006/relationships/image" Target="../media/stroke_23494.gif"/><Relationship Id="rIdGif8" Type="http://schemas.openxmlformats.org/officeDocument/2006/relationships/image" Target="../media/stroke_30721.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3e2a7ab7301c4cd3"/><Relationship Type="http://schemas.openxmlformats.org/officeDocument/2006/relationships/notesSlide" Target="/ppt/notesSlides/notesSlide27.xml" Id="R5518d05393234ffc"/><Relationship Id="rIdInteractive3" Type="http://schemas.openxmlformats.org/officeDocument/2006/relationships/hyperlink" Target="../Audio/HSK3-32_MODEL.mp3" TargetMode="External"/><Relationship Id="rIdEmbeddedAudio4" Type="http://schemas.openxmlformats.org/officeDocument/2006/relationships/audio" Target="../media/HSK3-32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053eb597d4f4d83" /><Relationship Type="http://schemas.openxmlformats.org/officeDocument/2006/relationships/notesSlide" Target="/ppt/notesSlides/notesSlide28.xml" Id="R2a53cb32488f4fa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2225662080744721" /><Relationship Type="http://schemas.openxmlformats.org/officeDocument/2006/relationships/notesSlide" Target="/ppt/notesSlides/notesSlide29.xml" Id="R4a94b5fc79454e2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e57e0a9a5c5a4230" /><Relationship Type="http://schemas.openxmlformats.org/officeDocument/2006/relationships/notesSlide" Target="/ppt/notesSlides/notesSlide30.xml" Id="R737aea2c69444a0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9dece4455c9f47bb" /><Relationship Type="http://schemas.openxmlformats.org/officeDocument/2006/relationships/notesSlide" Target="/ppt/notesSlides/notesSlide31.xml" Id="R376f4a02bde7446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8f74fe770754cc2" /><Relationship Type="http://schemas.openxmlformats.org/officeDocument/2006/relationships/notesSlide" Target="/ppt/notesSlides/notesSlide32.xml" Id="Ra5edb515966943f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6dca5136168b4983" /><Relationship Type="http://schemas.openxmlformats.org/officeDocument/2006/relationships/notesSlide" Target="/ppt/notesSlides/notesSlide33.xml" Id="Rb70a6fcff67140f8"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21abdafe98f24576"/><Relationship Type="http://schemas.openxmlformats.org/officeDocument/2006/relationships/notesSlide" Target="/ppt/notesSlides/notesSlide34.xml" Id="R88d0b5cac418499e"/><Relationship Id="rIdInteractive3" Type="http://schemas.openxmlformats.org/officeDocument/2006/relationships/hyperlink" Target="../Audio/HSK3-33_MODEL.mp3" TargetMode="External"/><Relationship Id="rIdEmbeddedAudio4" Type="http://schemas.openxmlformats.org/officeDocument/2006/relationships/audio" Target="../media/HSK3-33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1dc05af5b554dde" /><Relationship Type="http://schemas.openxmlformats.org/officeDocument/2006/relationships/notesSlide" Target="/ppt/notesSlides/notesSlide35.xml" Id="R0eac9ba6b45a4cf2"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e6a0f39c20e74729"/><Relationship Type="http://schemas.openxmlformats.org/officeDocument/2006/relationships/notesSlide" Target="/ppt/notesSlides/notesSlide36.xml" Id="R33ba1072e55e4708"/><Relationship Id="rIdInteractive3" Type="http://schemas.openxmlformats.org/officeDocument/2006/relationships/hyperlink" Target="../Audio/HSK3-33_GAME.mp3" TargetMode="External"/><Relationship Id="rIdEmbeddedAudio4" Type="http://schemas.openxmlformats.org/officeDocument/2006/relationships/audio" Target="../media/HSK3-33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59181244255c4fb1"/><Relationship Type="http://schemas.openxmlformats.org/officeDocument/2006/relationships/notesSlide" Target="/ppt/notesSlides/notesSlide37.xml" Id="Rdafee45af9704e06"/><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1c573f4ab634a7d"/><Relationship Type="http://schemas.openxmlformats.org/officeDocument/2006/relationships/notesSlide" Target="/ppt/notesSlides/notesSlide38.xml" Id="R3e3aca594c6b4ad4"/><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23b5a909f2cf4977" /><Relationship Type="http://schemas.openxmlformats.org/officeDocument/2006/relationships/notesSlide" Target="/ppt/notesSlides/notesSlide39.xml" Id="Rd3184ea9db1f4817"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91d6ebfdc8f941e7"/><Relationship Type="http://schemas.openxmlformats.org/officeDocument/2006/relationships/notesSlide" Target="/ppt/notesSlides/notesSlide40.xml" Id="R51bba8cc9a8845f3"/><Relationship Id="rIdGif3" Type="http://schemas.openxmlformats.org/officeDocument/2006/relationships/image" Target="../media/stroke_22312.gif"/><Relationship Id="rIdGif4" Type="http://schemas.openxmlformats.org/officeDocument/2006/relationships/image" Target="../media/stroke_32447.gif"/><Relationship Id="rIdGif5" Type="http://schemas.openxmlformats.org/officeDocument/2006/relationships/image" Target="../media/stroke_36164.gif"/><Relationship Id="rIdGif6" Type="http://schemas.openxmlformats.org/officeDocument/2006/relationships/image" Target="../media/stroke_26009.gif"/><Relationship Id="rIdGif7" Type="http://schemas.openxmlformats.org/officeDocument/2006/relationships/image" Target="../media/stroke_23433.gif"/><Relationship Id="rIdGif8" Type="http://schemas.openxmlformats.org/officeDocument/2006/relationships/image" Target="../media/stroke_2084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75b960b3b02e487d"/><Relationship Type="http://schemas.openxmlformats.org/officeDocument/2006/relationships/notesSlide" Target="/ppt/notesSlides/notesSlide41.xml" Id="Rc5dba57386294b75"/><Relationship Id="rIdInteractive3" Type="http://schemas.openxmlformats.org/officeDocument/2006/relationships/hyperlink" Target="../Audio/HSK3-33_MODEL.mp3" TargetMode="External"/><Relationship Id="rIdEmbeddedAudio4" Type="http://schemas.openxmlformats.org/officeDocument/2006/relationships/audio" Target="../media/HSK3-33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7e26b755686422e" /><Relationship Type="http://schemas.openxmlformats.org/officeDocument/2006/relationships/notesSlide" Target="/ppt/notesSlides/notesSlide42.xml" Id="Rea19dfeabc184f02"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7399983-E06E-4E8F-A15C-F4DC0493373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52989051-C606-4938-9FBE-14ECFB5A36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Công nghệ và thói quen số</a:t>
            </a:r>
          </a:p>
        </p:txBody>
      </p:sp>
      <p:sp>
        <p:nvSpPr>
          <p:cNvPr id="3" name="page">
            <a:extLst xmlns:a="http://schemas.openxmlformats.org/drawingml/2006/main">
              <a:ext uri="{FF2B5EF4-FFF2-40B4-BE49-F238E27FC236}">
                <a16:creationId xmlns:a16="http://schemas.microsoft.com/office/drawing/2014/main" id="{078B7A98-2BF5-4BF0-8584-EB56782E86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47FBFFE-A4FB-4780-B282-3766D4663D52}"/>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công nghệ và thói quen số;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D9305106-E5F3-46CA-9F8E-E3C23AFEB29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5538596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EA64CE4-D672-4420-87C9-BAA98C394F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531A971A-579B-494F-9255-B7FF8FA18A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E402A97-61FC-470B-8230-594894A8CA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4EE6A83-177D-4E42-B79B-27F46D64236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职位     优点     缺点</a:t>
            </a:r>
          </a:p>
        </p:txBody>
      </p:sp>
      <p:sp>
        <p:nvSpPr>
          <p:cNvPr id="5" name="retrieval">
            <a:extLst xmlns:a="http://schemas.openxmlformats.org/drawingml/2006/main">
              <a:ext uri="{FF2B5EF4-FFF2-40B4-BE49-F238E27FC236}">
                <a16:creationId xmlns:a16="http://schemas.microsoft.com/office/drawing/2014/main" id="{A4F2A3A1-D526-44DC-82D8-B3F1AF423C2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7185229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65E86522-93D2-4769-BEE9-540CBCCB0A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1F08BF61-59CF-4983-8608-0684AF47C8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2031F88-F199-4859-A330-6666738C01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A446C43-87F2-4355-BFD0-4789B19E25F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网络</a:t>
            </a:r>
          </a:p>
        </p:txBody>
      </p:sp>
      <p:sp>
        <p:nvSpPr>
          <p:cNvPr id="5" name="py0">
            <a:extLst xmlns:a="http://schemas.openxmlformats.org/drawingml/2006/main">
              <a:ext uri="{FF2B5EF4-FFF2-40B4-BE49-F238E27FC236}">
                <a16:creationId xmlns:a16="http://schemas.microsoft.com/office/drawing/2014/main" id="{196EA506-F0C5-42BB-A390-69436C32D22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wǎng luò</a:t>
            </a:r>
          </a:p>
        </p:txBody>
      </p:sp>
      <p:sp>
        <p:nvSpPr>
          <p:cNvPr id="6" name="vi0">
            <a:extLst xmlns:a="http://schemas.openxmlformats.org/drawingml/2006/main">
              <a:ext uri="{FF2B5EF4-FFF2-40B4-BE49-F238E27FC236}">
                <a16:creationId xmlns:a16="http://schemas.microsoft.com/office/drawing/2014/main" id="{5EC0D590-66BF-4692-8FCE-E87DC02EB20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mạng</a:t>
            </a:r>
          </a:p>
        </p:txBody>
      </p:sp>
      <p:sp>
        <p:nvSpPr>
          <p:cNvPr id="7" name="zh1">
            <a:extLst xmlns:a="http://schemas.openxmlformats.org/drawingml/2006/main">
              <a:ext uri="{FF2B5EF4-FFF2-40B4-BE49-F238E27FC236}">
                <a16:creationId xmlns:a16="http://schemas.microsoft.com/office/drawing/2014/main" id="{FCC2CBA2-6C27-4437-8B97-58F8419B228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上网</a:t>
            </a:r>
          </a:p>
        </p:txBody>
      </p:sp>
      <p:sp>
        <p:nvSpPr>
          <p:cNvPr id="8" name="py1">
            <a:extLst xmlns:a="http://schemas.openxmlformats.org/drawingml/2006/main">
              <a:ext uri="{FF2B5EF4-FFF2-40B4-BE49-F238E27FC236}">
                <a16:creationId xmlns:a16="http://schemas.microsoft.com/office/drawing/2014/main" id="{0BB895EA-87E2-4DA8-9438-FEB889AB456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shàngwǎng</a:t>
            </a:r>
          </a:p>
        </p:txBody>
      </p:sp>
      <p:sp>
        <p:nvSpPr>
          <p:cNvPr id="9" name="vi1">
            <a:extLst xmlns:a="http://schemas.openxmlformats.org/drawingml/2006/main">
              <a:ext uri="{FF2B5EF4-FFF2-40B4-BE49-F238E27FC236}">
                <a16:creationId xmlns:a16="http://schemas.microsoft.com/office/drawing/2014/main" id="{E6083755-D44A-43F6-9B05-3407DC2494D0}"/>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lên mạng</a:t>
            </a:r>
          </a:p>
        </p:txBody>
      </p:sp>
      <p:sp>
        <p:nvSpPr>
          <p:cNvPr id="10" name="zh2">
            <a:extLst xmlns:a="http://schemas.openxmlformats.org/drawingml/2006/main">
              <a:ext uri="{FF2B5EF4-FFF2-40B4-BE49-F238E27FC236}">
                <a16:creationId xmlns:a16="http://schemas.microsoft.com/office/drawing/2014/main" id="{0594035B-ADFB-4C91-B61F-FF3C6F06FE8D}"/>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网站</a:t>
            </a:r>
          </a:p>
        </p:txBody>
      </p:sp>
      <p:sp>
        <p:nvSpPr>
          <p:cNvPr id="11" name="py2">
            <a:extLst xmlns:a="http://schemas.openxmlformats.org/drawingml/2006/main">
              <a:ext uri="{FF2B5EF4-FFF2-40B4-BE49-F238E27FC236}">
                <a16:creationId xmlns:a16="http://schemas.microsoft.com/office/drawing/2014/main" id="{3888E9B8-DB1D-4F30-8A8E-739A3457A47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wǎngzhàn</a:t>
            </a:r>
          </a:p>
        </p:txBody>
      </p:sp>
      <p:sp>
        <p:nvSpPr>
          <p:cNvPr id="12" name="vi2">
            <a:extLst xmlns:a="http://schemas.openxmlformats.org/drawingml/2006/main">
              <a:ext uri="{FF2B5EF4-FFF2-40B4-BE49-F238E27FC236}">
                <a16:creationId xmlns:a16="http://schemas.microsoft.com/office/drawing/2014/main" id="{519A6933-22F7-445B-92D5-7CE31050C257}"/>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trang web</a:t>
            </a:r>
          </a:p>
        </p:txBody>
      </p:sp>
      <p:sp>
        <p:nvSpPr>
          <p:cNvPr id="13" name="zh3">
            <a:extLst xmlns:a="http://schemas.openxmlformats.org/drawingml/2006/main">
              <a:ext uri="{FF2B5EF4-FFF2-40B4-BE49-F238E27FC236}">
                <a16:creationId xmlns:a16="http://schemas.microsoft.com/office/drawing/2014/main" id="{6DD8EC83-8F10-4689-92FE-34E0BB9A23B0}"/>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软件</a:t>
            </a:r>
          </a:p>
        </p:txBody>
      </p:sp>
      <p:sp>
        <p:nvSpPr>
          <p:cNvPr id="14" name="py3">
            <a:extLst xmlns:a="http://schemas.openxmlformats.org/drawingml/2006/main">
              <a:ext uri="{FF2B5EF4-FFF2-40B4-BE49-F238E27FC236}">
                <a16:creationId xmlns:a16="http://schemas.microsoft.com/office/drawing/2014/main" id="{E8C75248-18AC-4C99-ACB3-7FA70E7A0A08}"/>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ruǎn jiàn</a:t>
            </a:r>
          </a:p>
        </p:txBody>
      </p:sp>
      <p:sp>
        <p:nvSpPr>
          <p:cNvPr id="15" name="vi3">
            <a:extLst xmlns:a="http://schemas.openxmlformats.org/drawingml/2006/main">
              <a:ext uri="{FF2B5EF4-FFF2-40B4-BE49-F238E27FC236}">
                <a16:creationId xmlns:a16="http://schemas.microsoft.com/office/drawing/2014/main" id="{58FA9268-F1EC-4FB5-B118-4679627FF8F6}"/>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phần mềm</a:t>
            </a:r>
          </a:p>
        </p:txBody>
      </p:sp>
      <p:sp>
        <p:nvSpPr>
          <p:cNvPr id="16" name="zh4">
            <a:extLst xmlns:a="http://schemas.openxmlformats.org/drawingml/2006/main">
              <a:ext uri="{FF2B5EF4-FFF2-40B4-BE49-F238E27FC236}">
                <a16:creationId xmlns:a16="http://schemas.microsoft.com/office/drawing/2014/main" id="{73CB138C-E782-45CE-A8AE-6B1CC4A6BA44}"/>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下载</a:t>
            </a:r>
          </a:p>
        </p:txBody>
      </p:sp>
      <p:sp>
        <p:nvSpPr>
          <p:cNvPr id="17" name="py4">
            <a:extLst xmlns:a="http://schemas.openxmlformats.org/drawingml/2006/main">
              <a:ext uri="{FF2B5EF4-FFF2-40B4-BE49-F238E27FC236}">
                <a16:creationId xmlns:a16="http://schemas.microsoft.com/office/drawing/2014/main" id="{44F35292-C0B3-433E-8BE6-B2E6C8507459}"/>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xià zài</a:t>
            </a:r>
          </a:p>
        </p:txBody>
      </p:sp>
      <p:sp>
        <p:nvSpPr>
          <p:cNvPr id="18" name="vi4">
            <a:extLst xmlns:a="http://schemas.openxmlformats.org/drawingml/2006/main">
              <a:ext uri="{FF2B5EF4-FFF2-40B4-BE49-F238E27FC236}">
                <a16:creationId xmlns:a16="http://schemas.microsoft.com/office/drawing/2014/main" id="{0448C305-967A-4727-9623-0BDF3C2E8A9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tải xuống</a:t>
            </a:r>
          </a:p>
        </p:txBody>
      </p:sp>
      <p:sp>
        <p:nvSpPr>
          <p:cNvPr id="19" name="zh5">
            <a:extLst xmlns:a="http://schemas.openxmlformats.org/drawingml/2006/main">
              <a:ext uri="{FF2B5EF4-FFF2-40B4-BE49-F238E27FC236}">
                <a16:creationId xmlns:a16="http://schemas.microsoft.com/office/drawing/2014/main" id="{836B1B26-A099-450D-8CE3-5645A4BD519E}"/>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安装</a:t>
            </a:r>
          </a:p>
        </p:txBody>
      </p:sp>
      <p:sp>
        <p:nvSpPr>
          <p:cNvPr id="20" name="py5">
            <a:extLst xmlns:a="http://schemas.openxmlformats.org/drawingml/2006/main">
              <a:ext uri="{FF2B5EF4-FFF2-40B4-BE49-F238E27FC236}">
                <a16:creationId xmlns:a16="http://schemas.microsoft.com/office/drawing/2014/main" id="{5324AD6F-B2D4-4717-A400-56C41AB3FB8E}"/>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ān zhuāng</a:t>
            </a:r>
          </a:p>
        </p:txBody>
      </p:sp>
      <p:sp>
        <p:nvSpPr>
          <p:cNvPr id="21" name="vi5">
            <a:extLst xmlns:a="http://schemas.openxmlformats.org/drawingml/2006/main">
              <a:ext uri="{FF2B5EF4-FFF2-40B4-BE49-F238E27FC236}">
                <a16:creationId xmlns:a16="http://schemas.microsoft.com/office/drawing/2014/main" id="{C96D7988-4FC5-420E-84EB-0AB1F6611FAC}"/>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cài đặt</a:t>
            </a:r>
          </a:p>
        </p:txBody>
      </p:sp>
      <p:sp>
        <p:nvSpPr>
          <p:cNvPr id="22" name="zh6">
            <a:extLst xmlns:a="http://schemas.openxmlformats.org/drawingml/2006/main">
              <a:ext uri="{FF2B5EF4-FFF2-40B4-BE49-F238E27FC236}">
                <a16:creationId xmlns:a16="http://schemas.microsoft.com/office/drawing/2014/main" id="{1E8AB83A-8C71-4778-9941-4870788B2D3E}"/>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登录</a:t>
            </a:r>
          </a:p>
        </p:txBody>
      </p:sp>
      <p:sp>
        <p:nvSpPr>
          <p:cNvPr id="23" name="py6">
            <a:extLst xmlns:a="http://schemas.openxmlformats.org/drawingml/2006/main">
              <a:ext uri="{FF2B5EF4-FFF2-40B4-BE49-F238E27FC236}">
                <a16:creationId xmlns:a16="http://schemas.microsoft.com/office/drawing/2014/main" id="{924DC616-F0FC-48D6-A0FF-7BFD4FEA0AC3}"/>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dēng lù</a:t>
            </a:r>
          </a:p>
        </p:txBody>
      </p:sp>
      <p:sp>
        <p:nvSpPr>
          <p:cNvPr id="24" name="vi6">
            <a:extLst xmlns:a="http://schemas.openxmlformats.org/drawingml/2006/main">
              <a:ext uri="{FF2B5EF4-FFF2-40B4-BE49-F238E27FC236}">
                <a16:creationId xmlns:a16="http://schemas.microsoft.com/office/drawing/2014/main" id="{0991D481-CF02-4564-B2BA-B5B33EDB7F8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đăng nhập</a:t>
            </a:r>
          </a:p>
        </p:txBody>
      </p:sp>
      <p:sp>
        <p:nvSpPr>
          <p:cNvPr id="25" name="zh7">
            <a:extLst xmlns:a="http://schemas.openxmlformats.org/drawingml/2006/main">
              <a:ext uri="{FF2B5EF4-FFF2-40B4-BE49-F238E27FC236}">
                <a16:creationId xmlns:a16="http://schemas.microsoft.com/office/drawing/2014/main" id="{46633A12-C20F-463D-B677-4174582A5D4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密码</a:t>
            </a:r>
          </a:p>
        </p:txBody>
      </p:sp>
      <p:sp>
        <p:nvSpPr>
          <p:cNvPr id="26" name="py7">
            <a:extLst xmlns:a="http://schemas.openxmlformats.org/drawingml/2006/main">
              <a:ext uri="{FF2B5EF4-FFF2-40B4-BE49-F238E27FC236}">
                <a16:creationId xmlns:a16="http://schemas.microsoft.com/office/drawing/2014/main" id="{A7BBAF18-9AE1-4F7C-A5E1-570AAADC8729}"/>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mì mǎ</a:t>
            </a:r>
          </a:p>
        </p:txBody>
      </p:sp>
      <p:sp>
        <p:nvSpPr>
          <p:cNvPr id="27" name="vi7">
            <a:extLst xmlns:a="http://schemas.openxmlformats.org/drawingml/2006/main">
              <a:ext uri="{FF2B5EF4-FFF2-40B4-BE49-F238E27FC236}">
                <a16:creationId xmlns:a16="http://schemas.microsoft.com/office/drawing/2014/main" id="{483AC9A2-F3C1-482A-A68E-6080910D89F0}"/>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mật khẩu</a:t>
            </a:r>
          </a:p>
        </p:txBody>
      </p:sp>
    </p:spTree>
    <p:extLst>
      <p:ext uri="{BB962C8B-B14F-4D97-AF65-F5344CB8AC3E}">
        <p14:creationId xmlns:p14="http://schemas.microsoft.com/office/powerpoint/2010/main" val="496205506"/>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B9FC23D-D4A6-4999-A162-68312EBBCA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E9D12980-1A34-424A-B0CA-974B2789E7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FDE359A-B666-4333-96DB-DFDD567842D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9B454F20-53BC-4C05-A02B-459ACBEA12B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草</a:t>
            </a:r>
          </a:p>
        </p:txBody>
      </p:sp>
      <p:sp>
        <p:nvSpPr>
          <p:cNvPr id="5" name="py0">
            <a:extLst xmlns:a="http://schemas.openxmlformats.org/drawingml/2006/main">
              <a:ext uri="{FF2B5EF4-FFF2-40B4-BE49-F238E27FC236}">
                <a16:creationId xmlns:a16="http://schemas.microsoft.com/office/drawing/2014/main" id="{BF19B361-4CEB-4C92-8049-E6C1629F892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cǎo</a:t>
            </a:r>
          </a:p>
        </p:txBody>
      </p:sp>
      <p:sp>
        <p:nvSpPr>
          <p:cNvPr id="6" name="vi0">
            <a:extLst xmlns:a="http://schemas.openxmlformats.org/drawingml/2006/main">
              <a:ext uri="{FF2B5EF4-FFF2-40B4-BE49-F238E27FC236}">
                <a16:creationId xmlns:a16="http://schemas.microsoft.com/office/drawing/2014/main" id="{EC19D9F5-E640-4D37-83E2-BE0DCA41343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cỏ</a:t>
            </a:r>
          </a:p>
        </p:txBody>
      </p:sp>
      <p:sp>
        <p:nvSpPr>
          <p:cNvPr id="7" name="zh1">
            <a:extLst xmlns:a="http://schemas.openxmlformats.org/drawingml/2006/main">
              <a:ext uri="{FF2B5EF4-FFF2-40B4-BE49-F238E27FC236}">
                <a16:creationId xmlns:a16="http://schemas.microsoft.com/office/drawing/2014/main" id="{DFFB5CA6-0B4D-4BC4-982A-22A6B02270E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高铁</a:t>
            </a:r>
          </a:p>
        </p:txBody>
      </p:sp>
      <p:sp>
        <p:nvSpPr>
          <p:cNvPr id="8" name="py1">
            <a:extLst xmlns:a="http://schemas.openxmlformats.org/drawingml/2006/main">
              <a:ext uri="{FF2B5EF4-FFF2-40B4-BE49-F238E27FC236}">
                <a16:creationId xmlns:a16="http://schemas.microsoft.com/office/drawing/2014/main" id="{D975EA3E-E6FC-403B-BEE9-F2257D3715F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gāotiě</a:t>
            </a:r>
          </a:p>
        </p:txBody>
      </p:sp>
      <p:sp>
        <p:nvSpPr>
          <p:cNvPr id="9" name="vi1">
            <a:extLst xmlns:a="http://schemas.openxmlformats.org/drawingml/2006/main">
              <a:ext uri="{FF2B5EF4-FFF2-40B4-BE49-F238E27FC236}">
                <a16:creationId xmlns:a16="http://schemas.microsoft.com/office/drawing/2014/main" id="{7F539B9F-E6D5-4C4A-9FC7-4F7E6F37693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đường sắt cao tốc</a:t>
            </a:r>
          </a:p>
        </p:txBody>
      </p:sp>
      <p:sp>
        <p:nvSpPr>
          <p:cNvPr id="10" name="zh2">
            <a:extLst xmlns:a="http://schemas.openxmlformats.org/drawingml/2006/main">
              <a:ext uri="{FF2B5EF4-FFF2-40B4-BE49-F238E27FC236}">
                <a16:creationId xmlns:a16="http://schemas.microsoft.com/office/drawing/2014/main" id="{75155061-109D-4CB9-A0AB-69FA0D4E482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可爱</a:t>
            </a:r>
          </a:p>
        </p:txBody>
      </p:sp>
      <p:sp>
        <p:nvSpPr>
          <p:cNvPr id="11" name="py2">
            <a:extLst xmlns:a="http://schemas.openxmlformats.org/drawingml/2006/main">
              <a:ext uri="{FF2B5EF4-FFF2-40B4-BE49-F238E27FC236}">
                <a16:creationId xmlns:a16="http://schemas.microsoft.com/office/drawing/2014/main" id="{3755E39C-6B21-406C-9E52-B86E1554F7A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kě’ài</a:t>
            </a:r>
          </a:p>
        </p:txBody>
      </p:sp>
      <p:sp>
        <p:nvSpPr>
          <p:cNvPr id="12" name="vi2">
            <a:extLst xmlns:a="http://schemas.openxmlformats.org/drawingml/2006/main">
              <a:ext uri="{FF2B5EF4-FFF2-40B4-BE49-F238E27FC236}">
                <a16:creationId xmlns:a16="http://schemas.microsoft.com/office/drawing/2014/main" id="{29AE9189-A4A8-4528-8280-EC15AA97AC5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đáng yêu</a:t>
            </a:r>
          </a:p>
        </p:txBody>
      </p:sp>
      <p:sp>
        <p:nvSpPr>
          <p:cNvPr id="13" name="zh3">
            <a:extLst xmlns:a="http://schemas.openxmlformats.org/drawingml/2006/main">
              <a:ext uri="{FF2B5EF4-FFF2-40B4-BE49-F238E27FC236}">
                <a16:creationId xmlns:a16="http://schemas.microsoft.com/office/drawing/2014/main" id="{874EC7D9-1AB5-433F-9131-404EE03E910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秋天</a:t>
            </a:r>
          </a:p>
        </p:txBody>
      </p:sp>
      <p:sp>
        <p:nvSpPr>
          <p:cNvPr id="14" name="py3">
            <a:extLst xmlns:a="http://schemas.openxmlformats.org/drawingml/2006/main">
              <a:ext uri="{FF2B5EF4-FFF2-40B4-BE49-F238E27FC236}">
                <a16:creationId xmlns:a16="http://schemas.microsoft.com/office/drawing/2014/main" id="{9E9E5543-F028-4BE1-9DFB-BA6EEB04D81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qiūtiān</a:t>
            </a:r>
          </a:p>
        </p:txBody>
      </p:sp>
      <p:sp>
        <p:nvSpPr>
          <p:cNvPr id="15" name="vi3">
            <a:extLst xmlns:a="http://schemas.openxmlformats.org/drawingml/2006/main">
              <a:ext uri="{FF2B5EF4-FFF2-40B4-BE49-F238E27FC236}">
                <a16:creationId xmlns:a16="http://schemas.microsoft.com/office/drawing/2014/main" id="{59E65237-8830-4372-81C4-55F8AC3556F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mùa thu</a:t>
            </a:r>
          </a:p>
        </p:txBody>
      </p:sp>
      <p:sp>
        <p:nvSpPr>
          <p:cNvPr id="16" name="zh4">
            <a:extLst xmlns:a="http://schemas.openxmlformats.org/drawingml/2006/main">
              <a:ext uri="{FF2B5EF4-FFF2-40B4-BE49-F238E27FC236}">
                <a16:creationId xmlns:a16="http://schemas.microsoft.com/office/drawing/2014/main" id="{CB8D2A02-2A96-4607-9C74-FDC86DF64BD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像</a:t>
            </a:r>
          </a:p>
        </p:txBody>
      </p:sp>
      <p:sp>
        <p:nvSpPr>
          <p:cNvPr id="17" name="py4">
            <a:extLst xmlns:a="http://schemas.openxmlformats.org/drawingml/2006/main">
              <a:ext uri="{FF2B5EF4-FFF2-40B4-BE49-F238E27FC236}">
                <a16:creationId xmlns:a16="http://schemas.microsoft.com/office/drawing/2014/main" id="{2904594F-409D-488D-8B30-4D86C93F1B3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xiàng</a:t>
            </a:r>
          </a:p>
        </p:txBody>
      </p:sp>
      <p:sp>
        <p:nvSpPr>
          <p:cNvPr id="18" name="vi4">
            <a:extLst xmlns:a="http://schemas.openxmlformats.org/drawingml/2006/main">
              <a:ext uri="{FF2B5EF4-FFF2-40B4-BE49-F238E27FC236}">
                <a16:creationId xmlns:a16="http://schemas.microsoft.com/office/drawing/2014/main" id="{5F898C40-5FCB-4DDF-9728-393957F16B7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giống</a:t>
            </a:r>
          </a:p>
        </p:txBody>
      </p:sp>
      <p:sp>
        <p:nvSpPr>
          <p:cNvPr id="19" name="zh5">
            <a:extLst xmlns:a="http://schemas.openxmlformats.org/drawingml/2006/main">
              <a:ext uri="{FF2B5EF4-FFF2-40B4-BE49-F238E27FC236}">
                <a16:creationId xmlns:a16="http://schemas.microsoft.com/office/drawing/2014/main" id="{EEDD0535-44B0-4CC0-82E3-E5A89F18EB6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只是</a:t>
            </a:r>
          </a:p>
        </p:txBody>
      </p:sp>
      <p:sp>
        <p:nvSpPr>
          <p:cNvPr id="20" name="py5">
            <a:extLst xmlns:a="http://schemas.openxmlformats.org/drawingml/2006/main">
              <a:ext uri="{FF2B5EF4-FFF2-40B4-BE49-F238E27FC236}">
                <a16:creationId xmlns:a16="http://schemas.microsoft.com/office/drawing/2014/main" id="{95F94F6D-8E2B-46EF-A242-A6A108B2CEDC}"/>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zhǐshì</a:t>
            </a:r>
          </a:p>
        </p:txBody>
      </p:sp>
      <p:sp>
        <p:nvSpPr>
          <p:cNvPr id="21" name="vi5">
            <a:extLst xmlns:a="http://schemas.openxmlformats.org/drawingml/2006/main">
              <a:ext uri="{FF2B5EF4-FFF2-40B4-BE49-F238E27FC236}">
                <a16:creationId xmlns:a16="http://schemas.microsoft.com/office/drawing/2014/main" id="{470570CC-3092-49A6-AB0F-6680B21F8A6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chỉ là</a:t>
            </a:r>
          </a:p>
        </p:txBody>
      </p:sp>
    </p:spTree>
    <p:extLst>
      <p:ext uri="{BB962C8B-B14F-4D97-AF65-F5344CB8AC3E}">
        <p14:creationId xmlns:p14="http://schemas.microsoft.com/office/powerpoint/2010/main" val="1330809118"/>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195FAC-2FCD-43F5-BAEA-C185FA40EAC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8F06C78F-22F7-4968-AC95-101CC7DE7E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83D3954-9C76-4347-81C7-4BB8D95121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B1CF75B-8D5D-4E73-8189-B3FAA9F6FA2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先……再……</a:t>
            </a:r>
          </a:p>
        </p:txBody>
      </p:sp>
      <p:sp>
        <p:nvSpPr>
          <p:cNvPr id="5" name="rule">
            <a:extLst xmlns:a="http://schemas.openxmlformats.org/drawingml/2006/main">
              <a:ext uri="{FF2B5EF4-FFF2-40B4-BE49-F238E27FC236}">
                <a16:creationId xmlns:a16="http://schemas.microsoft.com/office/drawing/2014/main" id="{C53D47DA-2EFF-4FF9-986C-F2D4AA148698}"/>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先登录，再上传文件。 Đăng nhập trước rồi tải tệp lên.</a:t>
            </a:r>
          </a:p>
        </p:txBody>
      </p:sp>
    </p:spTree>
    <p:extLst>
      <p:ext uri="{BB962C8B-B14F-4D97-AF65-F5344CB8AC3E}">
        <p14:creationId xmlns:p14="http://schemas.microsoft.com/office/powerpoint/2010/main" val="1886500676"/>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24B67F5-368B-49CD-A5F1-3253C8E6734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25A5DEF9-5113-4314-AE49-766A099A27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ED0773C-5DDC-450E-8A3F-63E6642266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580139A-E39E-4EA0-8D64-00E18E5E1B2E}"/>
              </a:ext>
            </a:extLst>
            <ns0:hlinkClick xmlns:ns0="http://schemas.openxmlformats.org/drawingml/2006/main" xmlns:ns1="http://schemas.openxmlformats.org/officeDocument/2006/relationships" ns1:id="rIdInteractive3">
              <ns0:snd ns1:embed="rIdEmbeddedAudio4" name="HSK3-3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BB57B3F-23C7-4BEC-810C-FA2AD280CCB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DEA1005-C698-47FD-A154-508D53881B6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94429250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519524D-A923-4410-BDE8-91009C331D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7913844D-8F2A-4AF5-A61E-121C266EFE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E674311-7D10-4D5C-AF14-893C4000C34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103501C-0538-4DFE-BE81-21951D2BAC8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小林想使用学习软件，但是忘记密码。他按照软件说明找回账号，不把密码发给别人</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。登录后，他点击学习。</a:t>
            </a:r>
          </a:p>
        </p:txBody>
      </p:sp>
      <p:sp>
        <p:nvSpPr>
          <p:cNvPr id="5" name="q0">
            <a:extLst xmlns:a="http://schemas.openxmlformats.org/drawingml/2006/main">
              <a:ext uri="{FF2B5EF4-FFF2-40B4-BE49-F238E27FC236}">
                <a16:creationId xmlns:a16="http://schemas.microsoft.com/office/drawing/2014/main" id="{2629F6A6-E9E9-4FD4-BF80-FAF6071BD16A}"/>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小林遇到什么问题？</a:t>
            </a:r>
          </a:p>
        </p:txBody>
      </p:sp>
      <p:sp>
        <p:nvSpPr>
          <p:cNvPr id="6" name="q1">
            <a:extLst xmlns:a="http://schemas.openxmlformats.org/drawingml/2006/main">
              <a:ext uri="{FF2B5EF4-FFF2-40B4-BE49-F238E27FC236}">
                <a16:creationId xmlns:a16="http://schemas.microsoft.com/office/drawing/2014/main" id="{8E6973AF-A779-4555-B12C-A291694086F5}"/>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他应该把密码发给朋友吗？</a:t>
            </a:r>
          </a:p>
        </p:txBody>
      </p:sp>
    </p:spTree>
    <p:extLst>
      <p:ext uri="{BB962C8B-B14F-4D97-AF65-F5344CB8AC3E}">
        <p14:creationId xmlns:p14="http://schemas.microsoft.com/office/powerpoint/2010/main" val="101761369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3A32D07-3A71-4D51-86C2-42BD1CF2D2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66FE67F5-FBC4-484C-84AB-CF65E29447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76BC1F3-C093-43BE-A952-F3CAFBC7E1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BBC00F0-B2AD-4B85-80E4-E789E7CF6B0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“mạng”?</a:t>
            </a:r>
          </a:p>
        </p:txBody>
      </p:sp>
      <p:sp>
        <p:nvSpPr>
          <p:cNvPr id="5" name="audio_game">
            <a:extLst xmlns:a="http://schemas.openxmlformats.org/drawingml/2006/main">
              <a:ext uri="{FF2B5EF4-FFF2-40B4-BE49-F238E27FC236}">
                <a16:creationId xmlns:a16="http://schemas.microsoft.com/office/drawing/2014/main" id="{3B4CA195-5AFA-4432-A5CE-CB2D106DE124}"/>
              </a:ext>
            </a:extLst>
            <ns0:hlinkClick xmlns:ns0="http://schemas.openxmlformats.org/drawingml/2006/main" xmlns:ns1="http://schemas.openxmlformats.org/officeDocument/2006/relationships" ns1:id="rIdInteractive3">
              <ns0:snd ns1:embed="rIdEmbeddedAudio4" name="HSK3-3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93C1B77-D17C-485C-B522-156035677421}"/>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网络</a:t>
            </a:r>
          </a:p>
        </p:txBody>
      </p:sp>
      <p:sp>
        <p:nvSpPr>
          <p:cNvPr id="7" name="choice_1">
            <a:extLst xmlns:a="http://schemas.openxmlformats.org/drawingml/2006/main">
              <a:ext uri="{FF2B5EF4-FFF2-40B4-BE49-F238E27FC236}">
                <a16:creationId xmlns:a16="http://schemas.microsoft.com/office/drawing/2014/main" id="{D1ED6537-6727-4FEB-B9DA-37F1D5536BC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上网</a:t>
            </a:r>
          </a:p>
        </p:txBody>
      </p:sp>
      <p:sp>
        <p:nvSpPr>
          <p:cNvPr id="8" name="choice_2">
            <a:extLst xmlns:a="http://schemas.openxmlformats.org/drawingml/2006/main">
              <a:ext uri="{FF2B5EF4-FFF2-40B4-BE49-F238E27FC236}">
                <a16:creationId xmlns:a16="http://schemas.microsoft.com/office/drawing/2014/main" id="{A7DDD711-6438-48BE-9216-EED93E5C25D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网站</a:t>
            </a:r>
          </a:p>
        </p:txBody>
      </p:sp>
    </p:spTree>
    <p:extLst>
      <p:ext uri="{BB962C8B-B14F-4D97-AF65-F5344CB8AC3E}">
        <p14:creationId xmlns:p14="http://schemas.microsoft.com/office/powerpoint/2010/main" val="207441085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7CFE4A9-058A-4377-917F-F3953665FFF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4806E34C-173B-48AB-86D0-89C4F28BEA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148B06D-EE89-4002-93A7-D030576FB1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FBBF5D6-88D9-4F3A-B866-DF8E3AF7E9D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网络 (wǎng luò) = mạng.</a:t>
            </a:r>
          </a:p>
        </p:txBody>
      </p:sp>
      <p:sp>
        <p:nvSpPr>
          <p:cNvPr id="5" name="stretch">
            <a:extLst xmlns:a="http://schemas.openxmlformats.org/drawingml/2006/main">
              <a:ext uri="{FF2B5EF4-FFF2-40B4-BE49-F238E27FC236}">
                <a16:creationId xmlns:a16="http://schemas.microsoft.com/office/drawing/2014/main" id="{B35BA313-8893-4C0B-826E-BE27AB4CB17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1B9F610-F317-4C39-A133-60151237926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18896650"/>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016327F-CAE0-4FF6-A380-6C077C8BF6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CEA29A1E-C604-4BED-90EC-04F8282EFA4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28C3E98-25E2-4178-8952-39A85E3A15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FF5E9DB-EE90-4CD1-B31A-0A3ABF9C41D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B4535301-500B-4CC9-80A8-78DBA2027F0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71547011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6AA685-FF07-4478-955E-9D54D19431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DC06CB2B-D112-4833-AD1B-99A4E4116F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9CBCC0D-33DB-467D-9DC9-9B3340EC66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03E6F84-E273-499D-8A88-67B1AD3730A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hướng dẫn bốn bước của ứng dụng giả định. Hướng dẫn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bạn thao tác bằng lời, dùng dữ liệu minh họa.</a:t>
            </a:r>
          </a:p>
        </p:txBody>
      </p:sp>
      <p:sp>
        <p:nvSpPr>
          <p:cNvPr id="5" name="taskrule">
            <a:extLst xmlns:a="http://schemas.openxmlformats.org/drawingml/2006/main">
              <a:ext uri="{FF2B5EF4-FFF2-40B4-BE49-F238E27FC236}">
                <a16:creationId xmlns:a16="http://schemas.microsoft.com/office/drawing/2014/main" id="{22FB3FC1-1215-4FD7-9B7D-A8A22FFC7AE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94627582"/>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E16EE73-8CBA-4EA8-9F0A-8B61EADFB3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709EBA4D-5258-4C53-8049-FD46D8C0EE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794EB0E-2D3D-41B3-B35D-97D94419C9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网"/>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络"/>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上"/>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站"/>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软"/>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件"/>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1499648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B41BC4-FFDD-48C7-B5F0-80EDA5BF6F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B77293DE-D1A3-4860-B224-AEB7D7FE89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F18DBBA-E8C7-4F66-B2EC-2D4B8B1EA5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8D408CD-36B5-4A13-B8F0-021B35FCC05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4AE2494-95AF-41B2-A2EF-088E6FBC56C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CD2AFA9-CE53-443C-AA47-2C3B657A1064}"/>
              </a:ext>
            </a:extLst>
            <ns0:hlinkClick xmlns:ns0="http://schemas.openxmlformats.org/drawingml/2006/main" xmlns:ns1="http://schemas.openxmlformats.org/officeDocument/2006/relationships" ns1:id="rIdInteractive3">
              <ns0:snd ns1:embed="rIdEmbeddedAudio4" name="HSK3-3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91264478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991B38-2FD9-4151-A9FE-6ADC554A1B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HSK3-31</a:t>
            </a:r>
          </a:p>
        </p:txBody>
      </p:sp>
      <p:sp>
        <p:nvSpPr>
          <p:cNvPr id="2" name="heading">
            <a:extLst xmlns:a="http://schemas.openxmlformats.org/drawingml/2006/main">
              <a:ext uri="{FF2B5EF4-FFF2-40B4-BE49-F238E27FC236}">
                <a16:creationId xmlns:a16="http://schemas.microsoft.com/office/drawing/2014/main" id="{5BB9D2CE-4513-4477-B505-9010AE44DE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8F41F35-D232-486F-807E-B258B17F48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46F53EF-055D-4041-AE88-4950CEF5B64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5440204-3A92-49BE-9049-18EA0ED775C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01688165"/>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95C71D5-EDE1-4345-A5F7-F55F1052FA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DB3AD883-8E18-4672-B8CC-4A81AEE7C9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Công nghệ và thói quen số</a:t>
            </a:r>
          </a:p>
        </p:txBody>
      </p:sp>
      <p:sp>
        <p:nvSpPr>
          <p:cNvPr id="3" name="page">
            <a:extLst xmlns:a="http://schemas.openxmlformats.org/drawingml/2006/main">
              <a:ext uri="{FF2B5EF4-FFF2-40B4-BE49-F238E27FC236}">
                <a16:creationId xmlns:a16="http://schemas.microsoft.com/office/drawing/2014/main" id="{FA5D34D1-7580-4282-B44F-AD75D93948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E0AC23A-1C62-4C1B-92D3-2CD4E45CE375}"/>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不要把…… và đọc tìm chi tiết.</a:t>
            </a:r>
          </a:p>
        </p:txBody>
      </p:sp>
      <p:sp>
        <p:nvSpPr>
          <p:cNvPr id="5" name="duration">
            <a:extLst xmlns:a="http://schemas.openxmlformats.org/drawingml/2006/main">
              <a:ext uri="{FF2B5EF4-FFF2-40B4-BE49-F238E27FC236}">
                <a16:creationId xmlns:a16="http://schemas.microsoft.com/office/drawing/2014/main" id="{CDCF0EE6-8CA8-411A-86E5-B767F306BE8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8260500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B5B7916-EC23-44AE-B12F-519A87ABCE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525DED03-DF77-4C6C-8273-13B47B3D049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93656A8-E789-491B-8F96-CEE332B658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2353E1C-7F96-4B3C-8F38-1504CC5B0FC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机会     培训     了解</a:t>
            </a:r>
          </a:p>
        </p:txBody>
      </p:sp>
      <p:sp>
        <p:nvSpPr>
          <p:cNvPr id="5" name="retrieval">
            <a:extLst xmlns:a="http://schemas.openxmlformats.org/drawingml/2006/main">
              <a:ext uri="{FF2B5EF4-FFF2-40B4-BE49-F238E27FC236}">
                <a16:creationId xmlns:a16="http://schemas.microsoft.com/office/drawing/2014/main" id="{E5FA460E-BC2E-4BB8-BB35-AA3F9C3747D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5902845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53B68E25-8701-47C0-BB0C-1C5F4A8AE1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D4938666-3DA1-4DB1-AB1E-EE39B3FE76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E4488C6-F84F-4C18-879F-25936E848E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A11195F-BCA8-4CEE-9C9D-0CBFE4C567F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账号</a:t>
            </a:r>
          </a:p>
        </p:txBody>
      </p:sp>
      <p:sp>
        <p:nvSpPr>
          <p:cNvPr id="5" name="py0">
            <a:extLst xmlns:a="http://schemas.openxmlformats.org/drawingml/2006/main">
              <a:ext uri="{FF2B5EF4-FFF2-40B4-BE49-F238E27FC236}">
                <a16:creationId xmlns:a16="http://schemas.microsoft.com/office/drawing/2014/main" id="{4A1E9C37-8630-472C-AEC2-C7D6B03844B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zhàng hào</a:t>
            </a:r>
          </a:p>
        </p:txBody>
      </p:sp>
      <p:sp>
        <p:nvSpPr>
          <p:cNvPr id="6" name="vi0">
            <a:extLst xmlns:a="http://schemas.openxmlformats.org/drawingml/2006/main">
              <a:ext uri="{FF2B5EF4-FFF2-40B4-BE49-F238E27FC236}">
                <a16:creationId xmlns:a16="http://schemas.microsoft.com/office/drawing/2014/main" id="{9E99107F-A002-40E4-8878-D0E0580329A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tài khoản</a:t>
            </a:r>
          </a:p>
        </p:txBody>
      </p:sp>
      <p:sp>
        <p:nvSpPr>
          <p:cNvPr id="7" name="zh1">
            <a:extLst xmlns:a="http://schemas.openxmlformats.org/drawingml/2006/main">
              <a:ext uri="{FF2B5EF4-FFF2-40B4-BE49-F238E27FC236}">
                <a16:creationId xmlns:a16="http://schemas.microsoft.com/office/drawing/2014/main" id="{1E21ED64-31A5-4707-B89A-367B4C7DD067}"/>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忘记密码</a:t>
            </a:r>
          </a:p>
        </p:txBody>
      </p:sp>
      <p:sp>
        <p:nvSpPr>
          <p:cNvPr id="8" name="py1">
            <a:extLst xmlns:a="http://schemas.openxmlformats.org/drawingml/2006/main">
              <a:ext uri="{FF2B5EF4-FFF2-40B4-BE49-F238E27FC236}">
                <a16:creationId xmlns:a16="http://schemas.microsoft.com/office/drawing/2014/main" id="{B5CC0CC0-EBB1-46E2-8325-AD7C2F49B24D}"/>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wàng jì mì mǎ</a:t>
            </a:r>
          </a:p>
        </p:txBody>
      </p:sp>
      <p:sp>
        <p:nvSpPr>
          <p:cNvPr id="9" name="vi1">
            <a:extLst xmlns:a="http://schemas.openxmlformats.org/drawingml/2006/main">
              <a:ext uri="{FF2B5EF4-FFF2-40B4-BE49-F238E27FC236}">
                <a16:creationId xmlns:a16="http://schemas.microsoft.com/office/drawing/2014/main" id="{837A7D2C-F478-4B53-94F0-5199E5E002E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quên mật khẩu</a:t>
            </a:r>
          </a:p>
        </p:txBody>
      </p:sp>
      <p:sp>
        <p:nvSpPr>
          <p:cNvPr id="10" name="zh2">
            <a:extLst xmlns:a="http://schemas.openxmlformats.org/drawingml/2006/main">
              <a:ext uri="{FF2B5EF4-FFF2-40B4-BE49-F238E27FC236}">
                <a16:creationId xmlns:a16="http://schemas.microsoft.com/office/drawing/2014/main" id="{F46A262E-89CA-4D6A-A2D9-47922ADD9780}"/>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屏幕</a:t>
            </a:r>
          </a:p>
        </p:txBody>
      </p:sp>
      <p:sp>
        <p:nvSpPr>
          <p:cNvPr id="11" name="py2">
            <a:extLst xmlns:a="http://schemas.openxmlformats.org/drawingml/2006/main">
              <a:ext uri="{FF2B5EF4-FFF2-40B4-BE49-F238E27FC236}">
                <a16:creationId xmlns:a16="http://schemas.microsoft.com/office/drawing/2014/main" id="{3964EFFE-88EC-4942-B5AF-3453DB59BDE0}"/>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píng mù</a:t>
            </a:r>
          </a:p>
        </p:txBody>
      </p:sp>
      <p:sp>
        <p:nvSpPr>
          <p:cNvPr id="12" name="vi2">
            <a:extLst xmlns:a="http://schemas.openxmlformats.org/drawingml/2006/main">
              <a:ext uri="{FF2B5EF4-FFF2-40B4-BE49-F238E27FC236}">
                <a16:creationId xmlns:a16="http://schemas.microsoft.com/office/drawing/2014/main" id="{00AADABC-9457-4133-AE9E-E841E10D6FD7}"/>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màn hình</a:t>
            </a:r>
          </a:p>
        </p:txBody>
      </p:sp>
      <p:sp>
        <p:nvSpPr>
          <p:cNvPr id="13" name="zh3">
            <a:extLst xmlns:a="http://schemas.openxmlformats.org/drawingml/2006/main">
              <a:ext uri="{FF2B5EF4-FFF2-40B4-BE49-F238E27FC236}">
                <a16:creationId xmlns:a16="http://schemas.microsoft.com/office/drawing/2014/main" id="{A0E09822-D8E1-4116-8C59-6B415B94CA7D}"/>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点击</a:t>
            </a:r>
          </a:p>
        </p:txBody>
      </p:sp>
      <p:sp>
        <p:nvSpPr>
          <p:cNvPr id="14" name="py3">
            <a:extLst xmlns:a="http://schemas.openxmlformats.org/drawingml/2006/main">
              <a:ext uri="{FF2B5EF4-FFF2-40B4-BE49-F238E27FC236}">
                <a16:creationId xmlns:a16="http://schemas.microsoft.com/office/drawing/2014/main" id="{0B089342-A666-4AE1-A7C9-EFF1741F3B1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diǎn jī</a:t>
            </a:r>
          </a:p>
        </p:txBody>
      </p:sp>
      <p:sp>
        <p:nvSpPr>
          <p:cNvPr id="15" name="vi3">
            <a:extLst xmlns:a="http://schemas.openxmlformats.org/drawingml/2006/main">
              <a:ext uri="{FF2B5EF4-FFF2-40B4-BE49-F238E27FC236}">
                <a16:creationId xmlns:a16="http://schemas.microsoft.com/office/drawing/2014/main" id="{E842A125-B0C4-4AB1-96AF-12303EF77AE5}"/>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nhấp</a:t>
            </a:r>
          </a:p>
        </p:txBody>
      </p:sp>
      <p:sp>
        <p:nvSpPr>
          <p:cNvPr id="16" name="zh4">
            <a:extLst xmlns:a="http://schemas.openxmlformats.org/drawingml/2006/main">
              <a:ext uri="{FF2B5EF4-FFF2-40B4-BE49-F238E27FC236}">
                <a16:creationId xmlns:a16="http://schemas.microsoft.com/office/drawing/2014/main" id="{3B247293-BE02-46C0-B91C-7A4D642AE3AF}"/>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发送</a:t>
            </a:r>
          </a:p>
        </p:txBody>
      </p:sp>
      <p:sp>
        <p:nvSpPr>
          <p:cNvPr id="17" name="py4">
            <a:extLst xmlns:a="http://schemas.openxmlformats.org/drawingml/2006/main">
              <a:ext uri="{FF2B5EF4-FFF2-40B4-BE49-F238E27FC236}">
                <a16:creationId xmlns:a16="http://schemas.microsoft.com/office/drawing/2014/main" id="{18B995BA-DC29-4E46-8609-10902AAEDDF1}"/>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 sòng</a:t>
            </a:r>
          </a:p>
        </p:txBody>
      </p:sp>
      <p:sp>
        <p:nvSpPr>
          <p:cNvPr id="18" name="vi4">
            <a:extLst xmlns:a="http://schemas.openxmlformats.org/drawingml/2006/main">
              <a:ext uri="{FF2B5EF4-FFF2-40B4-BE49-F238E27FC236}">
                <a16:creationId xmlns:a16="http://schemas.microsoft.com/office/drawing/2014/main" id="{D3F72108-0F71-4BC9-82B5-67D9403AB2E3}"/>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gửi</a:t>
            </a:r>
          </a:p>
        </p:txBody>
      </p:sp>
      <p:sp>
        <p:nvSpPr>
          <p:cNvPr id="19" name="zh5">
            <a:extLst xmlns:a="http://schemas.openxmlformats.org/drawingml/2006/main">
              <a:ext uri="{FF2B5EF4-FFF2-40B4-BE49-F238E27FC236}">
                <a16:creationId xmlns:a16="http://schemas.microsoft.com/office/drawing/2014/main" id="{2BAEAE0F-7F09-4748-9DE0-D07156551E38}"/>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保存</a:t>
            </a:r>
          </a:p>
        </p:txBody>
      </p:sp>
      <p:sp>
        <p:nvSpPr>
          <p:cNvPr id="20" name="py5">
            <a:extLst xmlns:a="http://schemas.openxmlformats.org/drawingml/2006/main">
              <a:ext uri="{FF2B5EF4-FFF2-40B4-BE49-F238E27FC236}">
                <a16:creationId xmlns:a16="http://schemas.microsoft.com/office/drawing/2014/main" id="{3F6D3BB2-0220-413F-ABF2-4DEA69820507}"/>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bǎo cún</a:t>
            </a:r>
          </a:p>
        </p:txBody>
      </p:sp>
      <p:sp>
        <p:nvSpPr>
          <p:cNvPr id="21" name="vi5">
            <a:extLst xmlns:a="http://schemas.openxmlformats.org/drawingml/2006/main">
              <a:ext uri="{FF2B5EF4-FFF2-40B4-BE49-F238E27FC236}">
                <a16:creationId xmlns:a16="http://schemas.microsoft.com/office/drawing/2014/main" id="{E00474CF-80E2-4957-B2DC-0635B27798C7}"/>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lưu</a:t>
            </a:r>
          </a:p>
        </p:txBody>
      </p:sp>
      <p:sp>
        <p:nvSpPr>
          <p:cNvPr id="22" name="zh6">
            <a:extLst xmlns:a="http://schemas.openxmlformats.org/drawingml/2006/main">
              <a:ext uri="{FF2B5EF4-FFF2-40B4-BE49-F238E27FC236}">
                <a16:creationId xmlns:a16="http://schemas.microsoft.com/office/drawing/2014/main" id="{F7996ED3-68D1-4464-8824-C0645F13DBB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删除</a:t>
            </a:r>
          </a:p>
        </p:txBody>
      </p:sp>
      <p:sp>
        <p:nvSpPr>
          <p:cNvPr id="23" name="py6">
            <a:extLst xmlns:a="http://schemas.openxmlformats.org/drawingml/2006/main">
              <a:ext uri="{FF2B5EF4-FFF2-40B4-BE49-F238E27FC236}">
                <a16:creationId xmlns:a16="http://schemas.microsoft.com/office/drawing/2014/main" id="{5689A9D5-AE89-45F7-AEB5-E7151C5B2E1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shān chú</a:t>
            </a:r>
          </a:p>
        </p:txBody>
      </p:sp>
      <p:sp>
        <p:nvSpPr>
          <p:cNvPr id="24" name="vi6">
            <a:extLst xmlns:a="http://schemas.openxmlformats.org/drawingml/2006/main">
              <a:ext uri="{FF2B5EF4-FFF2-40B4-BE49-F238E27FC236}">
                <a16:creationId xmlns:a16="http://schemas.microsoft.com/office/drawing/2014/main" id="{D99A15F3-B9D1-43EC-8667-860F6D9648C6}"/>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xóa</a:t>
            </a:r>
          </a:p>
        </p:txBody>
      </p:sp>
      <p:sp>
        <p:nvSpPr>
          <p:cNvPr id="25" name="zh7">
            <a:extLst xmlns:a="http://schemas.openxmlformats.org/drawingml/2006/main">
              <a:ext uri="{FF2B5EF4-FFF2-40B4-BE49-F238E27FC236}">
                <a16:creationId xmlns:a16="http://schemas.microsoft.com/office/drawing/2014/main" id="{1918ADD3-5399-4C53-B3C6-2C8C91EC3265}"/>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手机应用</a:t>
            </a:r>
          </a:p>
        </p:txBody>
      </p:sp>
      <p:sp>
        <p:nvSpPr>
          <p:cNvPr id="26" name="py7">
            <a:extLst xmlns:a="http://schemas.openxmlformats.org/drawingml/2006/main">
              <a:ext uri="{FF2B5EF4-FFF2-40B4-BE49-F238E27FC236}">
                <a16:creationId xmlns:a16="http://schemas.microsoft.com/office/drawing/2014/main" id="{B54A6C44-9C60-4D1C-BE56-3CF6FC764100}"/>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shǒu jī yìng yòng</a:t>
            </a:r>
          </a:p>
        </p:txBody>
      </p:sp>
      <p:sp>
        <p:nvSpPr>
          <p:cNvPr id="27" name="vi7">
            <a:extLst xmlns:a="http://schemas.openxmlformats.org/drawingml/2006/main">
              <a:ext uri="{FF2B5EF4-FFF2-40B4-BE49-F238E27FC236}">
                <a16:creationId xmlns:a16="http://schemas.microsoft.com/office/drawing/2014/main" id="{F60B6D39-ED9E-44EF-9B07-4C076049735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ứng dụng điện thoại</a:t>
            </a:r>
          </a:p>
        </p:txBody>
      </p:sp>
    </p:spTree>
    <p:extLst>
      <p:ext uri="{BB962C8B-B14F-4D97-AF65-F5344CB8AC3E}">
        <p14:creationId xmlns:p14="http://schemas.microsoft.com/office/powerpoint/2010/main" val="964455011"/>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EE5093A-333A-4D09-900E-EEC9A554E3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0CFBD501-FF69-4E2C-B3DD-94DED69E71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3946DD2-6307-4846-9F6C-353EC5E6CAD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A1FAA61-7CEA-4DCA-A06A-87D0EA9844C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草地</a:t>
            </a:r>
          </a:p>
        </p:txBody>
      </p:sp>
      <p:sp>
        <p:nvSpPr>
          <p:cNvPr id="5" name="py0">
            <a:extLst xmlns:a="http://schemas.openxmlformats.org/drawingml/2006/main">
              <a:ext uri="{FF2B5EF4-FFF2-40B4-BE49-F238E27FC236}">
                <a16:creationId xmlns:a16="http://schemas.microsoft.com/office/drawing/2014/main" id="{E3A8A2B5-6A05-4DD8-8FCF-36BA8DD89A5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cǎodì</a:t>
            </a:r>
          </a:p>
        </p:txBody>
      </p:sp>
      <p:sp>
        <p:nvSpPr>
          <p:cNvPr id="6" name="vi0">
            <a:extLst xmlns:a="http://schemas.openxmlformats.org/drawingml/2006/main">
              <a:ext uri="{FF2B5EF4-FFF2-40B4-BE49-F238E27FC236}">
                <a16:creationId xmlns:a16="http://schemas.microsoft.com/office/drawing/2014/main" id="{2A1A1DA0-FDE3-45CB-B543-67929BCCF63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bãi cỏ</a:t>
            </a:r>
          </a:p>
        </p:txBody>
      </p:sp>
      <p:sp>
        <p:nvSpPr>
          <p:cNvPr id="7" name="zh1">
            <a:extLst xmlns:a="http://schemas.openxmlformats.org/drawingml/2006/main">
              <a:ext uri="{FF2B5EF4-FFF2-40B4-BE49-F238E27FC236}">
                <a16:creationId xmlns:a16="http://schemas.microsoft.com/office/drawing/2014/main" id="{C387C423-8C56-47FB-8CFC-71457C8E944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根据</a:t>
            </a:r>
          </a:p>
        </p:txBody>
      </p:sp>
      <p:sp>
        <p:nvSpPr>
          <p:cNvPr id="8" name="py1">
            <a:extLst xmlns:a="http://schemas.openxmlformats.org/drawingml/2006/main">
              <a:ext uri="{FF2B5EF4-FFF2-40B4-BE49-F238E27FC236}">
                <a16:creationId xmlns:a16="http://schemas.microsoft.com/office/drawing/2014/main" id="{E11F6687-206B-444F-A61D-E0C8A3AC4E1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gēnjù</a:t>
            </a:r>
          </a:p>
        </p:txBody>
      </p:sp>
      <p:sp>
        <p:nvSpPr>
          <p:cNvPr id="9" name="vi1">
            <a:extLst xmlns:a="http://schemas.openxmlformats.org/drawingml/2006/main">
              <a:ext uri="{FF2B5EF4-FFF2-40B4-BE49-F238E27FC236}">
                <a16:creationId xmlns:a16="http://schemas.microsoft.com/office/drawing/2014/main" id="{ADFC889C-67C4-43CA-B337-DB49E04D365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căn cứ theo</a:t>
            </a:r>
          </a:p>
        </p:txBody>
      </p:sp>
      <p:sp>
        <p:nvSpPr>
          <p:cNvPr id="10" name="zh2">
            <a:extLst xmlns:a="http://schemas.openxmlformats.org/drawingml/2006/main">
              <a:ext uri="{FF2B5EF4-FFF2-40B4-BE49-F238E27FC236}">
                <a16:creationId xmlns:a16="http://schemas.microsoft.com/office/drawing/2014/main" id="{B24EB593-FA43-43DB-9D8A-39DCC61C8E1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可是</a:t>
            </a:r>
          </a:p>
        </p:txBody>
      </p:sp>
      <p:sp>
        <p:nvSpPr>
          <p:cNvPr id="11" name="py2">
            <a:extLst xmlns:a="http://schemas.openxmlformats.org/drawingml/2006/main">
              <a:ext uri="{FF2B5EF4-FFF2-40B4-BE49-F238E27FC236}">
                <a16:creationId xmlns:a16="http://schemas.microsoft.com/office/drawing/2014/main" id="{7CFF95EE-BD8F-42CF-B9AD-1542BD137E3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kěshì</a:t>
            </a:r>
          </a:p>
        </p:txBody>
      </p:sp>
      <p:sp>
        <p:nvSpPr>
          <p:cNvPr id="12" name="vi2">
            <a:extLst xmlns:a="http://schemas.openxmlformats.org/drawingml/2006/main">
              <a:ext uri="{FF2B5EF4-FFF2-40B4-BE49-F238E27FC236}">
                <a16:creationId xmlns:a16="http://schemas.microsoft.com/office/drawing/2014/main" id="{CD0CCDB5-FEC4-4749-BC7F-68870072397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nhưng</a:t>
            </a:r>
          </a:p>
        </p:txBody>
      </p:sp>
      <p:sp>
        <p:nvSpPr>
          <p:cNvPr id="13" name="zh3">
            <a:extLst xmlns:a="http://schemas.openxmlformats.org/drawingml/2006/main">
              <a:ext uri="{FF2B5EF4-FFF2-40B4-BE49-F238E27FC236}">
                <a16:creationId xmlns:a16="http://schemas.microsoft.com/office/drawing/2014/main" id="{4F1B6128-E6F4-4499-8FA1-B882545D212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球场</a:t>
            </a:r>
          </a:p>
        </p:txBody>
      </p:sp>
      <p:sp>
        <p:nvSpPr>
          <p:cNvPr id="14" name="py3">
            <a:extLst xmlns:a="http://schemas.openxmlformats.org/drawingml/2006/main">
              <a:ext uri="{FF2B5EF4-FFF2-40B4-BE49-F238E27FC236}">
                <a16:creationId xmlns:a16="http://schemas.microsoft.com/office/drawing/2014/main" id="{1B7FCB57-9B6F-4D0B-A258-0C85745E6C9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qiúchǎng</a:t>
            </a:r>
          </a:p>
        </p:txBody>
      </p:sp>
      <p:sp>
        <p:nvSpPr>
          <p:cNvPr id="15" name="vi3">
            <a:extLst xmlns:a="http://schemas.openxmlformats.org/drawingml/2006/main">
              <a:ext uri="{FF2B5EF4-FFF2-40B4-BE49-F238E27FC236}">
                <a16:creationId xmlns:a16="http://schemas.microsoft.com/office/drawing/2014/main" id="{5B203E00-D0BE-4C56-9355-32BA8E7FFCB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sân bóng</a:t>
            </a:r>
          </a:p>
        </p:txBody>
      </p:sp>
      <p:sp>
        <p:nvSpPr>
          <p:cNvPr id="16" name="zh4">
            <a:extLst xmlns:a="http://schemas.openxmlformats.org/drawingml/2006/main">
              <a:ext uri="{FF2B5EF4-FFF2-40B4-BE49-F238E27FC236}">
                <a16:creationId xmlns:a16="http://schemas.microsoft.com/office/drawing/2014/main" id="{B2FB0621-7B6B-4E5B-A9FD-697CE5D2C0E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相机</a:t>
            </a:r>
          </a:p>
        </p:txBody>
      </p:sp>
      <p:sp>
        <p:nvSpPr>
          <p:cNvPr id="17" name="py4">
            <a:extLst xmlns:a="http://schemas.openxmlformats.org/drawingml/2006/main">
              <a:ext uri="{FF2B5EF4-FFF2-40B4-BE49-F238E27FC236}">
                <a16:creationId xmlns:a16="http://schemas.microsoft.com/office/drawing/2014/main" id="{35235AE1-CF80-4DBD-9B1C-7ED5801B4EA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xiàngjī</a:t>
            </a:r>
          </a:p>
        </p:txBody>
      </p:sp>
      <p:sp>
        <p:nvSpPr>
          <p:cNvPr id="18" name="vi4">
            <a:extLst xmlns:a="http://schemas.openxmlformats.org/drawingml/2006/main">
              <a:ext uri="{FF2B5EF4-FFF2-40B4-BE49-F238E27FC236}">
                <a16:creationId xmlns:a16="http://schemas.microsoft.com/office/drawing/2014/main" id="{98280E69-C7F7-4579-A116-B538A16346E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máy ảnh</a:t>
            </a:r>
          </a:p>
        </p:txBody>
      </p:sp>
      <p:sp>
        <p:nvSpPr>
          <p:cNvPr id="19" name="zh5">
            <a:extLst xmlns:a="http://schemas.openxmlformats.org/drawingml/2006/main">
              <a:ext uri="{FF2B5EF4-FFF2-40B4-BE49-F238E27FC236}">
                <a16:creationId xmlns:a16="http://schemas.microsoft.com/office/drawing/2014/main" id="{5B007F24-199A-4B21-9817-A79CA4C1855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只要</a:t>
            </a:r>
          </a:p>
        </p:txBody>
      </p:sp>
      <p:sp>
        <p:nvSpPr>
          <p:cNvPr id="20" name="py5">
            <a:extLst xmlns:a="http://schemas.openxmlformats.org/drawingml/2006/main">
              <a:ext uri="{FF2B5EF4-FFF2-40B4-BE49-F238E27FC236}">
                <a16:creationId xmlns:a16="http://schemas.microsoft.com/office/drawing/2014/main" id="{CFD3B439-D370-4D6F-9103-DCBF39D2062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zhǐyào</a:t>
            </a:r>
          </a:p>
        </p:txBody>
      </p:sp>
      <p:sp>
        <p:nvSpPr>
          <p:cNvPr id="21" name="vi5">
            <a:extLst xmlns:a="http://schemas.openxmlformats.org/drawingml/2006/main">
              <a:ext uri="{FF2B5EF4-FFF2-40B4-BE49-F238E27FC236}">
                <a16:creationId xmlns:a16="http://schemas.microsoft.com/office/drawing/2014/main" id="{CAEF7EAD-061C-414C-AC5C-74B1B74182E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chỉ cần</a:t>
            </a:r>
          </a:p>
        </p:txBody>
      </p:sp>
    </p:spTree>
    <p:extLst>
      <p:ext uri="{BB962C8B-B14F-4D97-AF65-F5344CB8AC3E}">
        <p14:creationId xmlns:p14="http://schemas.microsoft.com/office/powerpoint/2010/main" val="519014794"/>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5E17BB-E499-4154-8574-211237259F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8F2410E9-86EB-489B-9585-6B5218F197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61A0AE4-E295-481E-B45F-5FED84538D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21BEAC0-3746-47BB-824B-B88CB0D44F1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不要把……</a:t>
            </a:r>
          </a:p>
        </p:txBody>
      </p:sp>
      <p:sp>
        <p:nvSpPr>
          <p:cNvPr id="5" name="rule">
            <a:extLst xmlns:a="http://schemas.openxmlformats.org/drawingml/2006/main">
              <a:ext uri="{FF2B5EF4-FFF2-40B4-BE49-F238E27FC236}">
                <a16:creationId xmlns:a16="http://schemas.microsoft.com/office/drawing/2014/main" id="{4C06687A-F894-4413-A246-9F4DBF46717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不要把密码告诉别人。 Đừng nói mật khẩu cho người khác.</a:t>
            </a:r>
          </a:p>
        </p:txBody>
      </p:sp>
    </p:spTree>
    <p:extLst>
      <p:ext uri="{BB962C8B-B14F-4D97-AF65-F5344CB8AC3E}">
        <p14:creationId xmlns:p14="http://schemas.microsoft.com/office/powerpoint/2010/main" val="724700184"/>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8B0D686-FA82-4B6E-A2B0-51AE45F1AF0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C05F6AED-67EB-4B71-9053-9E46DB1752E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B64FC6C-67F1-42B0-A5FA-884C47E3C5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403DB1F-A5EA-4E0D-92C4-96625AA41295}"/>
              </a:ext>
            </a:extLst>
            <ns0:hlinkClick xmlns:ns0="http://schemas.openxmlformats.org/drawingml/2006/main" xmlns:ns1="http://schemas.openxmlformats.org/officeDocument/2006/relationships" ns1:id="rIdInteractive3">
              <ns0:snd ns1:embed="rIdEmbeddedAudio4" name="HSK3-3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7CB1895-3B4C-42D5-A17C-29E038C2485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7717F12-85E2-42F1-AF54-EF676F311E6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6042620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9AE22B4-E596-41C3-A558-8B77ECA334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B9FE7FD2-D99B-4765-890A-9208345855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1FCA410-46A6-40E8-A0F6-F15648DA24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F35C6D2-932E-4063-9168-F04FF04369FD}"/>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小林想使用学习软件，但是忘记密码。他按照软件说明找回账号，不把密码发给别人</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。登录后，他点击学习。</a:t>
            </a:r>
          </a:p>
        </p:txBody>
      </p:sp>
      <p:sp>
        <p:nvSpPr>
          <p:cNvPr id="5" name="q0">
            <a:extLst xmlns:a="http://schemas.openxmlformats.org/drawingml/2006/main">
              <a:ext uri="{FF2B5EF4-FFF2-40B4-BE49-F238E27FC236}">
                <a16:creationId xmlns:a16="http://schemas.microsoft.com/office/drawing/2014/main" id="{AD6E1968-AB27-43C1-9274-BB3683DFD20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小林遇到什么问题？</a:t>
            </a:r>
          </a:p>
        </p:txBody>
      </p:sp>
      <p:sp>
        <p:nvSpPr>
          <p:cNvPr id="6" name="q1">
            <a:extLst xmlns:a="http://schemas.openxmlformats.org/drawingml/2006/main">
              <a:ext uri="{FF2B5EF4-FFF2-40B4-BE49-F238E27FC236}">
                <a16:creationId xmlns:a16="http://schemas.microsoft.com/office/drawing/2014/main" id="{2DF1B400-A4E1-4FAC-A33D-615B43CFD9C8}"/>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他应该把密码发给朋友吗？</a:t>
            </a:r>
          </a:p>
        </p:txBody>
      </p:sp>
    </p:spTree>
    <p:extLst>
      <p:ext uri="{BB962C8B-B14F-4D97-AF65-F5344CB8AC3E}">
        <p14:creationId xmlns:p14="http://schemas.microsoft.com/office/powerpoint/2010/main" val="1386329976"/>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056547A-76E6-49D5-9EB8-B5C8DDB2AD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FAFD9C86-4B7F-4168-83DD-D090811F34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3CA0176-F59E-4726-AA64-847FA805D91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AF905DAF-BE29-4376-987B-582ACAF3CED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他应该把密码发给朋友吗？</a:t>
            </a:r>
          </a:p>
        </p:txBody>
      </p:sp>
      <p:sp>
        <p:nvSpPr>
          <p:cNvPr id="5" name="audio_game">
            <a:extLst xmlns:a="http://schemas.openxmlformats.org/drawingml/2006/main">
              <a:ext uri="{FF2B5EF4-FFF2-40B4-BE49-F238E27FC236}">
                <a16:creationId xmlns:a16="http://schemas.microsoft.com/office/drawing/2014/main" id="{D48A8095-F784-4864-905B-AE56D9FA76EB}"/>
              </a:ext>
            </a:extLst>
            <ns0:hlinkClick xmlns:ns0="http://schemas.openxmlformats.org/drawingml/2006/main" xmlns:ns1="http://schemas.openxmlformats.org/officeDocument/2006/relationships" ns1:id="rIdInteractive3">
              <ns0:snd ns1:embed="rIdEmbeddedAudio4" name="HSK3-3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2CF055BB-BF28-46D3-B30D-E9902E7095D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B3F9FCB9-9EC3-4260-B71C-916D530BBE6F}"/>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不应该。</a:t>
            </a:r>
          </a:p>
        </p:txBody>
      </p:sp>
      <p:sp>
        <p:nvSpPr>
          <p:cNvPr id="8" name="choice_2">
            <a:extLst xmlns:a="http://schemas.openxmlformats.org/drawingml/2006/main">
              <a:ext uri="{FF2B5EF4-FFF2-40B4-BE49-F238E27FC236}">
                <a16:creationId xmlns:a16="http://schemas.microsoft.com/office/drawing/2014/main" id="{02598051-9D14-40E4-9EC9-6697A23D622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忘记密码。</a:t>
            </a:r>
          </a:p>
        </p:txBody>
      </p:sp>
    </p:spTree>
    <p:extLst>
      <p:ext uri="{BB962C8B-B14F-4D97-AF65-F5344CB8AC3E}">
        <p14:creationId xmlns:p14="http://schemas.microsoft.com/office/powerpoint/2010/main" val="2011625919"/>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5C3A522-D72A-4844-9BDC-928D2E7F61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9E7B1CCE-B272-48E4-9A17-792CD64F86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A38CF14-E9D1-40B9-9EBF-5157F4790C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859C275-0C07-418D-9923-FD4B99F9253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不应该。 Đối chiếu bài đọc để nêu bằng chứng.</a:t>
            </a:r>
          </a:p>
        </p:txBody>
      </p:sp>
      <p:sp>
        <p:nvSpPr>
          <p:cNvPr id="5" name="stretch">
            <a:extLst xmlns:a="http://schemas.openxmlformats.org/drawingml/2006/main">
              <a:ext uri="{FF2B5EF4-FFF2-40B4-BE49-F238E27FC236}">
                <a16:creationId xmlns:a16="http://schemas.microsoft.com/office/drawing/2014/main" id="{D07336D7-2087-41AF-B9D3-DCD92827756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B5ADFF2-72E9-4946-8EDC-516ADDB8C36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3670805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CFA23FD-3C80-4429-85C0-89DC258136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B98A2515-6D9B-45D0-A4E9-5FB94CDE2B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60C4E8A-C527-4DE4-8D12-2C0117E4E75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E7F0669-2EFD-47CF-9B4D-452EAE49ABD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4C7F229-DD67-4F33-A951-91D83C7D92F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29437173"/>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C82BC85-B974-4656-A01C-FCAD6B67DF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37FED4C0-B9D6-49F2-BA34-B81FC0BE719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52EDFF4-D137-4B35-B816-C14DAFAE24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3C8DC82-E23C-427D-A6C8-081E0A834A3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hướng dẫn bốn bước của ứng dụng giả định. Hướng dẫn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bạn thao tác bằng lời, dùng dữ liệu minh họa.</a:t>
            </a:r>
          </a:p>
        </p:txBody>
      </p:sp>
      <p:sp>
        <p:nvSpPr>
          <p:cNvPr id="5" name="taskrule">
            <a:extLst xmlns:a="http://schemas.openxmlformats.org/drawingml/2006/main">
              <a:ext uri="{FF2B5EF4-FFF2-40B4-BE49-F238E27FC236}">
                <a16:creationId xmlns:a16="http://schemas.microsoft.com/office/drawing/2014/main" id="{3E91E1DA-5160-4DD6-B791-6F0E3A42533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03173586"/>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F55326-A22B-424F-A458-6ED0349F77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B4E31B5D-B32C-43CB-A972-2903D3F5E55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12C4B64-C361-44AF-97E5-C186B5A0CA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账"/>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号"/>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忘"/>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记"/>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密"/>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码"/>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03741053"/>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ED154B8-50EE-490C-B0D5-0722C3E9A8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F3AFA0E9-AF09-4DA8-B322-AA6EA68E79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9B9C278-6395-46D5-9262-A8B429D535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21F87E4-6D49-461C-AE3E-A3FF2528480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292B69C-A2D6-4395-A7EA-CD924CD1EAE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ECE9F8A-97C7-4617-9F39-C3FFC8D5280B}"/>
              </a:ext>
            </a:extLst>
            <ns0:hlinkClick xmlns:ns0="http://schemas.openxmlformats.org/drawingml/2006/main" xmlns:ns1="http://schemas.openxmlformats.org/officeDocument/2006/relationships" ns1:id="rIdInteractive3">
              <ns0:snd ns1:embed="rIdEmbeddedAudio4" name="HSK3-3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3023826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9191517-77B5-4A57-BE6A-D560C6086B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HSK3-32</a:t>
            </a:r>
          </a:p>
        </p:txBody>
      </p:sp>
      <p:sp>
        <p:nvSpPr>
          <p:cNvPr id="2" name="heading">
            <a:extLst xmlns:a="http://schemas.openxmlformats.org/drawingml/2006/main">
              <a:ext uri="{FF2B5EF4-FFF2-40B4-BE49-F238E27FC236}">
                <a16:creationId xmlns:a16="http://schemas.microsoft.com/office/drawing/2014/main" id="{4FA6F65F-FC7E-47BA-A5CD-4FDDAF833A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99101CC-DD35-483F-A43C-89B5CA67F47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7B38017-2DFF-427A-B54B-C4409765DDA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8F292E4-E70A-4924-828C-73CBEA25D04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754128674"/>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D58E87F-A119-4AB9-B664-6A39384A67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B31582F1-696B-4238-BF8F-6948634585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Công nghệ và thói quen số</a:t>
            </a:r>
          </a:p>
        </p:txBody>
      </p:sp>
      <p:sp>
        <p:nvSpPr>
          <p:cNvPr id="3" name="page">
            <a:extLst xmlns:a="http://schemas.openxmlformats.org/drawingml/2006/main">
              <a:ext uri="{FF2B5EF4-FFF2-40B4-BE49-F238E27FC236}">
                <a16:creationId xmlns:a16="http://schemas.microsoft.com/office/drawing/2014/main" id="{F40C8937-C9CE-47E1-A336-36790E3118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4EAEE5C-DB73-449E-B461-AD3463122273}"/>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công nghệ và thói quen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số và viết sản phẩm ngắn.</a:t>
            </a:r>
          </a:p>
        </p:txBody>
      </p:sp>
      <p:sp>
        <p:nvSpPr>
          <p:cNvPr id="5" name="duration">
            <a:extLst xmlns:a="http://schemas.openxmlformats.org/drawingml/2006/main">
              <a:ext uri="{FF2B5EF4-FFF2-40B4-BE49-F238E27FC236}">
                <a16:creationId xmlns:a16="http://schemas.microsoft.com/office/drawing/2014/main" id="{1B2A6A2B-5DE1-4904-B32E-A64B159D0DA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09386280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E620C92-15AF-4811-8E91-1F3695DA182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6BF72B41-3E2D-4B4C-8467-C92E95C96A7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23C085B-5D9E-4653-89A9-E68119A61AB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609E7F5-7166-4C2E-9375-55096BA1B72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网络     上网     网站</a:t>
            </a:r>
          </a:p>
        </p:txBody>
      </p:sp>
      <p:sp>
        <p:nvSpPr>
          <p:cNvPr id="5" name="retrieval">
            <a:extLst xmlns:a="http://schemas.openxmlformats.org/drawingml/2006/main">
              <a:ext uri="{FF2B5EF4-FFF2-40B4-BE49-F238E27FC236}">
                <a16:creationId xmlns:a16="http://schemas.microsoft.com/office/drawing/2014/main" id="{3F934B42-3278-4FFE-9B69-36C964D258B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811010867"/>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B3933F1D-3E13-4479-86B1-31E2C80A90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B1B49DF3-DDD6-4AC3-B1C6-91A9ABD0D9F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C51F0DB-631A-4D84-A15D-0ADB1C026D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2A53B00-EC4C-4AEE-8DBD-38B112113A2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在线</a:t>
            </a:r>
          </a:p>
        </p:txBody>
      </p:sp>
      <p:sp>
        <p:nvSpPr>
          <p:cNvPr id="5" name="py0">
            <a:extLst xmlns:a="http://schemas.openxmlformats.org/drawingml/2006/main">
              <a:ext uri="{FF2B5EF4-FFF2-40B4-BE49-F238E27FC236}">
                <a16:creationId xmlns:a16="http://schemas.microsoft.com/office/drawing/2014/main" id="{6767B1AA-6FBC-4113-9F1B-655B0504270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zài xiàn</a:t>
            </a:r>
          </a:p>
        </p:txBody>
      </p:sp>
      <p:sp>
        <p:nvSpPr>
          <p:cNvPr id="6" name="vi0">
            <a:extLst xmlns:a="http://schemas.openxmlformats.org/drawingml/2006/main">
              <a:ext uri="{FF2B5EF4-FFF2-40B4-BE49-F238E27FC236}">
                <a16:creationId xmlns:a16="http://schemas.microsoft.com/office/drawing/2014/main" id="{8934DAE4-71E7-4BDB-875D-114124C8DB1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trực tuyến</a:t>
            </a:r>
          </a:p>
        </p:txBody>
      </p:sp>
      <p:sp>
        <p:nvSpPr>
          <p:cNvPr id="7" name="zh1">
            <a:extLst xmlns:a="http://schemas.openxmlformats.org/drawingml/2006/main">
              <a:ext uri="{FF2B5EF4-FFF2-40B4-BE49-F238E27FC236}">
                <a16:creationId xmlns:a16="http://schemas.microsoft.com/office/drawing/2014/main" id="{E606691C-F9BC-4DF3-AD6A-64F0F303DAAA}"/>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资料安全</a:t>
            </a:r>
          </a:p>
        </p:txBody>
      </p:sp>
      <p:sp>
        <p:nvSpPr>
          <p:cNvPr id="8" name="py1">
            <a:extLst xmlns:a="http://schemas.openxmlformats.org/drawingml/2006/main">
              <a:ext uri="{FF2B5EF4-FFF2-40B4-BE49-F238E27FC236}">
                <a16:creationId xmlns:a16="http://schemas.microsoft.com/office/drawing/2014/main" id="{8A87F11E-48F4-48CC-B58C-D5DBD14956F8}"/>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zī liào ān quán</a:t>
            </a:r>
          </a:p>
        </p:txBody>
      </p:sp>
      <p:sp>
        <p:nvSpPr>
          <p:cNvPr id="9" name="vi1">
            <a:extLst xmlns:a="http://schemas.openxmlformats.org/drawingml/2006/main">
              <a:ext uri="{FF2B5EF4-FFF2-40B4-BE49-F238E27FC236}">
                <a16:creationId xmlns:a16="http://schemas.microsoft.com/office/drawing/2014/main" id="{AFD925DC-CAD5-47CC-A7C5-C92A013E0EB4}"/>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an toàn dữ liệu</a:t>
            </a:r>
          </a:p>
        </p:txBody>
      </p:sp>
      <p:sp>
        <p:nvSpPr>
          <p:cNvPr id="10" name="zh2">
            <a:extLst xmlns:a="http://schemas.openxmlformats.org/drawingml/2006/main">
              <a:ext uri="{FF2B5EF4-FFF2-40B4-BE49-F238E27FC236}">
                <a16:creationId xmlns:a16="http://schemas.microsoft.com/office/drawing/2014/main" id="{3C73F6D7-1783-4779-9E94-64228B34C750}"/>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个人信息</a:t>
            </a:r>
          </a:p>
        </p:txBody>
      </p:sp>
      <p:sp>
        <p:nvSpPr>
          <p:cNvPr id="11" name="py2">
            <a:extLst xmlns:a="http://schemas.openxmlformats.org/drawingml/2006/main">
              <a:ext uri="{FF2B5EF4-FFF2-40B4-BE49-F238E27FC236}">
                <a16:creationId xmlns:a16="http://schemas.microsoft.com/office/drawing/2014/main" id="{C7E0F96A-3FC5-46BD-8FBC-668B146DE06A}"/>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gè rén xìn xī</a:t>
            </a:r>
          </a:p>
        </p:txBody>
      </p:sp>
      <p:sp>
        <p:nvSpPr>
          <p:cNvPr id="12" name="vi2">
            <a:extLst xmlns:a="http://schemas.openxmlformats.org/drawingml/2006/main">
              <a:ext uri="{FF2B5EF4-FFF2-40B4-BE49-F238E27FC236}">
                <a16:creationId xmlns:a16="http://schemas.microsoft.com/office/drawing/2014/main" id="{C25CD057-AA6C-4AA8-B9F3-F7A863294FED}"/>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thông tin cá nhân</a:t>
            </a:r>
          </a:p>
        </p:txBody>
      </p:sp>
      <p:sp>
        <p:nvSpPr>
          <p:cNvPr id="13" name="zh3">
            <a:extLst xmlns:a="http://schemas.openxmlformats.org/drawingml/2006/main">
              <a:ext uri="{FF2B5EF4-FFF2-40B4-BE49-F238E27FC236}">
                <a16:creationId xmlns:a16="http://schemas.microsoft.com/office/drawing/2014/main" id="{53A977D5-D7CF-41BA-807D-FDFCC46AEB3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陌生人</a:t>
            </a:r>
          </a:p>
        </p:txBody>
      </p:sp>
      <p:sp>
        <p:nvSpPr>
          <p:cNvPr id="14" name="py3">
            <a:extLst xmlns:a="http://schemas.openxmlformats.org/drawingml/2006/main">
              <a:ext uri="{FF2B5EF4-FFF2-40B4-BE49-F238E27FC236}">
                <a16:creationId xmlns:a16="http://schemas.microsoft.com/office/drawing/2014/main" id="{2D984649-2FA2-48B6-810F-C64E30F984D9}"/>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mò shēng rén</a:t>
            </a:r>
          </a:p>
        </p:txBody>
      </p:sp>
      <p:sp>
        <p:nvSpPr>
          <p:cNvPr id="15" name="vi3">
            <a:extLst xmlns:a="http://schemas.openxmlformats.org/drawingml/2006/main">
              <a:ext uri="{FF2B5EF4-FFF2-40B4-BE49-F238E27FC236}">
                <a16:creationId xmlns:a16="http://schemas.microsoft.com/office/drawing/2014/main" id="{F620924E-335B-4E73-9CA8-52D07177F44B}"/>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người lạ</a:t>
            </a:r>
          </a:p>
        </p:txBody>
      </p:sp>
      <p:sp>
        <p:nvSpPr>
          <p:cNvPr id="16" name="zh4">
            <a:extLst xmlns:a="http://schemas.openxmlformats.org/drawingml/2006/main">
              <a:ext uri="{FF2B5EF4-FFF2-40B4-BE49-F238E27FC236}">
                <a16:creationId xmlns:a16="http://schemas.microsoft.com/office/drawing/2014/main" id="{88D9DF76-7856-4AFB-ADB0-B0D2C581EB4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使用</a:t>
            </a:r>
          </a:p>
        </p:txBody>
      </p:sp>
      <p:sp>
        <p:nvSpPr>
          <p:cNvPr id="17" name="py4">
            <a:extLst xmlns:a="http://schemas.openxmlformats.org/drawingml/2006/main">
              <a:ext uri="{FF2B5EF4-FFF2-40B4-BE49-F238E27FC236}">
                <a16:creationId xmlns:a16="http://schemas.microsoft.com/office/drawing/2014/main" id="{DE82D402-514F-4500-B06C-955B224D1B88}"/>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shǐ yòng</a:t>
            </a:r>
          </a:p>
        </p:txBody>
      </p:sp>
      <p:sp>
        <p:nvSpPr>
          <p:cNvPr id="18" name="vi4">
            <a:extLst xmlns:a="http://schemas.openxmlformats.org/drawingml/2006/main">
              <a:ext uri="{FF2B5EF4-FFF2-40B4-BE49-F238E27FC236}">
                <a16:creationId xmlns:a16="http://schemas.microsoft.com/office/drawing/2014/main" id="{63DA39EE-F25C-40A5-AE68-4B41157BD2E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sử dụng</a:t>
            </a:r>
          </a:p>
        </p:txBody>
      </p:sp>
      <p:sp>
        <p:nvSpPr>
          <p:cNvPr id="19" name="zh5">
            <a:extLst xmlns:a="http://schemas.openxmlformats.org/drawingml/2006/main">
              <a:ext uri="{FF2B5EF4-FFF2-40B4-BE49-F238E27FC236}">
                <a16:creationId xmlns:a16="http://schemas.microsoft.com/office/drawing/2014/main" id="{ED235A00-9971-4B05-8509-4B43E6DB8B19}"/>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搜索</a:t>
            </a:r>
          </a:p>
        </p:txBody>
      </p:sp>
      <p:sp>
        <p:nvSpPr>
          <p:cNvPr id="20" name="py5">
            <a:extLst xmlns:a="http://schemas.openxmlformats.org/drawingml/2006/main">
              <a:ext uri="{FF2B5EF4-FFF2-40B4-BE49-F238E27FC236}">
                <a16:creationId xmlns:a16="http://schemas.microsoft.com/office/drawing/2014/main" id="{83488B0A-83FA-4856-B123-B30E02ED1B5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sōu suǒ</a:t>
            </a:r>
          </a:p>
        </p:txBody>
      </p:sp>
      <p:sp>
        <p:nvSpPr>
          <p:cNvPr id="21" name="vi5">
            <a:extLst xmlns:a="http://schemas.openxmlformats.org/drawingml/2006/main">
              <a:ext uri="{FF2B5EF4-FFF2-40B4-BE49-F238E27FC236}">
                <a16:creationId xmlns:a16="http://schemas.microsoft.com/office/drawing/2014/main" id="{0AD158A9-2688-4DF1-8636-C811D8407AD8}"/>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tìm kiếm</a:t>
            </a:r>
          </a:p>
        </p:txBody>
      </p:sp>
      <p:sp>
        <p:nvSpPr>
          <p:cNvPr id="22" name="zh6">
            <a:extLst xmlns:a="http://schemas.openxmlformats.org/drawingml/2006/main">
              <a:ext uri="{FF2B5EF4-FFF2-40B4-BE49-F238E27FC236}">
                <a16:creationId xmlns:a16="http://schemas.microsoft.com/office/drawing/2014/main" id="{1659E369-6908-4CE3-AA6F-6CDFBA59F1AC}"/>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关掉</a:t>
            </a:r>
          </a:p>
        </p:txBody>
      </p:sp>
      <p:sp>
        <p:nvSpPr>
          <p:cNvPr id="23" name="py6">
            <a:extLst xmlns:a="http://schemas.openxmlformats.org/drawingml/2006/main">
              <a:ext uri="{FF2B5EF4-FFF2-40B4-BE49-F238E27FC236}">
                <a16:creationId xmlns:a16="http://schemas.microsoft.com/office/drawing/2014/main" id="{CE6AEF5A-13FF-4E5F-A3BB-D7980D34FA5F}"/>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guān diào</a:t>
            </a:r>
          </a:p>
        </p:txBody>
      </p:sp>
      <p:sp>
        <p:nvSpPr>
          <p:cNvPr id="24" name="vi6">
            <a:extLst xmlns:a="http://schemas.openxmlformats.org/drawingml/2006/main">
              <a:ext uri="{FF2B5EF4-FFF2-40B4-BE49-F238E27FC236}">
                <a16:creationId xmlns:a16="http://schemas.microsoft.com/office/drawing/2014/main" id="{B0A42331-FEE9-426F-9239-7CF3677EB98D}"/>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tắt</a:t>
            </a:r>
          </a:p>
        </p:txBody>
      </p:sp>
      <p:sp>
        <p:nvSpPr>
          <p:cNvPr id="25" name="zh7">
            <a:extLst xmlns:a="http://schemas.openxmlformats.org/drawingml/2006/main">
              <a:ext uri="{FF2B5EF4-FFF2-40B4-BE49-F238E27FC236}">
                <a16:creationId xmlns:a16="http://schemas.microsoft.com/office/drawing/2014/main" id="{7E48749F-6AF1-41B6-9FD6-D65FEB9547A1}"/>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连接</a:t>
            </a:r>
          </a:p>
        </p:txBody>
      </p:sp>
      <p:sp>
        <p:nvSpPr>
          <p:cNvPr id="26" name="py7">
            <a:extLst xmlns:a="http://schemas.openxmlformats.org/drawingml/2006/main">
              <a:ext uri="{FF2B5EF4-FFF2-40B4-BE49-F238E27FC236}">
                <a16:creationId xmlns:a16="http://schemas.microsoft.com/office/drawing/2014/main" id="{F9C8848C-731A-4CE0-A215-CCDD3C98936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lián jiē</a:t>
            </a:r>
          </a:p>
        </p:txBody>
      </p:sp>
      <p:sp>
        <p:nvSpPr>
          <p:cNvPr id="27" name="vi7">
            <a:extLst xmlns:a="http://schemas.openxmlformats.org/drawingml/2006/main">
              <a:ext uri="{FF2B5EF4-FFF2-40B4-BE49-F238E27FC236}">
                <a16:creationId xmlns:a16="http://schemas.microsoft.com/office/drawing/2014/main" id="{A1C97221-085F-4E62-ADA0-4C31C48FF66D}"/>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nối</a:t>
            </a:r>
          </a:p>
        </p:txBody>
      </p:sp>
    </p:spTree>
    <p:extLst>
      <p:ext uri="{BB962C8B-B14F-4D97-AF65-F5344CB8AC3E}">
        <p14:creationId xmlns:p14="http://schemas.microsoft.com/office/powerpoint/2010/main" val="1419353419"/>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5DE5B55-DAC1-412F-907A-DB8455C53D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29483422-73DA-4920-BE14-6F7B9E00BC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4979FAE-97E1-486D-8BE8-4E84AA67E27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AC736D3-E769-4047-B44D-9DF644C6666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层</a:t>
            </a:r>
          </a:p>
        </p:txBody>
      </p:sp>
      <p:sp>
        <p:nvSpPr>
          <p:cNvPr id="5" name="py0">
            <a:extLst xmlns:a="http://schemas.openxmlformats.org/drawingml/2006/main">
              <a:ext uri="{FF2B5EF4-FFF2-40B4-BE49-F238E27FC236}">
                <a16:creationId xmlns:a16="http://schemas.microsoft.com/office/drawing/2014/main" id="{C55076F6-A714-4CD0-BE5D-1B414EE6928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céng</a:t>
            </a:r>
          </a:p>
        </p:txBody>
      </p:sp>
      <p:sp>
        <p:nvSpPr>
          <p:cNvPr id="6" name="vi0">
            <a:extLst xmlns:a="http://schemas.openxmlformats.org/drawingml/2006/main">
              <a:ext uri="{FF2B5EF4-FFF2-40B4-BE49-F238E27FC236}">
                <a16:creationId xmlns:a16="http://schemas.microsoft.com/office/drawing/2014/main" id="{9CA6C7A7-7D0A-48C2-AF9F-8B56F509D53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tầng lớp</a:t>
            </a:r>
          </a:p>
        </p:txBody>
      </p:sp>
      <p:sp>
        <p:nvSpPr>
          <p:cNvPr id="7" name="zh1">
            <a:extLst xmlns:a="http://schemas.openxmlformats.org/drawingml/2006/main">
              <a:ext uri="{FF2B5EF4-FFF2-40B4-BE49-F238E27FC236}">
                <a16:creationId xmlns:a16="http://schemas.microsoft.com/office/drawing/2014/main" id="{A128CBF6-098E-4F30-86C4-6118D603AEB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更</a:t>
            </a:r>
          </a:p>
        </p:txBody>
      </p:sp>
      <p:sp>
        <p:nvSpPr>
          <p:cNvPr id="8" name="py1">
            <a:extLst xmlns:a="http://schemas.openxmlformats.org/drawingml/2006/main">
              <a:ext uri="{FF2B5EF4-FFF2-40B4-BE49-F238E27FC236}">
                <a16:creationId xmlns:a16="http://schemas.microsoft.com/office/drawing/2014/main" id="{0A79D5E3-8C65-4A70-80DE-874E5FD8AAD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gèng</a:t>
            </a:r>
          </a:p>
        </p:txBody>
      </p:sp>
      <p:sp>
        <p:nvSpPr>
          <p:cNvPr id="9" name="vi1">
            <a:extLst xmlns:a="http://schemas.openxmlformats.org/drawingml/2006/main">
              <a:ext uri="{FF2B5EF4-FFF2-40B4-BE49-F238E27FC236}">
                <a16:creationId xmlns:a16="http://schemas.microsoft.com/office/drawing/2014/main" id="{7573FAA4-88F8-432F-BF10-EAA39C1293D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hơn nữa</a:t>
            </a:r>
          </a:p>
        </p:txBody>
      </p:sp>
      <p:sp>
        <p:nvSpPr>
          <p:cNvPr id="10" name="zh2">
            <a:extLst xmlns:a="http://schemas.openxmlformats.org/drawingml/2006/main">
              <a:ext uri="{FF2B5EF4-FFF2-40B4-BE49-F238E27FC236}">
                <a16:creationId xmlns:a16="http://schemas.microsoft.com/office/drawing/2014/main" id="{F18242E4-4B4A-4391-A988-D21C6E8A177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刻</a:t>
            </a:r>
          </a:p>
        </p:txBody>
      </p:sp>
      <p:sp>
        <p:nvSpPr>
          <p:cNvPr id="11" name="py2">
            <a:extLst xmlns:a="http://schemas.openxmlformats.org/drawingml/2006/main">
              <a:ext uri="{FF2B5EF4-FFF2-40B4-BE49-F238E27FC236}">
                <a16:creationId xmlns:a16="http://schemas.microsoft.com/office/drawing/2014/main" id="{0CDFB281-3BB0-470E-9019-47FDC57D6BE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kè</a:t>
            </a:r>
          </a:p>
        </p:txBody>
      </p:sp>
      <p:sp>
        <p:nvSpPr>
          <p:cNvPr id="12" name="vi2">
            <a:extLst xmlns:a="http://schemas.openxmlformats.org/drawingml/2006/main">
              <a:ext uri="{FF2B5EF4-FFF2-40B4-BE49-F238E27FC236}">
                <a16:creationId xmlns:a16="http://schemas.microsoft.com/office/drawing/2014/main" id="{8DDD157F-2208-4CBB-ADF1-7A4A2E08D9B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khắc mười lăm phút</a:t>
            </a:r>
          </a:p>
        </p:txBody>
      </p:sp>
      <p:sp>
        <p:nvSpPr>
          <p:cNvPr id="13" name="zh3">
            <a:extLst xmlns:a="http://schemas.openxmlformats.org/drawingml/2006/main">
              <a:ext uri="{FF2B5EF4-FFF2-40B4-BE49-F238E27FC236}">
                <a16:creationId xmlns:a16="http://schemas.microsoft.com/office/drawing/2014/main" id="{9E1FBF83-3534-4603-A1E3-4E7CED0F37FC}"/>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裙子</a:t>
            </a:r>
          </a:p>
        </p:txBody>
      </p:sp>
      <p:sp>
        <p:nvSpPr>
          <p:cNvPr id="14" name="py3">
            <a:extLst xmlns:a="http://schemas.openxmlformats.org/drawingml/2006/main">
              <a:ext uri="{FF2B5EF4-FFF2-40B4-BE49-F238E27FC236}">
                <a16:creationId xmlns:a16="http://schemas.microsoft.com/office/drawing/2014/main" id="{3409F089-0F8A-4EA3-BAE9-7526DBDF4D0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qúnzi</a:t>
            </a:r>
          </a:p>
        </p:txBody>
      </p:sp>
      <p:sp>
        <p:nvSpPr>
          <p:cNvPr id="15" name="vi3">
            <a:extLst xmlns:a="http://schemas.openxmlformats.org/drawingml/2006/main">
              <a:ext uri="{FF2B5EF4-FFF2-40B4-BE49-F238E27FC236}">
                <a16:creationId xmlns:a16="http://schemas.microsoft.com/office/drawing/2014/main" id="{E2D64552-A3BA-4631-83ED-C444023DFEA8}"/>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váy</a:t>
            </a:r>
          </a:p>
        </p:txBody>
      </p:sp>
      <p:sp>
        <p:nvSpPr>
          <p:cNvPr id="16" name="zh4">
            <a:extLst xmlns:a="http://schemas.openxmlformats.org/drawingml/2006/main">
              <a:ext uri="{FF2B5EF4-FFF2-40B4-BE49-F238E27FC236}">
                <a16:creationId xmlns:a16="http://schemas.microsoft.com/office/drawing/2014/main" id="{C2C9248F-6560-46F5-8706-36C5CB6F2B55}"/>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小区</a:t>
            </a:r>
          </a:p>
        </p:txBody>
      </p:sp>
      <p:sp>
        <p:nvSpPr>
          <p:cNvPr id="17" name="py4">
            <a:extLst xmlns:a="http://schemas.openxmlformats.org/drawingml/2006/main">
              <a:ext uri="{FF2B5EF4-FFF2-40B4-BE49-F238E27FC236}">
                <a16:creationId xmlns:a16="http://schemas.microsoft.com/office/drawing/2014/main" id="{65FCB340-7880-44B0-88DE-B00A26DBD5C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xiǎoqū</a:t>
            </a:r>
          </a:p>
        </p:txBody>
      </p:sp>
      <p:sp>
        <p:nvSpPr>
          <p:cNvPr id="18" name="vi4">
            <a:extLst xmlns:a="http://schemas.openxmlformats.org/drawingml/2006/main">
              <a:ext uri="{FF2B5EF4-FFF2-40B4-BE49-F238E27FC236}">
                <a16:creationId xmlns:a16="http://schemas.microsoft.com/office/drawing/2014/main" id="{FBA96A37-7409-4A48-92F7-7A6B09907AE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khu dân cư</a:t>
            </a:r>
          </a:p>
        </p:txBody>
      </p:sp>
      <p:sp>
        <p:nvSpPr>
          <p:cNvPr id="19" name="zh5">
            <a:extLst xmlns:a="http://schemas.openxmlformats.org/drawingml/2006/main">
              <a:ext uri="{FF2B5EF4-FFF2-40B4-BE49-F238E27FC236}">
                <a16:creationId xmlns:a16="http://schemas.microsoft.com/office/drawing/2014/main" id="{66C07D0A-54BB-4419-A187-B8060E57D3D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只有</a:t>
            </a:r>
          </a:p>
        </p:txBody>
      </p:sp>
      <p:sp>
        <p:nvSpPr>
          <p:cNvPr id="20" name="py5">
            <a:extLst xmlns:a="http://schemas.openxmlformats.org/drawingml/2006/main">
              <a:ext uri="{FF2B5EF4-FFF2-40B4-BE49-F238E27FC236}">
                <a16:creationId xmlns:a16="http://schemas.microsoft.com/office/drawing/2014/main" id="{0E79CB63-99D5-4FA5-841E-8DA9BBC13403}"/>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zhǐyǒu</a:t>
            </a:r>
          </a:p>
        </p:txBody>
      </p:sp>
      <p:sp>
        <p:nvSpPr>
          <p:cNvPr id="21" name="vi5">
            <a:extLst xmlns:a="http://schemas.openxmlformats.org/drawingml/2006/main">
              <a:ext uri="{FF2B5EF4-FFF2-40B4-BE49-F238E27FC236}">
                <a16:creationId xmlns:a16="http://schemas.microsoft.com/office/drawing/2014/main" id="{E975FAA2-7131-4903-802D-23C8CE122E15}"/>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chỉ có</a:t>
            </a:r>
          </a:p>
        </p:txBody>
      </p:sp>
    </p:spTree>
    <p:extLst>
      <p:ext uri="{BB962C8B-B14F-4D97-AF65-F5344CB8AC3E}">
        <p14:creationId xmlns:p14="http://schemas.microsoft.com/office/powerpoint/2010/main" val="1913759020"/>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3EA3542-8F6D-4957-80B3-77759C769E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8413D228-8479-4025-BC05-B3CA912C1D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1B2023BF-1B78-4F6C-845E-CFAA976950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0858B84-D3FE-41A5-BA28-5FF85CBD443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一……就……</a:t>
            </a:r>
          </a:p>
        </p:txBody>
      </p:sp>
      <p:sp>
        <p:nvSpPr>
          <p:cNvPr id="5" name="rule">
            <a:extLst xmlns:a="http://schemas.openxmlformats.org/drawingml/2006/main">
              <a:ext uri="{FF2B5EF4-FFF2-40B4-BE49-F238E27FC236}">
                <a16:creationId xmlns:a16="http://schemas.microsoft.com/office/drawing/2014/main" id="{FE8CAD08-9231-418D-BEEA-B09C0B9737F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我一到家就关掉通知。 Tôi vừa về nhà là tắt thông báo.</a:t>
            </a:r>
          </a:p>
        </p:txBody>
      </p:sp>
    </p:spTree>
    <p:extLst>
      <p:ext uri="{BB962C8B-B14F-4D97-AF65-F5344CB8AC3E}">
        <p14:creationId xmlns:p14="http://schemas.microsoft.com/office/powerpoint/2010/main" val="16528854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53D94DB-33A0-4BA4-9203-434B7B0D8E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3521B587-FA82-46C4-8420-02A1234BAF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9A45BA3-49DC-415F-AA0B-EF6D7226543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4E7AE7E4-BE97-43F3-9DD9-73562E2DCFEB}"/>
              </a:ext>
            </a:extLst>
            <ns0:hlinkClick xmlns:ns0="http://schemas.openxmlformats.org/drawingml/2006/main" xmlns:ns1="http://schemas.openxmlformats.org/officeDocument/2006/relationships" ns1:id="rIdInteractive3">
              <ns0:snd ns1:embed="rIdEmbeddedAudio4" name="HSK3-3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F621D7B-3AFB-49A3-BDF3-CF7D07CEDFC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074A373-F199-4FAC-A172-9681A094901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95270647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3910379-F503-4357-8F3A-B12FF8DA71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7BEDBE43-A3FD-4391-B424-C547A79DC9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06CE18D-BB99-48AD-BBBB-235562768EE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69DFEBA-4E37-4E1D-ACA7-FDB26BB9D36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小林想使用学习软件，但是忘记密码。他按照软件说明找回账号，不把密码发给别人</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。登录后，他点击学习。</a:t>
            </a:r>
          </a:p>
        </p:txBody>
      </p:sp>
      <p:sp>
        <p:nvSpPr>
          <p:cNvPr id="5" name="q0">
            <a:extLst xmlns:a="http://schemas.openxmlformats.org/drawingml/2006/main">
              <a:ext uri="{FF2B5EF4-FFF2-40B4-BE49-F238E27FC236}">
                <a16:creationId xmlns:a16="http://schemas.microsoft.com/office/drawing/2014/main" id="{689FCB9A-17DE-4F5B-8243-F4C6A38C319F}"/>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小林遇到什么问题？</a:t>
            </a:r>
          </a:p>
        </p:txBody>
      </p:sp>
      <p:sp>
        <p:nvSpPr>
          <p:cNvPr id="6" name="q1">
            <a:extLst xmlns:a="http://schemas.openxmlformats.org/drawingml/2006/main">
              <a:ext uri="{FF2B5EF4-FFF2-40B4-BE49-F238E27FC236}">
                <a16:creationId xmlns:a16="http://schemas.microsoft.com/office/drawing/2014/main" id="{D7F19178-D647-4DCD-AC5D-569FDB451657}"/>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他应该把密码发给朋友吗？</a:t>
            </a:r>
          </a:p>
        </p:txBody>
      </p:sp>
    </p:spTree>
    <p:extLst>
      <p:ext uri="{BB962C8B-B14F-4D97-AF65-F5344CB8AC3E}">
        <p14:creationId xmlns:p14="http://schemas.microsoft.com/office/powerpoint/2010/main" val="707654560"/>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295B419-1BEF-4AC5-95DB-79B1CD2A77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FD96636C-AF98-414D-B1C9-6709A1B5CF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FB8F7E8-DDFD-4D6E-A8EF-BB735A2000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79DA52E-9DA7-4F91-9581-CAF213D1E2B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3C46DBD6-0741-4C1B-BA61-8BE43DFFAC37}"/>
              </a:ext>
            </a:extLst>
            <ns0:hlinkClick xmlns:ns0="http://schemas.openxmlformats.org/drawingml/2006/main" xmlns:ns1="http://schemas.openxmlformats.org/officeDocument/2006/relationships" ns1:id="rIdInteractive3">
              <ns0:snd ns1:embed="rIdEmbeddedAudio4" name="HSK3-3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EB30294-B13A-4CEF-B5C9-C3AA66F7AB3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资料安全</a:t>
            </a:r>
          </a:p>
        </p:txBody>
      </p:sp>
      <p:sp>
        <p:nvSpPr>
          <p:cNvPr id="7" name="choice_1">
            <a:extLst xmlns:a="http://schemas.openxmlformats.org/drawingml/2006/main">
              <a:ext uri="{FF2B5EF4-FFF2-40B4-BE49-F238E27FC236}">
                <a16:creationId xmlns:a16="http://schemas.microsoft.com/office/drawing/2014/main" id="{DB652060-6A9D-44E4-86DD-39E6F10131F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个人信息</a:t>
            </a:r>
          </a:p>
        </p:txBody>
      </p:sp>
      <p:sp>
        <p:nvSpPr>
          <p:cNvPr id="8" name="choice_2">
            <a:extLst xmlns:a="http://schemas.openxmlformats.org/drawingml/2006/main">
              <a:ext uri="{FF2B5EF4-FFF2-40B4-BE49-F238E27FC236}">
                <a16:creationId xmlns:a16="http://schemas.microsoft.com/office/drawing/2014/main" id="{29BB710C-52AD-49F2-B9CD-32E1EA23401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在线</a:t>
            </a:r>
          </a:p>
        </p:txBody>
      </p:sp>
    </p:spTree>
    <p:extLst>
      <p:ext uri="{BB962C8B-B14F-4D97-AF65-F5344CB8AC3E}">
        <p14:creationId xmlns:p14="http://schemas.microsoft.com/office/powerpoint/2010/main" val="9349394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9EC58B3-4559-46E2-BB40-25A8A2F64F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716685E0-C254-4CC8-B11A-8E5DF6F82C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6CD16EE-82E2-4B82-926B-7280F08276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A58A142-7134-4137-9601-0069CCA243B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在线 (zài xiàn).</a:t>
            </a:r>
          </a:p>
        </p:txBody>
      </p:sp>
      <p:sp>
        <p:nvSpPr>
          <p:cNvPr id="5" name="stretch">
            <a:extLst xmlns:a="http://schemas.openxmlformats.org/drawingml/2006/main">
              <a:ext uri="{FF2B5EF4-FFF2-40B4-BE49-F238E27FC236}">
                <a16:creationId xmlns:a16="http://schemas.microsoft.com/office/drawing/2014/main" id="{83FEF522-67F1-4D2A-A50B-70CC1915433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D5FB7D2-946D-435E-9B59-9F171D0E9A2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82585653"/>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BDFA742-A510-47C2-B09E-A27DA02DEA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A28E0F48-909A-4DD8-8251-118E8E1E77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DD0064A-E4BA-4FF2-A1C4-C6ED7FEB43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C99A7D03-121F-47A2-A3FB-D33DC8C7D82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86AFC15-1F4E-499F-9275-18C240B9FBB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9293935"/>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6BC26A6-CCE2-4561-9A5B-F8FD4CB607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E94AF7F7-B1BC-4C4E-A4AE-FA4B9B7EBE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D841436-49F0-4804-B2FF-1ABB208A06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80E9C94-EBA3-4DF5-9FF2-D26358AD9CE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hướng dẫn bốn bước của ứng dụng giả định. Hướng dẫn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bạn thao tác bằng lời, dùng dữ liệu minh họa.</a:t>
            </a:r>
          </a:p>
        </p:txBody>
      </p:sp>
      <p:sp>
        <p:nvSpPr>
          <p:cNvPr id="5" name="taskrule">
            <a:extLst xmlns:a="http://schemas.openxmlformats.org/drawingml/2006/main">
              <a:ext uri="{FF2B5EF4-FFF2-40B4-BE49-F238E27FC236}">
                <a16:creationId xmlns:a16="http://schemas.microsoft.com/office/drawing/2014/main" id="{B320E4E6-A6A6-4049-8A44-EC613368F93A}"/>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13199563"/>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E54E290-1395-4991-9AEA-EF2F075933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0ACB0CE3-F2FC-41A5-9624-F5E0DD6F34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42CBBB3-45A8-454A-A24A-1D86C3554A5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在"/>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线"/>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资"/>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料"/>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安"/>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全"/>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11129532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3DE48A1-FB93-48E8-850D-070C2D5605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B9D370E9-2EEA-405E-8773-7E88A8FF45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2A4CC881-C661-458F-893E-D1B6DB4858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00D5273-D0B4-421F-9A07-520D3BD8097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0D9EF05-1B9E-4D37-B022-CE05D117B568}"/>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ACF54C9-2826-4B1C-9E37-C6ED16B0B0CB}"/>
              </a:ext>
            </a:extLst>
            <ns0:hlinkClick xmlns:ns0="http://schemas.openxmlformats.org/drawingml/2006/main" xmlns:ns1="http://schemas.openxmlformats.org/officeDocument/2006/relationships" ns1:id="rIdInteractive3">
              <ns0:snd ns1:embed="rIdEmbeddedAudio4" name="HSK3-3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10232650"/>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2D13E3-5060-4799-91AF-65E3EDE17F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HSK3-33</a:t>
            </a:r>
          </a:p>
        </p:txBody>
      </p:sp>
      <p:sp>
        <p:nvSpPr>
          <p:cNvPr id="2" name="heading">
            <a:extLst xmlns:a="http://schemas.openxmlformats.org/drawingml/2006/main">
              <a:ext uri="{FF2B5EF4-FFF2-40B4-BE49-F238E27FC236}">
                <a16:creationId xmlns:a16="http://schemas.microsoft.com/office/drawing/2014/main" id="{B844CCB5-2F18-4554-9309-EE4822E687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9DE2263B-94DD-411C-9629-71A7EB368A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52D6B8C-5F95-405C-A085-D4F544E2C3B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6DA493D-DD85-412A-825A-0E35446074E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549748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2026-10-18T07:29:14.1620000Z</dcterms:created>
  <dcterms:modified xsi:type="dcterms:W3CDTF">2026-10-18T07:29:14.1620000Z</dcterms:modified>
</coreProperties>
</file>