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b2a2e97fc2c14cce" /><Relationship Type="http://schemas.openxmlformats.org/officeDocument/2006/relationships/extended-properties" Target="/docProps/app.xml" Id="R2595de1b0b3343a9" /><Relationship Type="http://schemas.openxmlformats.org/officeDocument/2006/relationships/officeDocument" Target="/ppt/presentation.xml" Id="Re784e90c28f247da" /></Relationships>
</file>

<file path=ppt/presentation.xml><?xml version="1.0" encoding="utf-8"?>
<p:presentation xmlns:p="http://schemas.openxmlformats.org/presentationml/2006/main">
  <p:sldMasterIdLst>
    <p:sldMasterId xmlns:r="http://schemas.openxmlformats.org/officeDocument/2006/relationships" id="2147483648" r:id="R6425820e0efe49d7"/>
  </p:sldMasterIdLst>
  <p:notesMasterIdLst>
    <p:notesMasterId xmlns:r="http://schemas.openxmlformats.org/officeDocument/2006/relationships" r:id="Rbec741a3445b497b"/>
  </p:notesMasterIdLst>
  <p:sldIdLst>
    <p:sldId xmlns:r="http://schemas.openxmlformats.org/officeDocument/2006/relationships" id="256" r:id="Ra81b94acdc2744c2"/>
    <p:sldId xmlns:r="http://schemas.openxmlformats.org/officeDocument/2006/relationships" id="257" r:id="R63d3e0619c214c57"/>
    <p:sldId xmlns:r="http://schemas.openxmlformats.org/officeDocument/2006/relationships" id="258" r:id="R74fff6f59b9a478e"/>
    <p:sldId xmlns:r="http://schemas.openxmlformats.org/officeDocument/2006/relationships" id="259" r:id="R76d719840c804e8f"/>
    <p:sldId xmlns:r="http://schemas.openxmlformats.org/officeDocument/2006/relationships" id="260" r:id="Ra4f562a8ca3343b2"/>
    <p:sldId xmlns:r="http://schemas.openxmlformats.org/officeDocument/2006/relationships" id="261" r:id="Rd6245a79cd884bbc"/>
    <p:sldId xmlns:r="http://schemas.openxmlformats.org/officeDocument/2006/relationships" id="262" r:id="R410213589c834179"/>
    <p:sldId xmlns:r="http://schemas.openxmlformats.org/officeDocument/2006/relationships" id="263" r:id="R4c8e38de88a9449a"/>
    <p:sldId xmlns:r="http://schemas.openxmlformats.org/officeDocument/2006/relationships" id="264" r:id="R988fb512bbe447cd"/>
    <p:sldId xmlns:r="http://schemas.openxmlformats.org/officeDocument/2006/relationships" id="265" r:id="Re323139609df4a03"/>
    <p:sldId xmlns:r="http://schemas.openxmlformats.org/officeDocument/2006/relationships" id="266" r:id="R6e975b095fd3404e"/>
    <p:sldId xmlns:r="http://schemas.openxmlformats.org/officeDocument/2006/relationships" id="267" r:id="Rbbfaaa997d1646d5"/>
    <p:sldId xmlns:r="http://schemas.openxmlformats.org/officeDocument/2006/relationships" id="268" r:id="R03e599571d7c4ca2"/>
    <p:sldId xmlns:r="http://schemas.openxmlformats.org/officeDocument/2006/relationships" id="269" r:id="R3a7a8144419245c9"/>
    <p:sldId xmlns:r="http://schemas.openxmlformats.org/officeDocument/2006/relationships" id="270" r:id="R254645c776694b03"/>
    <p:sldId xmlns:r="http://schemas.openxmlformats.org/officeDocument/2006/relationships" id="271" r:id="Rc9367dbbbb334ff2"/>
    <p:sldId xmlns:r="http://schemas.openxmlformats.org/officeDocument/2006/relationships" id="272" r:id="Re4ba7879cd4f4338"/>
    <p:sldId xmlns:r="http://schemas.openxmlformats.org/officeDocument/2006/relationships" id="273" r:id="Raaaa8bddeb5549c1"/>
    <p:sldId xmlns:r="http://schemas.openxmlformats.org/officeDocument/2006/relationships" id="274" r:id="R25fa9e4f0a0d415c"/>
    <p:sldId xmlns:r="http://schemas.openxmlformats.org/officeDocument/2006/relationships" id="275" r:id="R1811cd84168d4073"/>
    <p:sldId xmlns:r="http://schemas.openxmlformats.org/officeDocument/2006/relationships" id="276" r:id="Re32e925393e74ead"/>
    <p:sldId xmlns:r="http://schemas.openxmlformats.org/officeDocument/2006/relationships" id="277" r:id="R2b3a3747b09d402f"/>
    <p:sldId xmlns:r="http://schemas.openxmlformats.org/officeDocument/2006/relationships" id="278" r:id="Rfe9e48f889374c61"/>
    <p:sldId xmlns:r="http://schemas.openxmlformats.org/officeDocument/2006/relationships" id="279" r:id="Rd5d1636fcab64190"/>
    <p:sldId xmlns:r="http://schemas.openxmlformats.org/officeDocument/2006/relationships" id="280" r:id="R63b96b646bc54993"/>
    <p:sldId xmlns:r="http://schemas.openxmlformats.org/officeDocument/2006/relationships" id="281" r:id="R66c611bf64024936"/>
    <p:sldId xmlns:r="http://schemas.openxmlformats.org/officeDocument/2006/relationships" id="282" r:id="R4cecbcc7b5954f1e"/>
    <p:sldId xmlns:r="http://schemas.openxmlformats.org/officeDocument/2006/relationships" id="283" r:id="R39776703740d4fa0"/>
    <p:sldId xmlns:r="http://schemas.openxmlformats.org/officeDocument/2006/relationships" id="284" r:id="R570b9d906feb4511"/>
    <p:sldId xmlns:r="http://schemas.openxmlformats.org/officeDocument/2006/relationships" id="285" r:id="Re9ad42d840884bc4"/>
    <p:sldId xmlns:r="http://schemas.openxmlformats.org/officeDocument/2006/relationships" id="286" r:id="Ra05b7e28024b4ecf"/>
    <p:sldId xmlns:r="http://schemas.openxmlformats.org/officeDocument/2006/relationships" id="287" r:id="R4c1a122408224c0a"/>
    <p:sldId xmlns:r="http://schemas.openxmlformats.org/officeDocument/2006/relationships" id="288" r:id="Rf035eefd1f404d65"/>
    <p:sldId xmlns:r="http://schemas.openxmlformats.org/officeDocument/2006/relationships" id="289" r:id="Ra50a55a938794208"/>
    <p:sldId xmlns:r="http://schemas.openxmlformats.org/officeDocument/2006/relationships" id="290" r:id="R9b74a67be7ec4a82"/>
    <p:sldId xmlns:r="http://schemas.openxmlformats.org/officeDocument/2006/relationships" id="291" r:id="R315a7c298cce46e6"/>
    <p:sldId xmlns:r="http://schemas.openxmlformats.org/officeDocument/2006/relationships" id="292" r:id="R02181841f4984eeb"/>
    <p:sldId xmlns:r="http://schemas.openxmlformats.org/officeDocument/2006/relationships" id="293" r:id="R222836f97e45433d"/>
    <p:sldId xmlns:r="http://schemas.openxmlformats.org/officeDocument/2006/relationships" id="294" r:id="R750c15e44e974a39"/>
    <p:sldId xmlns:r="http://schemas.openxmlformats.org/officeDocument/2006/relationships" id="295" r:id="Rdb3984940e244c9a"/>
    <p:sldId xmlns:r="http://schemas.openxmlformats.org/officeDocument/2006/relationships" id="296" r:id="R9017591a61b14f6f"/>
    <p:sldId xmlns:r="http://schemas.openxmlformats.org/officeDocument/2006/relationships" id="297" r:id="R5350841e3eb546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d2a4a6fe1c4a30" /><Relationship Type="http://schemas.openxmlformats.org/officeDocument/2006/relationships/slideMaster" Target="/ppt/slideMasters/slideMaster1.xml" Id="R6425820e0efe49d7" /><Relationship Type="http://schemas.openxmlformats.org/officeDocument/2006/relationships/notesMaster" Target="/ppt/notesMasters/notesMaster1.xml" Id="Rbec741a3445b497b" /><Relationship Type="http://schemas.openxmlformats.org/officeDocument/2006/relationships/presProps" Target="/ppt/presProps.xml" Id="Rfb5ca8d877ff49ec" /><Relationship Type="http://schemas.openxmlformats.org/officeDocument/2006/relationships/tableStyles" Target="/ppt/tableStyles.xml" Id="Ra1194f557d9144ba" /><Relationship Type="http://schemas.openxmlformats.org/officeDocument/2006/relationships/slide" Target="/ppt/slides/slide1.xml" Id="Ra81b94acdc2744c2" /><Relationship Type="http://schemas.openxmlformats.org/officeDocument/2006/relationships/slide" Target="/ppt/slides/slide2.xml" Id="R63d3e0619c214c57" /><Relationship Type="http://schemas.openxmlformats.org/officeDocument/2006/relationships/slide" Target="/ppt/slides/slide3.xml" Id="R74fff6f59b9a478e" /><Relationship Type="http://schemas.openxmlformats.org/officeDocument/2006/relationships/slide" Target="/ppt/slides/slide4.xml" Id="R76d719840c804e8f" /><Relationship Type="http://schemas.openxmlformats.org/officeDocument/2006/relationships/slide" Target="/ppt/slides/slide5.xml" Id="Ra4f562a8ca3343b2" /><Relationship Type="http://schemas.openxmlformats.org/officeDocument/2006/relationships/slide" Target="/ppt/slides/slide6.xml" Id="Rd6245a79cd884bbc" /><Relationship Type="http://schemas.openxmlformats.org/officeDocument/2006/relationships/slide" Target="/ppt/slides/slide7.xml" Id="R410213589c834179" /><Relationship Type="http://schemas.openxmlformats.org/officeDocument/2006/relationships/slide" Target="/ppt/slides/slide8.xml" Id="R4c8e38de88a9449a" /><Relationship Type="http://schemas.openxmlformats.org/officeDocument/2006/relationships/slide" Target="/ppt/slides/slide9.xml" Id="R988fb512bbe447cd" /><Relationship Type="http://schemas.openxmlformats.org/officeDocument/2006/relationships/slide" Target="/ppt/slides/slide10.xml" Id="Re323139609df4a03" /><Relationship Type="http://schemas.openxmlformats.org/officeDocument/2006/relationships/slide" Target="/ppt/slides/slide11.xml" Id="R6e975b095fd3404e" /><Relationship Type="http://schemas.openxmlformats.org/officeDocument/2006/relationships/slide" Target="/ppt/slides/slide12.xml" Id="Rbbfaaa997d1646d5" /><Relationship Type="http://schemas.openxmlformats.org/officeDocument/2006/relationships/slide" Target="/ppt/slides/slide13.xml" Id="R03e599571d7c4ca2" /><Relationship Type="http://schemas.openxmlformats.org/officeDocument/2006/relationships/slide" Target="/ppt/slides/slide14.xml" Id="R3a7a8144419245c9" /><Relationship Type="http://schemas.openxmlformats.org/officeDocument/2006/relationships/slide" Target="/ppt/slides/slide15.xml" Id="R254645c776694b03" /><Relationship Type="http://schemas.openxmlformats.org/officeDocument/2006/relationships/slide" Target="/ppt/slides/slide16.xml" Id="Rc9367dbbbb334ff2" /><Relationship Type="http://schemas.openxmlformats.org/officeDocument/2006/relationships/slide" Target="/ppt/slides/slide17.xml" Id="Re4ba7879cd4f4338" /><Relationship Type="http://schemas.openxmlformats.org/officeDocument/2006/relationships/slide" Target="/ppt/slides/slide18.xml" Id="Raaaa8bddeb5549c1" /><Relationship Type="http://schemas.openxmlformats.org/officeDocument/2006/relationships/slide" Target="/ppt/slides/slide19.xml" Id="R25fa9e4f0a0d415c" /><Relationship Type="http://schemas.openxmlformats.org/officeDocument/2006/relationships/slide" Target="/ppt/slides/slide20.xml" Id="R1811cd84168d4073" /><Relationship Type="http://schemas.openxmlformats.org/officeDocument/2006/relationships/slide" Target="/ppt/slides/slide21.xml" Id="Re32e925393e74ead" /><Relationship Type="http://schemas.openxmlformats.org/officeDocument/2006/relationships/slide" Target="/ppt/slides/slide22.xml" Id="R2b3a3747b09d402f" /><Relationship Type="http://schemas.openxmlformats.org/officeDocument/2006/relationships/slide" Target="/ppt/slides/slide23.xml" Id="Rfe9e48f889374c61" /><Relationship Type="http://schemas.openxmlformats.org/officeDocument/2006/relationships/slide" Target="/ppt/slides/slide24.xml" Id="Rd5d1636fcab64190" /><Relationship Type="http://schemas.openxmlformats.org/officeDocument/2006/relationships/slide" Target="/ppt/slides/slide25.xml" Id="R63b96b646bc54993" /><Relationship Type="http://schemas.openxmlformats.org/officeDocument/2006/relationships/slide" Target="/ppt/slides/slide26.xml" Id="R66c611bf64024936" /><Relationship Type="http://schemas.openxmlformats.org/officeDocument/2006/relationships/slide" Target="/ppt/slides/slide27.xml" Id="R4cecbcc7b5954f1e" /><Relationship Type="http://schemas.openxmlformats.org/officeDocument/2006/relationships/slide" Target="/ppt/slides/slide28.xml" Id="R39776703740d4fa0" /><Relationship Type="http://schemas.openxmlformats.org/officeDocument/2006/relationships/slide" Target="/ppt/slides/slide29.xml" Id="R570b9d906feb4511" /><Relationship Type="http://schemas.openxmlformats.org/officeDocument/2006/relationships/slide" Target="/ppt/slides/slide30.xml" Id="Re9ad42d840884bc4" /><Relationship Type="http://schemas.openxmlformats.org/officeDocument/2006/relationships/slide" Target="/ppt/slides/slide31.xml" Id="Ra05b7e28024b4ecf" /><Relationship Type="http://schemas.openxmlformats.org/officeDocument/2006/relationships/slide" Target="/ppt/slides/slide32.xml" Id="R4c1a122408224c0a" /><Relationship Type="http://schemas.openxmlformats.org/officeDocument/2006/relationships/slide" Target="/ppt/slides/slide33.xml" Id="Rf035eefd1f404d65" /><Relationship Type="http://schemas.openxmlformats.org/officeDocument/2006/relationships/slide" Target="/ppt/slides/slide34.xml" Id="Ra50a55a938794208" /><Relationship Type="http://schemas.openxmlformats.org/officeDocument/2006/relationships/slide" Target="/ppt/slides/slide35.xml" Id="R9b74a67be7ec4a82" /><Relationship Type="http://schemas.openxmlformats.org/officeDocument/2006/relationships/slide" Target="/ppt/slides/slide36.xml" Id="R315a7c298cce46e6" /><Relationship Type="http://schemas.openxmlformats.org/officeDocument/2006/relationships/slide" Target="/ppt/slides/slide37.xml" Id="R02181841f4984eeb" /><Relationship Type="http://schemas.openxmlformats.org/officeDocument/2006/relationships/slide" Target="/ppt/slides/slide38.xml" Id="R222836f97e45433d" /><Relationship Type="http://schemas.openxmlformats.org/officeDocument/2006/relationships/slide" Target="/ppt/slides/slide39.xml" Id="R750c15e44e974a39" /><Relationship Type="http://schemas.openxmlformats.org/officeDocument/2006/relationships/slide" Target="/ppt/slides/slide40.xml" Id="Rdb3984940e244c9a" /><Relationship Type="http://schemas.openxmlformats.org/officeDocument/2006/relationships/slide" Target="/ppt/slides/slide41.xml" Id="R9017591a61b14f6f" /><Relationship Type="http://schemas.openxmlformats.org/officeDocument/2006/relationships/slide" Target="/ppt/slides/slide42.xml" Id="R5350841e3eb546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9e07d51e644c2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b2d494df0749b4" /><Relationship Type="http://schemas.openxmlformats.org/officeDocument/2006/relationships/notesMaster" Target="/ppt/notesMasters/notesMaster1.xml" Id="Rf82ea5c718df4a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8bb319fb08497a" /><Relationship Type="http://schemas.openxmlformats.org/officeDocument/2006/relationships/notesMaster" Target="/ppt/notesMasters/notesMaster1.xml" Id="R686af66a65c74be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84c0c1f8434f52" /><Relationship Type="http://schemas.openxmlformats.org/officeDocument/2006/relationships/notesMaster" Target="/ppt/notesMasters/notesMaster1.xml" Id="R229f4fe7bdba46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d4c5e155db478d" /><Relationship Type="http://schemas.openxmlformats.org/officeDocument/2006/relationships/notesMaster" Target="/ppt/notesMasters/notesMaster1.xml" Id="R2b5b8d28da7046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4e8e32e04ed4ee9" /><Relationship Type="http://schemas.openxmlformats.org/officeDocument/2006/relationships/notesMaster" Target="/ppt/notesMasters/notesMaster1.xml" Id="Rd87b7b503f3f4d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6b3dfdc9d149dd" /><Relationship Type="http://schemas.openxmlformats.org/officeDocument/2006/relationships/notesMaster" Target="/ppt/notesMasters/notesMaster1.xml" Id="R04e59139e4ff4c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352283b52148c1" /><Relationship Type="http://schemas.openxmlformats.org/officeDocument/2006/relationships/notesMaster" Target="/ppt/notesMasters/notesMaster1.xml" Id="R9e8035b4b57041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3beb988ce6431e" /><Relationship Type="http://schemas.openxmlformats.org/officeDocument/2006/relationships/notesMaster" Target="/ppt/notesMasters/notesMaster1.xml" Id="Rdd8aa1ca54b642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42d84142714118" /><Relationship Type="http://schemas.openxmlformats.org/officeDocument/2006/relationships/notesMaster" Target="/ppt/notesMasters/notesMaster1.xml" Id="Re3434bce673744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3d8dbd9a2b47f6" /><Relationship Type="http://schemas.openxmlformats.org/officeDocument/2006/relationships/notesMaster" Target="/ppt/notesMasters/notesMaster1.xml" Id="R2fc225df79d4433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5f52aae0ac45f7" /><Relationship Type="http://schemas.openxmlformats.org/officeDocument/2006/relationships/notesMaster" Target="/ppt/notesMasters/notesMaster1.xml" Id="Rf882ac99ab9e47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e9b529680114021" /><Relationship Type="http://schemas.openxmlformats.org/officeDocument/2006/relationships/notesMaster" Target="/ppt/notesMasters/notesMaster1.xml" Id="R00b0e23a22c0491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d077d3b4c66487b" /><Relationship Type="http://schemas.openxmlformats.org/officeDocument/2006/relationships/notesMaster" Target="/ppt/notesMasters/notesMaster1.xml" Id="Rcdd6090327994eb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64a6e1f82e14b22" /><Relationship Type="http://schemas.openxmlformats.org/officeDocument/2006/relationships/notesMaster" Target="/ppt/notesMasters/notesMaster1.xml" Id="Rfcec4bbafee84d4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fa4bfbc71c24715" /><Relationship Type="http://schemas.openxmlformats.org/officeDocument/2006/relationships/notesMaster" Target="/ppt/notesMasters/notesMaster1.xml" Id="R50573fd9b7b046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d62694570244af4" /><Relationship Type="http://schemas.openxmlformats.org/officeDocument/2006/relationships/notesMaster" Target="/ppt/notesMasters/notesMaster1.xml" Id="R37fae88ee24c46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631ca3314e445e9" /><Relationship Type="http://schemas.openxmlformats.org/officeDocument/2006/relationships/notesMaster" Target="/ppt/notesMasters/notesMaster1.xml" Id="Ree754f0a08b6485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71b9e5a04a4255" /><Relationship Type="http://schemas.openxmlformats.org/officeDocument/2006/relationships/notesMaster" Target="/ppt/notesMasters/notesMaster1.xml" Id="R829c798459ff405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c0b0e91ad644d4c" /><Relationship Type="http://schemas.openxmlformats.org/officeDocument/2006/relationships/notesMaster" Target="/ppt/notesMasters/notesMaster1.xml" Id="Raa4b476341e748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a33bb5fb684a7a" /><Relationship Type="http://schemas.openxmlformats.org/officeDocument/2006/relationships/notesMaster" Target="/ppt/notesMasters/notesMaster1.xml" Id="R99f000efac3e414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d6abb536a324632" /><Relationship Type="http://schemas.openxmlformats.org/officeDocument/2006/relationships/notesMaster" Target="/ppt/notesMasters/notesMaster1.xml" Id="Rcd705faf43fd412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706237fd4084c0f" /><Relationship Type="http://schemas.openxmlformats.org/officeDocument/2006/relationships/notesMaster" Target="/ppt/notesMasters/notesMaster1.xml" Id="R4dcbf822c9734fe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a133c42b73346e7" /><Relationship Type="http://schemas.openxmlformats.org/officeDocument/2006/relationships/notesMaster" Target="/ppt/notesMasters/notesMaster1.xml" Id="R827f87f1142544f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016e6776fed4e03" /><Relationship Type="http://schemas.openxmlformats.org/officeDocument/2006/relationships/notesMaster" Target="/ppt/notesMasters/notesMaster1.xml" Id="Rd78a3ee649ee42b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3083742640469e" /><Relationship Type="http://schemas.openxmlformats.org/officeDocument/2006/relationships/notesMaster" Target="/ppt/notesMasters/notesMaster1.xml" Id="Rab13d86f50814c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9a282014aa14295" /><Relationship Type="http://schemas.openxmlformats.org/officeDocument/2006/relationships/notesMaster" Target="/ppt/notesMasters/notesMaster1.xml" Id="R6979c2f0c9fd42f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a663393e7b145b6" /><Relationship Type="http://schemas.openxmlformats.org/officeDocument/2006/relationships/notesMaster" Target="/ppt/notesMasters/notesMaster1.xml" Id="R131fbfdd981242d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c2d3df165a04b69" /><Relationship Type="http://schemas.openxmlformats.org/officeDocument/2006/relationships/notesMaster" Target="/ppt/notesMasters/notesMaster1.xml" Id="Ra6ae4b0f97ea4ed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487d479b194af9" /><Relationship Type="http://schemas.openxmlformats.org/officeDocument/2006/relationships/notesMaster" Target="/ppt/notesMasters/notesMaster1.xml" Id="R3bc7b6d75c5f40f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5321b6db45f4495" /><Relationship Type="http://schemas.openxmlformats.org/officeDocument/2006/relationships/notesMaster" Target="/ppt/notesMasters/notesMaster1.xml" Id="R1c8d6966b4c5485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4b4c4eab1e4cd2" /><Relationship Type="http://schemas.openxmlformats.org/officeDocument/2006/relationships/notesMaster" Target="/ppt/notesMasters/notesMaster1.xml" Id="R8eed9a619e9d429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4c17b45390e4e4b" /><Relationship Type="http://schemas.openxmlformats.org/officeDocument/2006/relationships/notesMaster" Target="/ppt/notesMasters/notesMaster1.xml" Id="Rece972d3ca7b439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5183f0f268e4d11" /><Relationship Type="http://schemas.openxmlformats.org/officeDocument/2006/relationships/notesMaster" Target="/ppt/notesMasters/notesMaster1.xml" Id="R235d2649c0e749c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ccf7857f5634a56" /><Relationship Type="http://schemas.openxmlformats.org/officeDocument/2006/relationships/notesMaster" Target="/ppt/notesMasters/notesMaster1.xml" Id="R55611c4f85ea438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f3f64592647438f" /><Relationship Type="http://schemas.openxmlformats.org/officeDocument/2006/relationships/notesMaster" Target="/ppt/notesMasters/notesMaster1.xml" Id="Re9b9bd1a08cd4c9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d3081096fcd4529" /><Relationship Type="http://schemas.openxmlformats.org/officeDocument/2006/relationships/notesMaster" Target="/ppt/notesMasters/notesMaster1.xml" Id="R50a4715497d948a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9b15d62011d4d94" /><Relationship Type="http://schemas.openxmlformats.org/officeDocument/2006/relationships/notesMaster" Target="/ppt/notesMasters/notesMaster1.xml" Id="R66fed29398704b1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2cfc7a7c3194d59" /><Relationship Type="http://schemas.openxmlformats.org/officeDocument/2006/relationships/notesMaster" Target="/ppt/notesMasters/notesMaster1.xml" Id="R4e30d779ce544f4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7cccfa5a9f544a3" /><Relationship Type="http://schemas.openxmlformats.org/officeDocument/2006/relationships/notesMaster" Target="/ppt/notesMasters/notesMaster1.xml" Id="R5877525e400c43d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164d4d184ef41b8" /><Relationship Type="http://schemas.openxmlformats.org/officeDocument/2006/relationships/notesMaster" Target="/ppt/notesMasters/notesMaster1.xml" Id="R5b19a3c287c74bc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2de74a48ef14887" /><Relationship Type="http://schemas.openxmlformats.org/officeDocument/2006/relationships/notesMaster" Target="/ppt/notesMasters/notesMaster1.xml" Id="Rbdc9ec5e13924cb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bd1ce4b9c334a7c" /><Relationship Type="http://schemas.openxmlformats.org/officeDocument/2006/relationships/notesMaster" Target="/ppt/notesMasters/notesMaster1.xml" Id="R26c7989411224c8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../Audio/HSK3-34_MODEL.mp3. Sau khi tải, giữ thư mục Audio cạnh thư mục Slides. Script: 礼貌。客气。尊重。打扰。麻烦。请坐。请进。随便坐。周末来我家吃饭吧。。谢谢你的邀请，不过这周末恐怕没时间。。没关系，下次再约。。好，我下周有空，可以吗？。可以，我们再联系。。谢谢理解！.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这周末没时间。 / 下周。.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礼貌 (lǐ mào) = lịch sự. Chọn đáp án bằng chuột trong trình chiếu. Chế độ đội: 20 giây trao đổi, 10 giây giải thích. Nhóm đúng và giải thích được nhận hai điểm. Script GAME: 礼貌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HSK3-34: Gặp gỡ và phép lịch sự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../Audio/HSK3-35_MODEL.mp3. Sau khi tải, giữ thư mục Audio cạnh thư mục Slides. Script: 带礼物。感谢。道歉。接受。拒绝。委婉。称呼。关系。小安邀请朋友周末吃饭。朋友这周没时间，礼貌地说明原因，并提出下周再约。小安表示理解。.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这周末没时间。 / 下周。.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下周。 Đối chiếu bài đọc để nêu bằng chứng. Chọn đáp án bằng chuột trong trình chiếu. Chế độ đội: 20 giây trao đổi, 10 giây giải thích. Nhóm đúng và giải thích được nhận hai điểm. Script GAME: 带礼物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HSK3-35: Gặp gỡ và phép lịch sự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../Audio/HSK3-36_MODEL.mp3. Sau khi tải, giữ thư mục Audio cạnh thư mục Slides. Script: 第一次见面。拜访。主人。客人。习惯不同。解释一下。合适的话。表示。小安邀请朋友周末吃饭。朋友这周没时间，礼貌地说明原因，并提出下周再约。小安表示理解。。朋友为什么不来？。朋友提出什么时候再约？.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这周末没时间。 / 下周。.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第一次见面 (dì yī cì jiàn miàn). Chọn đáp án bằng chuột trong trình chiếu. Chế độ đội: 20 giây trao đổi, 10 giây giải thích. Nhóm đúng và giải thích được nhận hai điểm. Script GAME: 第一次见面</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HSK3-36: Gặp gỡ và phép lịch sự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15ac5c1e2647c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e5017dbe33a418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d88c7be3a5f4df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a53e959c003488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6a1e4e4390f48b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dd6fbb549ec48d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D6C0630-42C6-459A-9742-7212963926E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9BCE845-4A1D-45B1-9B84-41AAE041EC9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1D4B66A-54F1-4B34-94DD-F8B4F4230A0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C5ACF5-3677-43B6-B39D-76B401AB3D2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BDAB85B-4BDF-4C08-BFCD-F73FEF1E73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6EAB1A8-583C-4167-976A-C079958F99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2E4E4A9-BFB2-4D33-8F3B-76EF557A500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E7BA613-7F5B-461E-AF45-A69DA03B96C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1707AB-5216-4BBB-A77A-4ED200D7E6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27C74BE-FFAA-4CA0-98AC-0BDF1944E5E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264eaa27274cce" /><Relationship Type="http://schemas.openxmlformats.org/officeDocument/2006/relationships/slideLayout" Target="/ppt/slideLayouts/slideLayout1.xml" Id="Rdcaf297e27064692" /><Relationship Type="http://schemas.openxmlformats.org/officeDocument/2006/relationships/slideLayout" Target="/ppt/slideLayouts/slideLayout2.xml" Id="Ra6f190a5b1894d7c" /><Relationship Type="http://schemas.openxmlformats.org/officeDocument/2006/relationships/slideLayout" Target="/ppt/slideLayouts/slideLayout3.xml" Id="Rfcc7692e041742ca" /><Relationship Type="http://schemas.openxmlformats.org/officeDocument/2006/relationships/slideLayout" Target="/ppt/slideLayouts/slideLayout4.xml" Id="R6af5208bef574f02" /><Relationship Type="http://schemas.openxmlformats.org/officeDocument/2006/relationships/slideLayout" Target="/ppt/slideLayouts/slideLayout5.xml" Id="R651a5f0dafbb4f3c" /><Relationship Type="http://schemas.openxmlformats.org/officeDocument/2006/relationships/slideLayout" Target="/ppt/slideLayouts/slideLayout6.xml" Id="Rc8e210e428634e0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af297e27064692"/>
    <p:sldLayoutId xmlns:r="http://schemas.openxmlformats.org/officeDocument/2006/relationships" id="2147483650" r:id="Ra6f190a5b1894d7c"/>
    <p:sldLayoutId xmlns:r="http://schemas.openxmlformats.org/officeDocument/2006/relationships" id="2147483651" r:id="Rfcc7692e041742ca"/>
    <p:sldLayoutId xmlns:r="http://schemas.openxmlformats.org/officeDocument/2006/relationships" id="2147483652" r:id="R6af5208bef574f02"/>
    <p:sldLayoutId xmlns:r="http://schemas.openxmlformats.org/officeDocument/2006/relationships" id="2147483653" r:id="R651a5f0dafbb4f3c"/>
    <p:sldLayoutId xmlns:r="http://schemas.openxmlformats.org/officeDocument/2006/relationships" id="2147483654" r:id="Rc8e210e428634e0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bb87910128347ad" /><Relationship Type="http://schemas.openxmlformats.org/officeDocument/2006/relationships/notesSlide" Target="/ppt/notesSlides/notesSlide1.xml" Id="R69d04c61ffce43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360615c60a84f77" /><Relationship Type="http://schemas.openxmlformats.org/officeDocument/2006/relationships/notesSlide" Target="/ppt/notesSlides/notesSlide2.xml" Id="Rcd0b310d82a14c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a7b234cf7354a3f" /><Relationship Type="http://schemas.openxmlformats.org/officeDocument/2006/relationships/notesSlide" Target="/ppt/notesSlides/notesSlide3.xml" Id="Re41e8474bdf94c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9a426de69f8419d" /><Relationship Type="http://schemas.openxmlformats.org/officeDocument/2006/relationships/notesSlide" Target="/ppt/notesSlides/notesSlide4.xml" Id="Re113f6f018c347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b7dec5f182a4b20" /><Relationship Type="http://schemas.openxmlformats.org/officeDocument/2006/relationships/notesSlide" Target="/ppt/notesSlides/notesSlide5.xml" Id="R0c5d898e0adb40d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69eee104125d4c29"/><Relationship Type="http://schemas.openxmlformats.org/officeDocument/2006/relationships/notesSlide" Target="/ppt/notesSlides/notesSlide6.xml" Id="R3dcb5dc61dab483f"/><Relationship Id="rIdInteractive3" Type="http://schemas.openxmlformats.org/officeDocument/2006/relationships/hyperlink" Target="../Audio/HSK3-34_MODEL.mp3" TargetMode="External"/><Relationship Id="rIdEmbeddedAudio4" Type="http://schemas.openxmlformats.org/officeDocument/2006/relationships/audio" Target="../media/HSK3-3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0e8f3d38e7a4dd4" /><Relationship Type="http://schemas.openxmlformats.org/officeDocument/2006/relationships/notesSlide" Target="/ppt/notesSlides/notesSlide7.xml" Id="Re4b5d2d6c74d4307"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cb977d2f565044bf"/><Relationship Type="http://schemas.openxmlformats.org/officeDocument/2006/relationships/notesSlide" Target="/ppt/notesSlides/notesSlide8.xml" Id="Rc0dd0ffa215c47e6"/><Relationship Id="rIdInteractive3" Type="http://schemas.openxmlformats.org/officeDocument/2006/relationships/hyperlink" Target="../Audio/HSK3-34_GAME.mp3" TargetMode="External"/><Relationship Id="rIdEmbeddedAudio4" Type="http://schemas.openxmlformats.org/officeDocument/2006/relationships/audio" Target="../media/HSK3-3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bdf0603a871946ef"/><Relationship Type="http://schemas.openxmlformats.org/officeDocument/2006/relationships/notesSlide" Target="/ppt/notesSlides/notesSlide9.xml" Id="Rd5fde823520a409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8053daba9c774265"/><Relationship Type="http://schemas.openxmlformats.org/officeDocument/2006/relationships/notesSlide" Target="/ppt/notesSlides/notesSlide10.xml" Id="Rb4f8f09c00404418"/><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f8adc8c87a74912" /><Relationship Type="http://schemas.openxmlformats.org/officeDocument/2006/relationships/notesSlide" Target="/ppt/notesSlides/notesSlide11.xml" Id="R063b23bce7324a40"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e4b60db544447ab"/><Relationship Type="http://schemas.openxmlformats.org/officeDocument/2006/relationships/notesSlide" Target="/ppt/notesSlides/notesSlide12.xml" Id="Rb622cac58c0748d1"/><Relationship Id="rIdGif3" Type="http://schemas.openxmlformats.org/officeDocument/2006/relationships/image" Target="../media/stroke_31036.gif"/><Relationship Id="rIdGif4" Type="http://schemas.openxmlformats.org/officeDocument/2006/relationships/image" Target="../media/stroke_35980.gif"/><Relationship Id="rIdGif5" Type="http://schemas.openxmlformats.org/officeDocument/2006/relationships/image" Target="../media/stroke_23458.gif"/><Relationship Id="rIdGif6" Type="http://schemas.openxmlformats.org/officeDocument/2006/relationships/image" Target="../media/stroke_27668.gif"/><Relationship Id="rIdGif7" Type="http://schemas.openxmlformats.org/officeDocument/2006/relationships/image" Target="../media/stroke_23562.gif"/><Relationship Id="rIdGif8" Type="http://schemas.openxmlformats.org/officeDocument/2006/relationships/image" Target="../media/stroke_3732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e859256754b84261"/><Relationship Type="http://schemas.openxmlformats.org/officeDocument/2006/relationships/notesSlide" Target="/ppt/notesSlides/notesSlide13.xml" Id="Rddb02cfc7ebc450e"/><Relationship Id="rIdInteractive3" Type="http://schemas.openxmlformats.org/officeDocument/2006/relationships/hyperlink" Target="../Audio/HSK3-34_MODEL.mp3" TargetMode="External"/><Relationship Id="rIdEmbeddedAudio4" Type="http://schemas.openxmlformats.org/officeDocument/2006/relationships/audio" Target="../media/HSK3-3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34d1f112bf24852" /><Relationship Type="http://schemas.openxmlformats.org/officeDocument/2006/relationships/notesSlide" Target="/ppt/notesSlides/notesSlide14.xml" Id="Re96d62bbe030425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e980a65590345ff" /><Relationship Type="http://schemas.openxmlformats.org/officeDocument/2006/relationships/notesSlide" Target="/ppt/notesSlides/notesSlide15.xml" Id="R6499c2aa337a4d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89378890f844d9f" /><Relationship Type="http://schemas.openxmlformats.org/officeDocument/2006/relationships/notesSlide" Target="/ppt/notesSlides/notesSlide16.xml" Id="R34f92a548ee94f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518e24fb5114f7d" /><Relationship Type="http://schemas.openxmlformats.org/officeDocument/2006/relationships/notesSlide" Target="/ppt/notesSlides/notesSlide17.xml" Id="R9075af4a086a485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bf00c1292f94378" /><Relationship Type="http://schemas.openxmlformats.org/officeDocument/2006/relationships/notesSlide" Target="/ppt/notesSlides/notesSlide18.xml" Id="R5b4d0a7643dc4c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874e04df2e14c83" /><Relationship Type="http://schemas.openxmlformats.org/officeDocument/2006/relationships/notesSlide" Target="/ppt/notesSlides/notesSlide19.xml" Id="R32066d621379437b"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94fd6cdd6ae64c78"/><Relationship Type="http://schemas.openxmlformats.org/officeDocument/2006/relationships/notesSlide" Target="/ppt/notesSlides/notesSlide20.xml" Id="R0eb1746348c24fb4"/><Relationship Id="rIdInteractive3" Type="http://schemas.openxmlformats.org/officeDocument/2006/relationships/hyperlink" Target="../Audio/HSK3-35_MODEL.mp3" TargetMode="External"/><Relationship Id="rIdEmbeddedAudio4" Type="http://schemas.openxmlformats.org/officeDocument/2006/relationships/audio" Target="../media/HSK3-3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0bd780bfb1e4159" /><Relationship Type="http://schemas.openxmlformats.org/officeDocument/2006/relationships/notesSlide" Target="/ppt/notesSlides/notesSlide21.xml" Id="R76b067b1ca8e48e5"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8b65b24d49e24217"/><Relationship Type="http://schemas.openxmlformats.org/officeDocument/2006/relationships/notesSlide" Target="/ppt/notesSlides/notesSlide22.xml" Id="R3212b79bb5ed4301"/><Relationship Id="rIdInteractive3" Type="http://schemas.openxmlformats.org/officeDocument/2006/relationships/hyperlink" Target="../Audio/HSK3-35_GAME.mp3" TargetMode="External"/><Relationship Id="rIdEmbeddedAudio4" Type="http://schemas.openxmlformats.org/officeDocument/2006/relationships/audio" Target="../media/HSK3-3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049d58d7e9044c8a"/><Relationship Type="http://schemas.openxmlformats.org/officeDocument/2006/relationships/notesSlide" Target="/ppt/notesSlides/notesSlide23.xml" Id="Rd3b3fa9f9eb34a4f"/><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9334a725e4b94a61"/><Relationship Type="http://schemas.openxmlformats.org/officeDocument/2006/relationships/notesSlide" Target="/ppt/notesSlides/notesSlide24.xml" Id="R99533977b66548ce"/><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6c8fadd792449cc" /><Relationship Type="http://schemas.openxmlformats.org/officeDocument/2006/relationships/notesSlide" Target="/ppt/notesSlides/notesSlide25.xml" Id="R28df1909dbc44fd0"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3acea756e82d4af2"/><Relationship Type="http://schemas.openxmlformats.org/officeDocument/2006/relationships/notesSlide" Target="/ppt/notesSlides/notesSlide26.xml" Id="Re405d950aeaf4df6"/><Relationship Id="rIdGif3" Type="http://schemas.openxmlformats.org/officeDocument/2006/relationships/image" Target="../media/stroke_24102.gif"/><Relationship Id="rIdGif4" Type="http://schemas.openxmlformats.org/officeDocument/2006/relationships/image" Target="../media/stroke_31036.gif"/><Relationship Id="rIdGif5" Type="http://schemas.openxmlformats.org/officeDocument/2006/relationships/image" Target="../media/stroke_29289.gif"/><Relationship Id="rIdGif6" Type="http://schemas.openxmlformats.org/officeDocument/2006/relationships/image" Target="../media/stroke_24863.gif"/><Relationship Id="rIdGif7" Type="http://schemas.openxmlformats.org/officeDocument/2006/relationships/image" Target="../media/stroke_35874.gif"/><Relationship Id="rIdGif8" Type="http://schemas.openxmlformats.org/officeDocument/2006/relationships/image" Target="../media/stroke_3694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8e90c16df19945af"/><Relationship Type="http://schemas.openxmlformats.org/officeDocument/2006/relationships/notesSlide" Target="/ppt/notesSlides/notesSlide27.xml" Id="Rc3d6e6fb74654386"/><Relationship Id="rIdInteractive3" Type="http://schemas.openxmlformats.org/officeDocument/2006/relationships/hyperlink" Target="../Audio/HSK3-35_MODEL.mp3" TargetMode="External"/><Relationship Id="rIdEmbeddedAudio4" Type="http://schemas.openxmlformats.org/officeDocument/2006/relationships/audio" Target="../media/HSK3-3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2512484e88b4c65" /><Relationship Type="http://schemas.openxmlformats.org/officeDocument/2006/relationships/notesSlide" Target="/ppt/notesSlides/notesSlide28.xml" Id="R728e38532b384c9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bc253d2c981e47b8" /><Relationship Type="http://schemas.openxmlformats.org/officeDocument/2006/relationships/notesSlide" Target="/ppt/notesSlides/notesSlide29.xml" Id="R8c27440881584f4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a7d0bdac7d884e89" /><Relationship Type="http://schemas.openxmlformats.org/officeDocument/2006/relationships/notesSlide" Target="/ppt/notesSlides/notesSlide30.xml" Id="Rdef60c592be04fc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ec0717c6f7964396" /><Relationship Type="http://schemas.openxmlformats.org/officeDocument/2006/relationships/notesSlide" Target="/ppt/notesSlides/notesSlide31.xml" Id="R08aa6d03cc2b480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2c95e4af5d9409d" /><Relationship Type="http://schemas.openxmlformats.org/officeDocument/2006/relationships/notesSlide" Target="/ppt/notesSlides/notesSlide32.xml" Id="R917762db817a40b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050fcba517e4efe" /><Relationship Type="http://schemas.openxmlformats.org/officeDocument/2006/relationships/notesSlide" Target="/ppt/notesSlides/notesSlide33.xml" Id="R3394f6f7eded4f6f"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41e29f765cab4dc4"/><Relationship Type="http://schemas.openxmlformats.org/officeDocument/2006/relationships/notesSlide" Target="/ppt/notesSlides/notesSlide34.xml" Id="R0819769e9c8344bc"/><Relationship Id="rIdInteractive3" Type="http://schemas.openxmlformats.org/officeDocument/2006/relationships/hyperlink" Target="../Audio/HSK3-36_MODEL.mp3" TargetMode="External"/><Relationship Id="rIdEmbeddedAudio4" Type="http://schemas.openxmlformats.org/officeDocument/2006/relationships/audio" Target="../media/HSK3-3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ea34c07c31504429" /><Relationship Type="http://schemas.openxmlformats.org/officeDocument/2006/relationships/notesSlide" Target="/ppt/notesSlides/notesSlide35.xml" Id="R445b47afb74d43b6"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fd593540b96d4d88"/><Relationship Type="http://schemas.openxmlformats.org/officeDocument/2006/relationships/notesSlide" Target="/ppt/notesSlides/notesSlide36.xml" Id="R7cb01928f23c4720"/><Relationship Id="rIdInteractive3" Type="http://schemas.openxmlformats.org/officeDocument/2006/relationships/hyperlink" Target="../Audio/HSK3-36_GAME.mp3" TargetMode="External"/><Relationship Id="rIdEmbeddedAudio4" Type="http://schemas.openxmlformats.org/officeDocument/2006/relationships/audio" Target="../media/HSK3-3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4c5f5c129ad74503"/><Relationship Type="http://schemas.openxmlformats.org/officeDocument/2006/relationships/notesSlide" Target="/ppt/notesSlides/notesSlide37.xml" Id="R5723f0d5d3064fdd"/><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3f27ae7c19f64df3"/><Relationship Type="http://schemas.openxmlformats.org/officeDocument/2006/relationships/notesSlide" Target="/ppt/notesSlides/notesSlide38.xml" Id="R70906aebc9d54f27"/><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0359a38bd49d4a86" /><Relationship Type="http://schemas.openxmlformats.org/officeDocument/2006/relationships/notesSlide" Target="/ppt/notesSlides/notesSlide39.xml" Id="Rd639511555894a0c"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fac70aa6455b4705"/><Relationship Type="http://schemas.openxmlformats.org/officeDocument/2006/relationships/notesSlide" Target="/ppt/notesSlides/notesSlide40.xml" Id="Rfb1f1ef7d9ed4320"/><Relationship Id="rIdGif3" Type="http://schemas.openxmlformats.org/officeDocument/2006/relationships/image" Target="../media/stroke_31532.gif"/><Relationship Id="rIdGif4" Type="http://schemas.openxmlformats.org/officeDocument/2006/relationships/image" Target="../media/stroke_19968.gif"/><Relationship Id="rIdGif5" Type="http://schemas.openxmlformats.org/officeDocument/2006/relationships/image" Target="../media/stroke_27425.gif"/><Relationship Id="rIdGif6" Type="http://schemas.openxmlformats.org/officeDocument/2006/relationships/image" Target="../media/stroke_35265.gif"/><Relationship Id="rIdGif7" Type="http://schemas.openxmlformats.org/officeDocument/2006/relationships/image" Target="../media/stroke_38754.gif"/><Relationship Id="rIdGif8" Type="http://schemas.openxmlformats.org/officeDocument/2006/relationships/image" Target="../media/stroke_25308.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9f99594fa9744bf"/><Relationship Type="http://schemas.openxmlformats.org/officeDocument/2006/relationships/notesSlide" Target="/ppt/notesSlides/notesSlide41.xml" Id="R65b9ed0e1f954441"/><Relationship Id="rIdInteractive3" Type="http://schemas.openxmlformats.org/officeDocument/2006/relationships/hyperlink" Target="../Audio/HSK3-36_MODEL.mp3" TargetMode="External"/><Relationship Id="rIdEmbeddedAudio4" Type="http://schemas.openxmlformats.org/officeDocument/2006/relationships/audio" Target="../media/HSK3-3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344a493ec5a74c11" /><Relationship Type="http://schemas.openxmlformats.org/officeDocument/2006/relationships/notesSlide" Target="/ppt/notesSlides/notesSlide42.xml" Id="R7e8c9641a8864349"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9B94D9-FFFE-4745-B757-C94DBE4DA9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74CC1D96-6FBA-4E9D-819A-918F21426D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Gặp gỡ và phép lịch sự</a:t>
            </a:r>
          </a:p>
        </p:txBody>
      </p:sp>
      <p:sp>
        <p:nvSpPr>
          <p:cNvPr id="3" name="page">
            <a:extLst xmlns:a="http://schemas.openxmlformats.org/drawingml/2006/main">
              <a:ext uri="{FF2B5EF4-FFF2-40B4-BE49-F238E27FC236}">
                <a16:creationId xmlns:a16="http://schemas.microsoft.com/office/drawing/2014/main" id="{0471F077-C85F-479C-AB3D-1523298905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C23FAE2-77AA-414B-9707-C7613229083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gặp gỡ và phép lịch sự;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BADC4D90-87FB-47B3-90F0-93AE13846A4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051215955"/>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C2D0E9C-F057-47BD-87B5-21A53FBD8C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C49E1142-DAD4-4A02-BB95-6BC93637DF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229C592-CB48-4C59-B2FC-DEF4A9A2D4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BA024F7-F318-472A-991D-789A268484A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账号     忘记密码     屏幕</a:t>
            </a:r>
          </a:p>
        </p:txBody>
      </p:sp>
      <p:sp>
        <p:nvSpPr>
          <p:cNvPr id="5" name="retrieval">
            <a:extLst xmlns:a="http://schemas.openxmlformats.org/drawingml/2006/main">
              <a:ext uri="{FF2B5EF4-FFF2-40B4-BE49-F238E27FC236}">
                <a16:creationId xmlns:a16="http://schemas.microsoft.com/office/drawing/2014/main" id="{AFBC0EA4-5624-4770-B3FB-F4E0E860F95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8527779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0472AF64-FF1E-4535-A05D-BE400B83D1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791B4DD9-ED33-4B54-B0DA-40F85094E8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106C722-D620-465E-B369-F64DC5EAAC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A83AEA0-F4A0-4EDB-8E85-037D39FAA36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礼貌</a:t>
            </a:r>
          </a:p>
        </p:txBody>
      </p:sp>
      <p:sp>
        <p:nvSpPr>
          <p:cNvPr id="5" name="py0">
            <a:extLst xmlns:a="http://schemas.openxmlformats.org/drawingml/2006/main">
              <a:ext uri="{FF2B5EF4-FFF2-40B4-BE49-F238E27FC236}">
                <a16:creationId xmlns:a16="http://schemas.microsoft.com/office/drawing/2014/main" id="{C248F76D-0C26-4A35-A72D-CFC796E57D7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lǐ mào</a:t>
            </a:r>
          </a:p>
        </p:txBody>
      </p:sp>
      <p:sp>
        <p:nvSpPr>
          <p:cNvPr id="6" name="vi0">
            <a:extLst xmlns:a="http://schemas.openxmlformats.org/drawingml/2006/main">
              <a:ext uri="{FF2B5EF4-FFF2-40B4-BE49-F238E27FC236}">
                <a16:creationId xmlns:a16="http://schemas.microsoft.com/office/drawing/2014/main" id="{9540BB38-1ADF-4DDD-A744-95031E083CD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lịch sự</a:t>
            </a:r>
          </a:p>
        </p:txBody>
      </p:sp>
      <p:sp>
        <p:nvSpPr>
          <p:cNvPr id="7" name="zh1">
            <a:extLst xmlns:a="http://schemas.openxmlformats.org/drawingml/2006/main">
              <a:ext uri="{FF2B5EF4-FFF2-40B4-BE49-F238E27FC236}">
                <a16:creationId xmlns:a16="http://schemas.microsoft.com/office/drawing/2014/main" id="{265EDA3E-5FC5-4E21-8BB1-0853B4C4598A}"/>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客气</a:t>
            </a:r>
          </a:p>
        </p:txBody>
      </p:sp>
      <p:sp>
        <p:nvSpPr>
          <p:cNvPr id="8" name="py1">
            <a:extLst xmlns:a="http://schemas.openxmlformats.org/drawingml/2006/main">
              <a:ext uri="{FF2B5EF4-FFF2-40B4-BE49-F238E27FC236}">
                <a16:creationId xmlns:a16="http://schemas.microsoft.com/office/drawing/2014/main" id="{081A98A0-D76B-4506-9D2A-1CA3DBDAF7D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kè qì</a:t>
            </a:r>
          </a:p>
        </p:txBody>
      </p:sp>
      <p:sp>
        <p:nvSpPr>
          <p:cNvPr id="9" name="vi1">
            <a:extLst xmlns:a="http://schemas.openxmlformats.org/drawingml/2006/main">
              <a:ext uri="{FF2B5EF4-FFF2-40B4-BE49-F238E27FC236}">
                <a16:creationId xmlns:a16="http://schemas.microsoft.com/office/drawing/2014/main" id="{F5601E17-B89A-43A3-92EF-CF82F8AD1E57}"/>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khách sáo</a:t>
            </a:r>
          </a:p>
        </p:txBody>
      </p:sp>
      <p:sp>
        <p:nvSpPr>
          <p:cNvPr id="10" name="zh2">
            <a:extLst xmlns:a="http://schemas.openxmlformats.org/drawingml/2006/main">
              <a:ext uri="{FF2B5EF4-FFF2-40B4-BE49-F238E27FC236}">
                <a16:creationId xmlns:a16="http://schemas.microsoft.com/office/drawing/2014/main" id="{32089487-C6AD-4798-8C15-3763D24691C3}"/>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尊重</a:t>
            </a:r>
          </a:p>
        </p:txBody>
      </p:sp>
      <p:sp>
        <p:nvSpPr>
          <p:cNvPr id="11" name="py2">
            <a:extLst xmlns:a="http://schemas.openxmlformats.org/drawingml/2006/main">
              <a:ext uri="{FF2B5EF4-FFF2-40B4-BE49-F238E27FC236}">
                <a16:creationId xmlns:a16="http://schemas.microsoft.com/office/drawing/2014/main" id="{EE8921F0-DC6B-4A8E-ACA7-B52B4EC9F85F}"/>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zūn zhòng</a:t>
            </a:r>
          </a:p>
        </p:txBody>
      </p:sp>
      <p:sp>
        <p:nvSpPr>
          <p:cNvPr id="12" name="vi2">
            <a:extLst xmlns:a="http://schemas.openxmlformats.org/drawingml/2006/main">
              <a:ext uri="{FF2B5EF4-FFF2-40B4-BE49-F238E27FC236}">
                <a16:creationId xmlns:a16="http://schemas.microsoft.com/office/drawing/2014/main" id="{C0BDFD45-EE0E-4182-B241-F3FC0B7D952C}"/>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tôn trọng</a:t>
            </a:r>
          </a:p>
        </p:txBody>
      </p:sp>
      <p:sp>
        <p:nvSpPr>
          <p:cNvPr id="13" name="zh3">
            <a:extLst xmlns:a="http://schemas.openxmlformats.org/drawingml/2006/main">
              <a:ext uri="{FF2B5EF4-FFF2-40B4-BE49-F238E27FC236}">
                <a16:creationId xmlns:a16="http://schemas.microsoft.com/office/drawing/2014/main" id="{BF3256D7-7230-49CA-AF79-41D5CF7E856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打扰</a:t>
            </a:r>
          </a:p>
        </p:txBody>
      </p:sp>
      <p:sp>
        <p:nvSpPr>
          <p:cNvPr id="14" name="py3">
            <a:extLst xmlns:a="http://schemas.openxmlformats.org/drawingml/2006/main">
              <a:ext uri="{FF2B5EF4-FFF2-40B4-BE49-F238E27FC236}">
                <a16:creationId xmlns:a16="http://schemas.microsoft.com/office/drawing/2014/main" id="{0940FC13-9227-4534-92B5-A2FB8E5A325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dǎ rǎo</a:t>
            </a:r>
          </a:p>
        </p:txBody>
      </p:sp>
      <p:sp>
        <p:nvSpPr>
          <p:cNvPr id="15" name="vi3">
            <a:extLst xmlns:a="http://schemas.openxmlformats.org/drawingml/2006/main">
              <a:ext uri="{FF2B5EF4-FFF2-40B4-BE49-F238E27FC236}">
                <a16:creationId xmlns:a16="http://schemas.microsoft.com/office/drawing/2014/main" id="{D20C7F45-112A-4736-B063-DA1442F99595}"/>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làm phiền</a:t>
            </a:r>
          </a:p>
        </p:txBody>
      </p:sp>
      <p:sp>
        <p:nvSpPr>
          <p:cNvPr id="16" name="zh4">
            <a:extLst xmlns:a="http://schemas.openxmlformats.org/drawingml/2006/main">
              <a:ext uri="{FF2B5EF4-FFF2-40B4-BE49-F238E27FC236}">
                <a16:creationId xmlns:a16="http://schemas.microsoft.com/office/drawing/2014/main" id="{5185857E-4E8B-4073-8447-896011B6F538}"/>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麻烦</a:t>
            </a:r>
          </a:p>
        </p:txBody>
      </p:sp>
      <p:sp>
        <p:nvSpPr>
          <p:cNvPr id="17" name="py4">
            <a:extLst xmlns:a="http://schemas.openxmlformats.org/drawingml/2006/main">
              <a:ext uri="{FF2B5EF4-FFF2-40B4-BE49-F238E27FC236}">
                <a16:creationId xmlns:a16="http://schemas.microsoft.com/office/drawing/2014/main" id="{72F950BB-BCCF-4343-B7CC-0F54BD8144E5}"/>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má fán</a:t>
            </a:r>
          </a:p>
        </p:txBody>
      </p:sp>
      <p:sp>
        <p:nvSpPr>
          <p:cNvPr id="18" name="vi4">
            <a:extLst xmlns:a="http://schemas.openxmlformats.org/drawingml/2006/main">
              <a:ext uri="{FF2B5EF4-FFF2-40B4-BE49-F238E27FC236}">
                <a16:creationId xmlns:a16="http://schemas.microsoft.com/office/drawing/2014/main" id="{19BA5ABF-97E9-46B8-A7A5-7EBC0A2B7172}"/>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làm phiền phiền phức</a:t>
            </a:r>
          </a:p>
        </p:txBody>
      </p:sp>
      <p:sp>
        <p:nvSpPr>
          <p:cNvPr id="19" name="zh5">
            <a:extLst xmlns:a="http://schemas.openxmlformats.org/drawingml/2006/main">
              <a:ext uri="{FF2B5EF4-FFF2-40B4-BE49-F238E27FC236}">
                <a16:creationId xmlns:a16="http://schemas.microsoft.com/office/drawing/2014/main" id="{638B4353-1E3A-4C2A-9242-8E743E41232A}"/>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请坐</a:t>
            </a:r>
          </a:p>
        </p:txBody>
      </p:sp>
      <p:sp>
        <p:nvSpPr>
          <p:cNvPr id="20" name="py5">
            <a:extLst xmlns:a="http://schemas.openxmlformats.org/drawingml/2006/main">
              <a:ext uri="{FF2B5EF4-FFF2-40B4-BE49-F238E27FC236}">
                <a16:creationId xmlns:a16="http://schemas.microsoft.com/office/drawing/2014/main" id="{8F62A835-5FB8-4F3E-90D3-9B3DBFED4D34}"/>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qǐng zuò</a:t>
            </a:r>
          </a:p>
        </p:txBody>
      </p:sp>
      <p:sp>
        <p:nvSpPr>
          <p:cNvPr id="21" name="vi5">
            <a:extLst xmlns:a="http://schemas.openxmlformats.org/drawingml/2006/main">
              <a:ext uri="{FF2B5EF4-FFF2-40B4-BE49-F238E27FC236}">
                <a16:creationId xmlns:a16="http://schemas.microsoft.com/office/drawing/2014/main" id="{CEA3D3E4-0F5B-45D5-8C31-4F6886B24765}"/>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mời ngồi</a:t>
            </a:r>
          </a:p>
        </p:txBody>
      </p:sp>
      <p:sp>
        <p:nvSpPr>
          <p:cNvPr id="22" name="zh6">
            <a:extLst xmlns:a="http://schemas.openxmlformats.org/drawingml/2006/main">
              <a:ext uri="{FF2B5EF4-FFF2-40B4-BE49-F238E27FC236}">
                <a16:creationId xmlns:a16="http://schemas.microsoft.com/office/drawing/2014/main" id="{F8CF2A50-7726-408F-B2F7-236864FA632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请进</a:t>
            </a:r>
          </a:p>
        </p:txBody>
      </p:sp>
      <p:sp>
        <p:nvSpPr>
          <p:cNvPr id="23" name="py6">
            <a:extLst xmlns:a="http://schemas.openxmlformats.org/drawingml/2006/main">
              <a:ext uri="{FF2B5EF4-FFF2-40B4-BE49-F238E27FC236}">
                <a16:creationId xmlns:a16="http://schemas.microsoft.com/office/drawing/2014/main" id="{D43BB4EE-14E9-463B-821C-7019AB6BE2C5}"/>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qǐng jìn</a:t>
            </a:r>
          </a:p>
        </p:txBody>
      </p:sp>
      <p:sp>
        <p:nvSpPr>
          <p:cNvPr id="24" name="vi6">
            <a:extLst xmlns:a="http://schemas.openxmlformats.org/drawingml/2006/main">
              <a:ext uri="{FF2B5EF4-FFF2-40B4-BE49-F238E27FC236}">
                <a16:creationId xmlns:a16="http://schemas.microsoft.com/office/drawing/2014/main" id="{6F59094B-C3D8-4CE0-82EE-013199C7B8D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mời vào</a:t>
            </a:r>
          </a:p>
        </p:txBody>
      </p:sp>
      <p:sp>
        <p:nvSpPr>
          <p:cNvPr id="25" name="zh7">
            <a:extLst xmlns:a="http://schemas.openxmlformats.org/drawingml/2006/main">
              <a:ext uri="{FF2B5EF4-FFF2-40B4-BE49-F238E27FC236}">
                <a16:creationId xmlns:a16="http://schemas.microsoft.com/office/drawing/2014/main" id="{242C0F89-F8E1-43F7-83CB-F679E3DA6BA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随便坐</a:t>
            </a:r>
          </a:p>
        </p:txBody>
      </p:sp>
      <p:sp>
        <p:nvSpPr>
          <p:cNvPr id="26" name="py7">
            <a:extLst xmlns:a="http://schemas.openxmlformats.org/drawingml/2006/main">
              <a:ext uri="{FF2B5EF4-FFF2-40B4-BE49-F238E27FC236}">
                <a16:creationId xmlns:a16="http://schemas.microsoft.com/office/drawing/2014/main" id="{FD1479D6-C203-40F9-92C3-18BEB9E2161C}"/>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suí biàn zuò</a:t>
            </a:r>
          </a:p>
        </p:txBody>
      </p:sp>
      <p:sp>
        <p:nvSpPr>
          <p:cNvPr id="27" name="vi7">
            <a:extLst xmlns:a="http://schemas.openxmlformats.org/drawingml/2006/main">
              <a:ext uri="{FF2B5EF4-FFF2-40B4-BE49-F238E27FC236}">
                <a16:creationId xmlns:a16="http://schemas.microsoft.com/office/drawing/2014/main" id="{5FFB7C13-5918-47CA-BCB5-2D21B7190F7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ngồi tự nhiên</a:t>
            </a:r>
          </a:p>
        </p:txBody>
      </p:sp>
    </p:spTree>
    <p:extLst>
      <p:ext uri="{BB962C8B-B14F-4D97-AF65-F5344CB8AC3E}">
        <p14:creationId xmlns:p14="http://schemas.microsoft.com/office/powerpoint/2010/main" val="2075687725"/>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8C848C8-D948-4281-8FA3-F9812FC95E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6B62D964-D465-46BD-B0C0-3D3E5B80BC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3C5C204-9089-422D-BDD5-8AC924223C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7DC88D8-390D-4145-A9E2-B659D1119F3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查</a:t>
            </a:r>
          </a:p>
        </p:txBody>
      </p:sp>
      <p:sp>
        <p:nvSpPr>
          <p:cNvPr id="5" name="py0">
            <a:extLst xmlns:a="http://schemas.openxmlformats.org/drawingml/2006/main">
              <a:ext uri="{FF2B5EF4-FFF2-40B4-BE49-F238E27FC236}">
                <a16:creationId xmlns:a16="http://schemas.microsoft.com/office/drawing/2014/main" id="{B9A0A108-6523-4B51-AAB7-90365B9D749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a:t>
            </a:r>
          </a:p>
        </p:txBody>
      </p:sp>
      <p:sp>
        <p:nvSpPr>
          <p:cNvPr id="6" name="vi0">
            <a:extLst xmlns:a="http://schemas.openxmlformats.org/drawingml/2006/main">
              <a:ext uri="{FF2B5EF4-FFF2-40B4-BE49-F238E27FC236}">
                <a16:creationId xmlns:a16="http://schemas.microsoft.com/office/drawing/2014/main" id="{C3038BCC-BF96-4974-AC6F-22174C0042D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tra kiểm tra</a:t>
            </a:r>
          </a:p>
        </p:txBody>
      </p:sp>
      <p:sp>
        <p:nvSpPr>
          <p:cNvPr id="7" name="zh1">
            <a:extLst xmlns:a="http://schemas.openxmlformats.org/drawingml/2006/main">
              <a:ext uri="{FF2B5EF4-FFF2-40B4-BE49-F238E27FC236}">
                <a16:creationId xmlns:a16="http://schemas.microsoft.com/office/drawing/2014/main" id="{36A1B5E4-6CB7-44EF-95E1-61B81F0F4A2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公斤</a:t>
            </a:r>
          </a:p>
        </p:txBody>
      </p:sp>
      <p:sp>
        <p:nvSpPr>
          <p:cNvPr id="8" name="py1">
            <a:extLst xmlns:a="http://schemas.openxmlformats.org/drawingml/2006/main">
              <a:ext uri="{FF2B5EF4-FFF2-40B4-BE49-F238E27FC236}">
                <a16:creationId xmlns:a16="http://schemas.microsoft.com/office/drawing/2014/main" id="{D212EA3F-86AE-46F7-AD97-02592691DE0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gōngjīn</a:t>
            </a:r>
          </a:p>
        </p:txBody>
      </p:sp>
      <p:sp>
        <p:nvSpPr>
          <p:cNvPr id="9" name="vi1">
            <a:extLst xmlns:a="http://schemas.openxmlformats.org/drawingml/2006/main">
              <a:ext uri="{FF2B5EF4-FFF2-40B4-BE49-F238E27FC236}">
                <a16:creationId xmlns:a16="http://schemas.microsoft.com/office/drawing/2014/main" id="{87B31C87-6B55-4688-B70B-1413E860940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kilôgam</a:t>
            </a:r>
          </a:p>
        </p:txBody>
      </p:sp>
      <p:sp>
        <p:nvSpPr>
          <p:cNvPr id="10" name="zh2">
            <a:extLst xmlns:a="http://schemas.openxmlformats.org/drawingml/2006/main">
              <a:ext uri="{FF2B5EF4-FFF2-40B4-BE49-F238E27FC236}">
                <a16:creationId xmlns:a16="http://schemas.microsoft.com/office/drawing/2014/main" id="{F7F08114-F490-4727-B599-7E486999FA4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课本</a:t>
            </a:r>
          </a:p>
        </p:txBody>
      </p:sp>
      <p:sp>
        <p:nvSpPr>
          <p:cNvPr id="11" name="py2">
            <a:extLst xmlns:a="http://schemas.openxmlformats.org/drawingml/2006/main">
              <a:ext uri="{FF2B5EF4-FFF2-40B4-BE49-F238E27FC236}">
                <a16:creationId xmlns:a16="http://schemas.microsoft.com/office/drawing/2014/main" id="{511D4124-75B0-446D-BB2E-6D1416FD3BC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kèběn</a:t>
            </a:r>
          </a:p>
        </p:txBody>
      </p:sp>
      <p:sp>
        <p:nvSpPr>
          <p:cNvPr id="12" name="vi2">
            <a:extLst xmlns:a="http://schemas.openxmlformats.org/drawingml/2006/main">
              <a:ext uri="{FF2B5EF4-FFF2-40B4-BE49-F238E27FC236}">
                <a16:creationId xmlns:a16="http://schemas.microsoft.com/office/drawing/2014/main" id="{BD49C403-0230-40E0-8022-C3E1A227581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sách giáo khoa</a:t>
            </a:r>
          </a:p>
        </p:txBody>
      </p:sp>
      <p:sp>
        <p:nvSpPr>
          <p:cNvPr id="13" name="zh3">
            <a:extLst xmlns:a="http://schemas.openxmlformats.org/drawingml/2006/main">
              <a:ext uri="{FF2B5EF4-FFF2-40B4-BE49-F238E27FC236}">
                <a16:creationId xmlns:a16="http://schemas.microsoft.com/office/drawing/2014/main" id="{D72C3D7D-D9F4-4759-A1E0-9C49BE36282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热情</a:t>
            </a:r>
          </a:p>
        </p:txBody>
      </p:sp>
      <p:sp>
        <p:nvSpPr>
          <p:cNvPr id="14" name="py3">
            <a:extLst xmlns:a="http://schemas.openxmlformats.org/drawingml/2006/main">
              <a:ext uri="{FF2B5EF4-FFF2-40B4-BE49-F238E27FC236}">
                <a16:creationId xmlns:a16="http://schemas.microsoft.com/office/drawing/2014/main" id="{7ACA3770-8B27-4195-8560-B14E854A6DF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rèqíng</a:t>
            </a:r>
          </a:p>
        </p:txBody>
      </p:sp>
      <p:sp>
        <p:nvSpPr>
          <p:cNvPr id="15" name="vi3">
            <a:extLst xmlns:a="http://schemas.openxmlformats.org/drawingml/2006/main">
              <a:ext uri="{FF2B5EF4-FFF2-40B4-BE49-F238E27FC236}">
                <a16:creationId xmlns:a16="http://schemas.microsoft.com/office/drawing/2014/main" id="{88E89599-0E28-4C2D-8344-35920652045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nhiệt tình</a:t>
            </a:r>
          </a:p>
        </p:txBody>
      </p:sp>
      <p:sp>
        <p:nvSpPr>
          <p:cNvPr id="16" name="zh4">
            <a:extLst xmlns:a="http://schemas.openxmlformats.org/drawingml/2006/main">
              <a:ext uri="{FF2B5EF4-FFF2-40B4-BE49-F238E27FC236}">
                <a16:creationId xmlns:a16="http://schemas.microsoft.com/office/drawing/2014/main" id="{AE1601E8-CA6C-404C-B6B5-5D58CC5250E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小心</a:t>
            </a:r>
          </a:p>
        </p:txBody>
      </p:sp>
      <p:sp>
        <p:nvSpPr>
          <p:cNvPr id="17" name="py4">
            <a:extLst xmlns:a="http://schemas.openxmlformats.org/drawingml/2006/main">
              <a:ext uri="{FF2B5EF4-FFF2-40B4-BE49-F238E27FC236}">
                <a16:creationId xmlns:a16="http://schemas.microsoft.com/office/drawing/2014/main" id="{F679200B-94A0-4B56-B3AB-E43688FB7B7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xiǎoxīn</a:t>
            </a:r>
          </a:p>
        </p:txBody>
      </p:sp>
      <p:sp>
        <p:nvSpPr>
          <p:cNvPr id="18" name="vi4">
            <a:extLst xmlns:a="http://schemas.openxmlformats.org/drawingml/2006/main">
              <a:ext uri="{FF2B5EF4-FFF2-40B4-BE49-F238E27FC236}">
                <a16:creationId xmlns:a16="http://schemas.microsoft.com/office/drawing/2014/main" id="{27F6F998-53CA-404C-8A9C-6E92C9B0925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cẩn thận</a:t>
            </a:r>
          </a:p>
        </p:txBody>
      </p:sp>
      <p:sp>
        <p:nvSpPr>
          <p:cNvPr id="19" name="zh5">
            <a:extLst xmlns:a="http://schemas.openxmlformats.org/drawingml/2006/main">
              <a:ext uri="{FF2B5EF4-FFF2-40B4-BE49-F238E27FC236}">
                <a16:creationId xmlns:a16="http://schemas.microsoft.com/office/drawing/2014/main" id="{90F98C68-ABD6-45D5-93C5-B01BCE692F3F}"/>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a:t>
            </a:r>
          </a:p>
        </p:txBody>
      </p:sp>
      <p:sp>
        <p:nvSpPr>
          <p:cNvPr id="20" name="py5">
            <a:extLst xmlns:a="http://schemas.openxmlformats.org/drawingml/2006/main">
              <a:ext uri="{FF2B5EF4-FFF2-40B4-BE49-F238E27FC236}">
                <a16:creationId xmlns:a16="http://schemas.microsoft.com/office/drawing/2014/main" id="{C25244AF-A4FD-4BCC-8316-53A6560840EE}"/>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a:t>
            </a:r>
          </a:p>
        </p:txBody>
      </p:sp>
      <p:sp>
        <p:nvSpPr>
          <p:cNvPr id="21" name="vi5">
            <a:extLst xmlns:a="http://schemas.openxmlformats.org/drawingml/2006/main">
              <a:ext uri="{FF2B5EF4-FFF2-40B4-BE49-F238E27FC236}">
                <a16:creationId xmlns:a16="http://schemas.microsoft.com/office/drawing/2014/main" id="{1617545C-3A25-42EB-A9DF-AE0B509F1F1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trong giữa</a:t>
            </a:r>
          </a:p>
        </p:txBody>
      </p:sp>
    </p:spTree>
    <p:extLst>
      <p:ext uri="{BB962C8B-B14F-4D97-AF65-F5344CB8AC3E}">
        <p14:creationId xmlns:p14="http://schemas.microsoft.com/office/powerpoint/2010/main" val="195102878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A158A3-FF02-480F-A16D-663C664224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6BB30A52-36C0-4624-AAFF-2A1E1966CD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43AA98D-94CA-4A02-B5F0-1AADA5DC95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CE801E1-1651-47A3-8BD1-281418DF559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麻烦你……</a:t>
            </a:r>
          </a:p>
        </p:txBody>
      </p:sp>
      <p:sp>
        <p:nvSpPr>
          <p:cNvPr id="5" name="rule">
            <a:extLst xmlns:a="http://schemas.openxmlformats.org/drawingml/2006/main">
              <a:ext uri="{FF2B5EF4-FFF2-40B4-BE49-F238E27FC236}">
                <a16:creationId xmlns:a16="http://schemas.microsoft.com/office/drawing/2014/main" id="{7B5804ED-90E8-494B-980F-5B17AC6F6C0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麻烦你帮我看一下。 Phiền bạn xem giúp tôi.</a:t>
            </a:r>
          </a:p>
        </p:txBody>
      </p:sp>
    </p:spTree>
    <p:extLst>
      <p:ext uri="{BB962C8B-B14F-4D97-AF65-F5344CB8AC3E}">
        <p14:creationId xmlns:p14="http://schemas.microsoft.com/office/powerpoint/2010/main" val="138259525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E4D2717-35E2-4914-B93E-5DFF4F542A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044110B0-735B-414E-BD1C-EDEFE7E7A6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5EBE3B7-1452-4CC9-93E0-7F957D8544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FFA87E3-EC28-4767-9F63-7403E2C2B8A3}"/>
              </a:ext>
            </a:extLst>
            <ns0:hlinkClick xmlns:ns0="http://schemas.openxmlformats.org/drawingml/2006/main" xmlns:ns1="http://schemas.openxmlformats.org/officeDocument/2006/relationships" ns1:id="rIdInteractive3">
              <ns0:snd ns1:embed="rIdEmbeddedAudio4" name="HSK3-3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FFBAF8B-67F3-4435-B6CE-8C281EAE0C9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00A27B2-FD13-495C-9E08-B8076CC8B8B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2749962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A33267-1769-4B58-BEF1-A8AEF840BF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999E79DA-C914-4C8F-B361-EE2455C262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7E2178F-7F9C-48D2-8AE5-8489247848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EC2BFB2-10B3-4969-AF8E-366B2BA4964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小安邀请朋友周末吃饭。朋友这周没时间，礼貌地说明原因，并提出下周再约。小安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表示理解。</a:t>
            </a:r>
          </a:p>
        </p:txBody>
      </p:sp>
      <p:sp>
        <p:nvSpPr>
          <p:cNvPr id="5" name="q0">
            <a:extLst xmlns:a="http://schemas.openxmlformats.org/drawingml/2006/main">
              <a:ext uri="{FF2B5EF4-FFF2-40B4-BE49-F238E27FC236}">
                <a16:creationId xmlns:a16="http://schemas.microsoft.com/office/drawing/2014/main" id="{90CAFC58-C760-43FB-B6D7-D706C3FA8A11}"/>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朋友为什么不来？</a:t>
            </a:r>
          </a:p>
        </p:txBody>
      </p:sp>
      <p:sp>
        <p:nvSpPr>
          <p:cNvPr id="6" name="q1">
            <a:extLst xmlns:a="http://schemas.openxmlformats.org/drawingml/2006/main">
              <a:ext uri="{FF2B5EF4-FFF2-40B4-BE49-F238E27FC236}">
                <a16:creationId xmlns:a16="http://schemas.microsoft.com/office/drawing/2014/main" id="{9C9498BE-B05C-4AF9-A9BA-5627EBD56C4A}"/>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朋友提出什么时候再约？</a:t>
            </a:r>
          </a:p>
        </p:txBody>
      </p:sp>
    </p:spTree>
    <p:extLst>
      <p:ext uri="{BB962C8B-B14F-4D97-AF65-F5344CB8AC3E}">
        <p14:creationId xmlns:p14="http://schemas.microsoft.com/office/powerpoint/2010/main" val="102402328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A766B08-ACEF-4051-99E3-93A2C977FC4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3A158BAA-5308-4E50-9EAD-226AA238CA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2A2E1AC0-5DB3-43B9-9E2E-80DDDCE7A1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1DD5D9B-0D88-4E19-A8F9-3891F92D462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“lịch sự”?</a:t>
            </a:r>
          </a:p>
        </p:txBody>
      </p:sp>
      <p:sp>
        <p:nvSpPr>
          <p:cNvPr id="5" name="audio_game">
            <a:extLst xmlns:a="http://schemas.openxmlformats.org/drawingml/2006/main">
              <a:ext uri="{FF2B5EF4-FFF2-40B4-BE49-F238E27FC236}">
                <a16:creationId xmlns:a16="http://schemas.microsoft.com/office/drawing/2014/main" id="{5E840EA6-1D60-47E7-8893-556CB9E0A508}"/>
              </a:ext>
            </a:extLst>
            <ns0:hlinkClick xmlns:ns0="http://schemas.openxmlformats.org/drawingml/2006/main" xmlns:ns1="http://schemas.openxmlformats.org/officeDocument/2006/relationships" ns1:id="rIdInteractive3">
              <ns0:snd ns1:embed="rIdEmbeddedAudio4" name="HSK3-3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D6D081F-B510-42F7-A4BA-80D5D4BE80A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礼貌</a:t>
            </a:r>
          </a:p>
        </p:txBody>
      </p:sp>
      <p:sp>
        <p:nvSpPr>
          <p:cNvPr id="7" name="choice_1">
            <a:extLst xmlns:a="http://schemas.openxmlformats.org/drawingml/2006/main">
              <a:ext uri="{FF2B5EF4-FFF2-40B4-BE49-F238E27FC236}">
                <a16:creationId xmlns:a16="http://schemas.microsoft.com/office/drawing/2014/main" id="{03566FF2-A5C2-42DE-9048-F6823DE976F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客气</a:t>
            </a:r>
          </a:p>
        </p:txBody>
      </p:sp>
      <p:sp>
        <p:nvSpPr>
          <p:cNvPr id="8" name="choice_2">
            <a:extLst xmlns:a="http://schemas.openxmlformats.org/drawingml/2006/main">
              <a:ext uri="{FF2B5EF4-FFF2-40B4-BE49-F238E27FC236}">
                <a16:creationId xmlns:a16="http://schemas.microsoft.com/office/drawing/2014/main" id="{C1D4588D-AAA0-42CA-A710-C5980317E19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尊重</a:t>
            </a:r>
          </a:p>
        </p:txBody>
      </p:sp>
    </p:spTree>
    <p:extLst>
      <p:ext uri="{BB962C8B-B14F-4D97-AF65-F5344CB8AC3E}">
        <p14:creationId xmlns:p14="http://schemas.microsoft.com/office/powerpoint/2010/main" val="22320339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8B7B1B7-7095-4B48-B964-83A2FEA783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4354DAB2-3E08-491C-AB5F-3C4707B32D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380D3E7-364C-487E-B4A5-93D2ADDCBC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E6D69079-69DF-4002-ACBF-15DC1E5973B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礼貌 (lǐ mào) = lịch sự.</a:t>
            </a:r>
          </a:p>
        </p:txBody>
      </p:sp>
      <p:sp>
        <p:nvSpPr>
          <p:cNvPr id="5" name="stretch">
            <a:extLst xmlns:a="http://schemas.openxmlformats.org/drawingml/2006/main">
              <a:ext uri="{FF2B5EF4-FFF2-40B4-BE49-F238E27FC236}">
                <a16:creationId xmlns:a16="http://schemas.microsoft.com/office/drawing/2014/main" id="{2CC789CB-7EFB-4934-9412-489728FF348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F98C463-C68C-440E-BF3A-F1FC99206C6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46959108"/>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D4270E-E371-4CC3-8D7E-06DEC6ED3D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1A5ECE94-19E5-4BCA-ADDA-1A72EEC0CF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193939B-026B-4F6C-9DFA-9AE15C782A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7999519-E08A-4BE6-9C12-677D192E730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207311B-3009-4432-8724-E36E59424C2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3634879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CC8E7B4-B68D-4CEC-B995-6736646C0D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6F9E6518-27AA-45C8-A122-CABDEFE32A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9477188-71AE-4B54-BCAB-CD18FD71DC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63A0155-9298-462B-AB73-8045CDFF06A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lời hoặc từ chối lời mời trong ba quan hệ khác nhau.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lựa chọn xưng hô và cách nói lịch sự.</a:t>
            </a:r>
          </a:p>
        </p:txBody>
      </p:sp>
      <p:sp>
        <p:nvSpPr>
          <p:cNvPr id="5" name="taskrule">
            <a:extLst xmlns:a="http://schemas.openxmlformats.org/drawingml/2006/main">
              <a:ext uri="{FF2B5EF4-FFF2-40B4-BE49-F238E27FC236}">
                <a16:creationId xmlns:a16="http://schemas.microsoft.com/office/drawing/2014/main" id="{50C325D6-A0C3-4BB5-A3E1-81F7A8A092B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28198589"/>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996FC9E-D6E8-413C-806B-5D83673EE9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FF43F8D3-582A-415F-8146-875E44E131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D67C154-2E4A-4999-8FA0-048FFC5EB8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礼"/>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貌"/>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客"/>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气"/>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尊"/>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2846179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FCC120B-1234-4B84-A9C4-FBEA16EE18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1DBFE063-7824-43ED-AADB-06BFB6DAC2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29357DA-0CAF-4A20-B27A-08164C875F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90B999E-D48E-4E57-9CFF-28C4C3D71F9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619860C-266E-43B9-9F1B-C73866AE73A5}"/>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5FB947F-05E6-4AA3-85DF-ED3CFAFBC13B}"/>
              </a:ext>
            </a:extLst>
            <ns0:hlinkClick xmlns:ns0="http://schemas.openxmlformats.org/drawingml/2006/main" xmlns:ns1="http://schemas.openxmlformats.org/officeDocument/2006/relationships" ns1:id="rIdInteractive3">
              <ns0:snd ns1:embed="rIdEmbeddedAudio4" name="HSK3-3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0351479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FA38FF-290C-4A12-B5A8-8AD184DE6C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HSK3-34</a:t>
            </a:r>
          </a:p>
        </p:txBody>
      </p:sp>
      <p:sp>
        <p:nvSpPr>
          <p:cNvPr id="2" name="heading">
            <a:extLst xmlns:a="http://schemas.openxmlformats.org/drawingml/2006/main">
              <a:ext uri="{FF2B5EF4-FFF2-40B4-BE49-F238E27FC236}">
                <a16:creationId xmlns:a16="http://schemas.microsoft.com/office/drawing/2014/main" id="{62A18AA6-4F25-4ADD-930E-AEBF798CA92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BBDCA5D-4A5A-4DDE-8721-5782AC4B39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9228CF8-C7AF-49AB-90AA-659425C407D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41EA168-12DD-445C-ABC7-8998BBE2330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4963794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33E4D97-AE88-471A-99F5-11C86A6A9FC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038B34E7-7186-41D6-9FD0-FE424A4492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Gặp gỡ và phép lịch sự</a:t>
            </a:r>
          </a:p>
        </p:txBody>
      </p:sp>
      <p:sp>
        <p:nvSpPr>
          <p:cNvPr id="3" name="page">
            <a:extLst xmlns:a="http://schemas.openxmlformats.org/drawingml/2006/main">
              <a:ext uri="{FF2B5EF4-FFF2-40B4-BE49-F238E27FC236}">
                <a16:creationId xmlns:a16="http://schemas.microsoft.com/office/drawing/2014/main" id="{C3BA027B-4285-4471-A402-6C86444579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DBF2939-B668-47F1-8F7E-C133E6EA612D}"/>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不是……而是…… và đọc tìm chi tiết.</a:t>
            </a:r>
          </a:p>
        </p:txBody>
      </p:sp>
      <p:sp>
        <p:nvSpPr>
          <p:cNvPr id="5" name="duration">
            <a:extLst xmlns:a="http://schemas.openxmlformats.org/drawingml/2006/main">
              <a:ext uri="{FF2B5EF4-FFF2-40B4-BE49-F238E27FC236}">
                <a16:creationId xmlns:a16="http://schemas.microsoft.com/office/drawing/2014/main" id="{D17980E6-EBE9-4F65-B29A-3A1F1EA091B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1103929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EB6A8CC-4CB5-42D8-80E1-DDC2B236D2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A1F842BF-7888-4BE0-B424-BA3C20A6B9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BAAD3F6-C632-4151-A555-79DB69A3D1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4C20F7A-609B-49AD-9C1C-65EDA99DAB84}"/>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在线     资料安全     个人信息</a:t>
            </a:r>
          </a:p>
        </p:txBody>
      </p:sp>
      <p:sp>
        <p:nvSpPr>
          <p:cNvPr id="5" name="retrieval">
            <a:extLst xmlns:a="http://schemas.openxmlformats.org/drawingml/2006/main">
              <a:ext uri="{FF2B5EF4-FFF2-40B4-BE49-F238E27FC236}">
                <a16:creationId xmlns:a16="http://schemas.microsoft.com/office/drawing/2014/main" id="{C50C52B7-DA11-4EF4-BECE-831E7E104C2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77923028"/>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B91D7766-38C7-4649-A45E-77654B4F4B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C53B7443-E0ED-4405-9348-2A9CB6AC6A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47314B7-D681-4A81-BAA2-78133EB430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B54DD77-3757-4C45-88A6-E2CF638F547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带礼物</a:t>
            </a:r>
          </a:p>
        </p:txBody>
      </p:sp>
      <p:sp>
        <p:nvSpPr>
          <p:cNvPr id="5" name="py0">
            <a:extLst xmlns:a="http://schemas.openxmlformats.org/drawingml/2006/main">
              <a:ext uri="{FF2B5EF4-FFF2-40B4-BE49-F238E27FC236}">
                <a16:creationId xmlns:a16="http://schemas.microsoft.com/office/drawing/2014/main" id="{CC9E5EC1-0E46-489B-AB33-07F50BF0A3C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dài lǐ wù</a:t>
            </a:r>
          </a:p>
        </p:txBody>
      </p:sp>
      <p:sp>
        <p:nvSpPr>
          <p:cNvPr id="6" name="vi0">
            <a:extLst xmlns:a="http://schemas.openxmlformats.org/drawingml/2006/main">
              <a:ext uri="{FF2B5EF4-FFF2-40B4-BE49-F238E27FC236}">
                <a16:creationId xmlns:a16="http://schemas.microsoft.com/office/drawing/2014/main" id="{17E16D4A-8A98-40BF-BB80-09EFC99FBD2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mang quà</a:t>
            </a:r>
          </a:p>
        </p:txBody>
      </p:sp>
      <p:sp>
        <p:nvSpPr>
          <p:cNvPr id="7" name="zh1">
            <a:extLst xmlns:a="http://schemas.openxmlformats.org/drawingml/2006/main">
              <a:ext uri="{FF2B5EF4-FFF2-40B4-BE49-F238E27FC236}">
                <a16:creationId xmlns:a16="http://schemas.microsoft.com/office/drawing/2014/main" id="{1A5348B5-27C4-48FE-A88D-743501690E9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感谢</a:t>
            </a:r>
          </a:p>
        </p:txBody>
      </p:sp>
      <p:sp>
        <p:nvSpPr>
          <p:cNvPr id="8" name="py1">
            <a:extLst xmlns:a="http://schemas.openxmlformats.org/drawingml/2006/main">
              <a:ext uri="{FF2B5EF4-FFF2-40B4-BE49-F238E27FC236}">
                <a16:creationId xmlns:a16="http://schemas.microsoft.com/office/drawing/2014/main" id="{49607942-7BA5-4DC2-970D-ADD55B252AE3}"/>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gǎn xiè</a:t>
            </a:r>
          </a:p>
        </p:txBody>
      </p:sp>
      <p:sp>
        <p:nvSpPr>
          <p:cNvPr id="9" name="vi1">
            <a:extLst xmlns:a="http://schemas.openxmlformats.org/drawingml/2006/main">
              <a:ext uri="{FF2B5EF4-FFF2-40B4-BE49-F238E27FC236}">
                <a16:creationId xmlns:a16="http://schemas.microsoft.com/office/drawing/2014/main" id="{713FA669-6D0C-462C-BBBD-A77A51060D3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cảm ơn</a:t>
            </a:r>
          </a:p>
        </p:txBody>
      </p:sp>
      <p:sp>
        <p:nvSpPr>
          <p:cNvPr id="10" name="zh2">
            <a:extLst xmlns:a="http://schemas.openxmlformats.org/drawingml/2006/main">
              <a:ext uri="{FF2B5EF4-FFF2-40B4-BE49-F238E27FC236}">
                <a16:creationId xmlns:a16="http://schemas.microsoft.com/office/drawing/2014/main" id="{B9758D46-FBBC-4260-B728-0B1FADC3847E}"/>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道歉</a:t>
            </a:r>
          </a:p>
        </p:txBody>
      </p:sp>
      <p:sp>
        <p:nvSpPr>
          <p:cNvPr id="11" name="py2">
            <a:extLst xmlns:a="http://schemas.openxmlformats.org/drawingml/2006/main">
              <a:ext uri="{FF2B5EF4-FFF2-40B4-BE49-F238E27FC236}">
                <a16:creationId xmlns:a16="http://schemas.microsoft.com/office/drawing/2014/main" id="{BEBA9E54-18C5-4A57-83B4-199A48C5BF6A}"/>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dào qiàn</a:t>
            </a:r>
          </a:p>
        </p:txBody>
      </p:sp>
      <p:sp>
        <p:nvSpPr>
          <p:cNvPr id="12" name="vi2">
            <a:extLst xmlns:a="http://schemas.openxmlformats.org/drawingml/2006/main">
              <a:ext uri="{FF2B5EF4-FFF2-40B4-BE49-F238E27FC236}">
                <a16:creationId xmlns:a16="http://schemas.microsoft.com/office/drawing/2014/main" id="{58470933-22D3-49A9-B86A-733C43313FF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xin lỗi</a:t>
            </a:r>
          </a:p>
        </p:txBody>
      </p:sp>
      <p:sp>
        <p:nvSpPr>
          <p:cNvPr id="13" name="zh3">
            <a:extLst xmlns:a="http://schemas.openxmlformats.org/drawingml/2006/main">
              <a:ext uri="{FF2B5EF4-FFF2-40B4-BE49-F238E27FC236}">
                <a16:creationId xmlns:a16="http://schemas.microsoft.com/office/drawing/2014/main" id="{58A5987E-D4E3-4AAD-8988-E3C21778078E}"/>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接受</a:t>
            </a:r>
          </a:p>
        </p:txBody>
      </p:sp>
      <p:sp>
        <p:nvSpPr>
          <p:cNvPr id="14" name="py3">
            <a:extLst xmlns:a="http://schemas.openxmlformats.org/drawingml/2006/main">
              <a:ext uri="{FF2B5EF4-FFF2-40B4-BE49-F238E27FC236}">
                <a16:creationId xmlns:a16="http://schemas.microsoft.com/office/drawing/2014/main" id="{E212BE6E-DF59-4C1D-8A81-467663E83BA4}"/>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jiē shòu</a:t>
            </a:r>
          </a:p>
        </p:txBody>
      </p:sp>
      <p:sp>
        <p:nvSpPr>
          <p:cNvPr id="15" name="vi3">
            <a:extLst xmlns:a="http://schemas.openxmlformats.org/drawingml/2006/main">
              <a:ext uri="{FF2B5EF4-FFF2-40B4-BE49-F238E27FC236}">
                <a16:creationId xmlns:a16="http://schemas.microsoft.com/office/drawing/2014/main" id="{868A1568-B59C-4324-93F9-A21194BFD84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chấp nhận</a:t>
            </a:r>
          </a:p>
        </p:txBody>
      </p:sp>
      <p:sp>
        <p:nvSpPr>
          <p:cNvPr id="16" name="zh4">
            <a:extLst xmlns:a="http://schemas.openxmlformats.org/drawingml/2006/main">
              <a:ext uri="{FF2B5EF4-FFF2-40B4-BE49-F238E27FC236}">
                <a16:creationId xmlns:a16="http://schemas.microsoft.com/office/drawing/2014/main" id="{9F595FBE-ECA8-4B28-9A81-02BA93DB6BC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拒绝</a:t>
            </a:r>
          </a:p>
        </p:txBody>
      </p:sp>
      <p:sp>
        <p:nvSpPr>
          <p:cNvPr id="17" name="py4">
            <a:extLst xmlns:a="http://schemas.openxmlformats.org/drawingml/2006/main">
              <a:ext uri="{FF2B5EF4-FFF2-40B4-BE49-F238E27FC236}">
                <a16:creationId xmlns:a16="http://schemas.microsoft.com/office/drawing/2014/main" id="{96868714-7F82-43D3-9253-98B8C323176D}"/>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jù jué</a:t>
            </a:r>
          </a:p>
        </p:txBody>
      </p:sp>
      <p:sp>
        <p:nvSpPr>
          <p:cNvPr id="18" name="vi4">
            <a:extLst xmlns:a="http://schemas.openxmlformats.org/drawingml/2006/main">
              <a:ext uri="{FF2B5EF4-FFF2-40B4-BE49-F238E27FC236}">
                <a16:creationId xmlns:a16="http://schemas.microsoft.com/office/drawing/2014/main" id="{192A393A-1663-4A07-B68B-A1C2F7E4F907}"/>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từ chối</a:t>
            </a:r>
          </a:p>
        </p:txBody>
      </p:sp>
      <p:sp>
        <p:nvSpPr>
          <p:cNvPr id="19" name="zh5">
            <a:extLst xmlns:a="http://schemas.openxmlformats.org/drawingml/2006/main">
              <a:ext uri="{FF2B5EF4-FFF2-40B4-BE49-F238E27FC236}">
                <a16:creationId xmlns:a16="http://schemas.microsoft.com/office/drawing/2014/main" id="{989DC194-D154-4B3D-9720-9AC3F2E0D8AC}"/>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委婉</a:t>
            </a:r>
          </a:p>
        </p:txBody>
      </p:sp>
      <p:sp>
        <p:nvSpPr>
          <p:cNvPr id="20" name="py5">
            <a:extLst xmlns:a="http://schemas.openxmlformats.org/drawingml/2006/main">
              <a:ext uri="{FF2B5EF4-FFF2-40B4-BE49-F238E27FC236}">
                <a16:creationId xmlns:a16="http://schemas.microsoft.com/office/drawing/2014/main" id="{99981009-CB1E-4EC7-A8C5-E55A8D7A0769}"/>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wěi wǎn</a:t>
            </a:r>
          </a:p>
        </p:txBody>
      </p:sp>
      <p:sp>
        <p:nvSpPr>
          <p:cNvPr id="21" name="vi5">
            <a:extLst xmlns:a="http://schemas.openxmlformats.org/drawingml/2006/main">
              <a:ext uri="{FF2B5EF4-FFF2-40B4-BE49-F238E27FC236}">
                <a16:creationId xmlns:a16="http://schemas.microsoft.com/office/drawing/2014/main" id="{60A0D853-F1E4-4637-8B26-06510F440BD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nhẹ nhàng</a:t>
            </a:r>
          </a:p>
        </p:txBody>
      </p:sp>
      <p:sp>
        <p:nvSpPr>
          <p:cNvPr id="22" name="zh6">
            <a:extLst xmlns:a="http://schemas.openxmlformats.org/drawingml/2006/main">
              <a:ext uri="{FF2B5EF4-FFF2-40B4-BE49-F238E27FC236}">
                <a16:creationId xmlns:a16="http://schemas.microsoft.com/office/drawing/2014/main" id="{E4A6EA3A-2D77-4637-80D4-D4030E957747}"/>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称呼</a:t>
            </a:r>
          </a:p>
        </p:txBody>
      </p:sp>
      <p:sp>
        <p:nvSpPr>
          <p:cNvPr id="23" name="py6">
            <a:extLst xmlns:a="http://schemas.openxmlformats.org/drawingml/2006/main">
              <a:ext uri="{FF2B5EF4-FFF2-40B4-BE49-F238E27FC236}">
                <a16:creationId xmlns:a16="http://schemas.microsoft.com/office/drawing/2014/main" id="{5241AEC7-E00D-44C6-86AF-D7EC01DF6786}"/>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chēng hū</a:t>
            </a:r>
          </a:p>
        </p:txBody>
      </p:sp>
      <p:sp>
        <p:nvSpPr>
          <p:cNvPr id="24" name="vi6">
            <a:extLst xmlns:a="http://schemas.openxmlformats.org/drawingml/2006/main">
              <a:ext uri="{FF2B5EF4-FFF2-40B4-BE49-F238E27FC236}">
                <a16:creationId xmlns:a16="http://schemas.microsoft.com/office/drawing/2014/main" id="{94499907-AEE3-4F0A-88BA-E9B44AD997E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cách xưng hô</a:t>
            </a:r>
          </a:p>
        </p:txBody>
      </p:sp>
      <p:sp>
        <p:nvSpPr>
          <p:cNvPr id="25" name="zh7">
            <a:extLst xmlns:a="http://schemas.openxmlformats.org/drawingml/2006/main">
              <a:ext uri="{FF2B5EF4-FFF2-40B4-BE49-F238E27FC236}">
                <a16:creationId xmlns:a16="http://schemas.microsoft.com/office/drawing/2014/main" id="{71057304-DF12-4098-A1FD-5886B710AE8F}"/>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关系</a:t>
            </a:r>
          </a:p>
        </p:txBody>
      </p:sp>
      <p:sp>
        <p:nvSpPr>
          <p:cNvPr id="26" name="py7">
            <a:extLst xmlns:a="http://schemas.openxmlformats.org/drawingml/2006/main">
              <a:ext uri="{FF2B5EF4-FFF2-40B4-BE49-F238E27FC236}">
                <a16:creationId xmlns:a16="http://schemas.microsoft.com/office/drawing/2014/main" id="{A3B61991-B8B1-46BB-A262-1E8D0B5092F2}"/>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guānxì</a:t>
            </a:r>
          </a:p>
        </p:txBody>
      </p:sp>
      <p:sp>
        <p:nvSpPr>
          <p:cNvPr id="27" name="vi7">
            <a:extLst xmlns:a="http://schemas.openxmlformats.org/drawingml/2006/main">
              <a:ext uri="{FF2B5EF4-FFF2-40B4-BE49-F238E27FC236}">
                <a16:creationId xmlns:a16="http://schemas.microsoft.com/office/drawing/2014/main" id="{9E9F66CD-1CD5-45B3-A6D4-DBD4DD1FAB22}"/>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quan hệ</a:t>
            </a:r>
          </a:p>
        </p:txBody>
      </p:sp>
    </p:spTree>
    <p:extLst>
      <p:ext uri="{BB962C8B-B14F-4D97-AF65-F5344CB8AC3E}">
        <p14:creationId xmlns:p14="http://schemas.microsoft.com/office/powerpoint/2010/main" val="1674555050"/>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19ADDC0-3A5C-47EE-B8DB-62A66C1B26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91D58295-885F-4374-9B5C-136EC2A342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342C45A-8CE1-45AF-AB3F-8C687FA3AF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695C172-0201-4B1D-AB09-52B2D84D859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差</a:t>
            </a:r>
          </a:p>
        </p:txBody>
      </p:sp>
      <p:sp>
        <p:nvSpPr>
          <p:cNvPr id="5" name="py0">
            <a:extLst xmlns:a="http://schemas.openxmlformats.org/drawingml/2006/main">
              <a:ext uri="{FF2B5EF4-FFF2-40B4-BE49-F238E27FC236}">
                <a16:creationId xmlns:a16="http://schemas.microsoft.com/office/drawing/2014/main" id="{472B8062-18BB-4554-9889-92C1D486A32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chà</a:t>
            </a:r>
          </a:p>
        </p:txBody>
      </p:sp>
      <p:sp>
        <p:nvSpPr>
          <p:cNvPr id="6" name="vi0">
            <a:extLst xmlns:a="http://schemas.openxmlformats.org/drawingml/2006/main">
              <a:ext uri="{FF2B5EF4-FFF2-40B4-BE49-F238E27FC236}">
                <a16:creationId xmlns:a16="http://schemas.microsoft.com/office/drawing/2014/main" id="{7FDC98BE-A448-41C5-A303-3425D9B7777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kém thiếu khác tùy cách đọc</a:t>
            </a:r>
          </a:p>
        </p:txBody>
      </p:sp>
      <p:sp>
        <p:nvSpPr>
          <p:cNvPr id="7" name="zh1">
            <a:extLst xmlns:a="http://schemas.openxmlformats.org/drawingml/2006/main">
              <a:ext uri="{FF2B5EF4-FFF2-40B4-BE49-F238E27FC236}">
                <a16:creationId xmlns:a16="http://schemas.microsoft.com/office/drawing/2014/main" id="{BD3A4B97-FF80-41D2-A9AB-4F6B4AF7183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工作日</a:t>
            </a:r>
          </a:p>
        </p:txBody>
      </p:sp>
      <p:sp>
        <p:nvSpPr>
          <p:cNvPr id="8" name="py1">
            <a:extLst xmlns:a="http://schemas.openxmlformats.org/drawingml/2006/main">
              <a:ext uri="{FF2B5EF4-FFF2-40B4-BE49-F238E27FC236}">
                <a16:creationId xmlns:a16="http://schemas.microsoft.com/office/drawing/2014/main" id="{5A786366-CC68-4A00-AD78-9613FADEA3E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gōngzuòrì</a:t>
            </a:r>
          </a:p>
        </p:txBody>
      </p:sp>
      <p:sp>
        <p:nvSpPr>
          <p:cNvPr id="9" name="vi1">
            <a:extLst xmlns:a="http://schemas.openxmlformats.org/drawingml/2006/main">
              <a:ext uri="{FF2B5EF4-FFF2-40B4-BE49-F238E27FC236}">
                <a16:creationId xmlns:a16="http://schemas.microsoft.com/office/drawing/2014/main" id="{31BBB5A4-1B4A-45C6-9211-58AF728166B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làm việc</a:t>
            </a:r>
          </a:p>
        </p:txBody>
      </p:sp>
      <p:sp>
        <p:nvSpPr>
          <p:cNvPr id="10" name="zh2">
            <a:extLst xmlns:a="http://schemas.openxmlformats.org/drawingml/2006/main">
              <a:ext uri="{FF2B5EF4-FFF2-40B4-BE49-F238E27FC236}">
                <a16:creationId xmlns:a16="http://schemas.microsoft.com/office/drawing/2014/main" id="{D6CB98D0-5E91-4C28-AF56-02E6061E5B8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课文</a:t>
            </a:r>
          </a:p>
        </p:txBody>
      </p:sp>
      <p:sp>
        <p:nvSpPr>
          <p:cNvPr id="11" name="py2">
            <a:extLst xmlns:a="http://schemas.openxmlformats.org/drawingml/2006/main">
              <a:ext uri="{FF2B5EF4-FFF2-40B4-BE49-F238E27FC236}">
                <a16:creationId xmlns:a16="http://schemas.microsoft.com/office/drawing/2014/main" id="{3F1A4127-E5F1-492D-A565-E45619096D0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kèwén</a:t>
            </a:r>
          </a:p>
        </p:txBody>
      </p:sp>
      <p:sp>
        <p:nvSpPr>
          <p:cNvPr id="12" name="vi2">
            <a:extLst xmlns:a="http://schemas.openxmlformats.org/drawingml/2006/main">
              <a:ext uri="{FF2B5EF4-FFF2-40B4-BE49-F238E27FC236}">
                <a16:creationId xmlns:a16="http://schemas.microsoft.com/office/drawing/2014/main" id="{17B54070-DC1F-4200-8B28-83F3AE4BD6D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bài khóa</a:t>
            </a:r>
          </a:p>
        </p:txBody>
      </p:sp>
      <p:sp>
        <p:nvSpPr>
          <p:cNvPr id="13" name="zh3">
            <a:extLst xmlns:a="http://schemas.openxmlformats.org/drawingml/2006/main">
              <a:ext uri="{FF2B5EF4-FFF2-40B4-BE49-F238E27FC236}">
                <a16:creationId xmlns:a16="http://schemas.microsoft.com/office/drawing/2014/main" id="{A8334B4A-26D3-4941-A705-05723195103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认得</a:t>
            </a:r>
          </a:p>
        </p:txBody>
      </p:sp>
      <p:sp>
        <p:nvSpPr>
          <p:cNvPr id="14" name="py3">
            <a:extLst xmlns:a="http://schemas.openxmlformats.org/drawingml/2006/main">
              <a:ext uri="{FF2B5EF4-FFF2-40B4-BE49-F238E27FC236}">
                <a16:creationId xmlns:a16="http://schemas.microsoft.com/office/drawing/2014/main" id="{5E375E45-A2C9-43D3-AC74-F7913427239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rènde</a:t>
            </a:r>
          </a:p>
        </p:txBody>
      </p:sp>
      <p:sp>
        <p:nvSpPr>
          <p:cNvPr id="15" name="vi3">
            <a:extLst xmlns:a="http://schemas.openxmlformats.org/drawingml/2006/main">
              <a:ext uri="{FF2B5EF4-FFF2-40B4-BE49-F238E27FC236}">
                <a16:creationId xmlns:a16="http://schemas.microsoft.com/office/drawing/2014/main" id="{20D48125-6EAC-4F65-BAB2-E26AA4062FE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nhận ra</a:t>
            </a:r>
          </a:p>
        </p:txBody>
      </p:sp>
      <p:sp>
        <p:nvSpPr>
          <p:cNvPr id="16" name="zh4">
            <a:extLst xmlns:a="http://schemas.openxmlformats.org/drawingml/2006/main">
              <a:ext uri="{FF2B5EF4-FFF2-40B4-BE49-F238E27FC236}">
                <a16:creationId xmlns:a16="http://schemas.microsoft.com/office/drawing/2014/main" id="{D543B349-51C9-4F32-AFD7-5478C850D54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校园</a:t>
            </a:r>
          </a:p>
        </p:txBody>
      </p:sp>
      <p:sp>
        <p:nvSpPr>
          <p:cNvPr id="17" name="py4">
            <a:extLst xmlns:a="http://schemas.openxmlformats.org/drawingml/2006/main">
              <a:ext uri="{FF2B5EF4-FFF2-40B4-BE49-F238E27FC236}">
                <a16:creationId xmlns:a16="http://schemas.microsoft.com/office/drawing/2014/main" id="{CA71690E-58B7-4EAB-B63C-3EAF31A5576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xiàoyuán</a:t>
            </a:r>
          </a:p>
        </p:txBody>
      </p:sp>
      <p:sp>
        <p:nvSpPr>
          <p:cNvPr id="18" name="vi4">
            <a:extLst xmlns:a="http://schemas.openxmlformats.org/drawingml/2006/main">
              <a:ext uri="{FF2B5EF4-FFF2-40B4-BE49-F238E27FC236}">
                <a16:creationId xmlns:a16="http://schemas.microsoft.com/office/drawing/2014/main" id="{53159CEE-7356-4BF7-AF1D-9800F534536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khuôn viên trường</a:t>
            </a:r>
          </a:p>
        </p:txBody>
      </p:sp>
      <p:sp>
        <p:nvSpPr>
          <p:cNvPr id="19" name="zh5">
            <a:extLst xmlns:a="http://schemas.openxmlformats.org/drawingml/2006/main">
              <a:ext uri="{FF2B5EF4-FFF2-40B4-BE49-F238E27FC236}">
                <a16:creationId xmlns:a16="http://schemas.microsoft.com/office/drawing/2014/main" id="{7BED6A85-58D0-4B0E-9F42-287B4E6A40A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中间</a:t>
            </a:r>
          </a:p>
        </p:txBody>
      </p:sp>
      <p:sp>
        <p:nvSpPr>
          <p:cNvPr id="20" name="py5">
            <a:extLst xmlns:a="http://schemas.openxmlformats.org/drawingml/2006/main">
              <a:ext uri="{FF2B5EF4-FFF2-40B4-BE49-F238E27FC236}">
                <a16:creationId xmlns:a16="http://schemas.microsoft.com/office/drawing/2014/main" id="{6736AE4A-7E66-4F5B-9986-9B35369F701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zhōngjiān</a:t>
            </a:r>
          </a:p>
        </p:txBody>
      </p:sp>
      <p:sp>
        <p:nvSpPr>
          <p:cNvPr id="21" name="vi5">
            <a:extLst xmlns:a="http://schemas.openxmlformats.org/drawingml/2006/main">
              <a:ext uri="{FF2B5EF4-FFF2-40B4-BE49-F238E27FC236}">
                <a16:creationId xmlns:a16="http://schemas.microsoft.com/office/drawing/2014/main" id="{E493DEA5-A5F9-454C-AB85-499AF2200D7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ở giữa</a:t>
            </a:r>
          </a:p>
        </p:txBody>
      </p:sp>
    </p:spTree>
    <p:extLst>
      <p:ext uri="{BB962C8B-B14F-4D97-AF65-F5344CB8AC3E}">
        <p14:creationId xmlns:p14="http://schemas.microsoft.com/office/powerpoint/2010/main" val="1058608872"/>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37F29B-D811-4721-B3AF-F03AA1E74A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55C426DC-8954-4B52-8EE8-6E1CA26463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3D30D1A-9300-454E-8B1C-F9C36EDABD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39B4CD9-E9DA-488B-B04B-E1DD380B7E8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不是……而是……</a:t>
            </a:r>
          </a:p>
        </p:txBody>
      </p:sp>
      <p:sp>
        <p:nvSpPr>
          <p:cNvPr id="5" name="rule">
            <a:extLst xmlns:a="http://schemas.openxmlformats.org/drawingml/2006/main">
              <a:ext uri="{FF2B5EF4-FFF2-40B4-BE49-F238E27FC236}">
                <a16:creationId xmlns:a16="http://schemas.microsoft.com/office/drawing/2014/main" id="{52FC250D-1F84-4A6E-9FDD-1ADD98590F5D}"/>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不是不想去，而是没有时间。 Không phải không muốn đi mà là không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có thời gian.</a:t>
            </a:r>
          </a:p>
        </p:txBody>
      </p:sp>
    </p:spTree>
    <p:extLst>
      <p:ext uri="{BB962C8B-B14F-4D97-AF65-F5344CB8AC3E}">
        <p14:creationId xmlns:p14="http://schemas.microsoft.com/office/powerpoint/2010/main" val="1696465522"/>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AF69326-45C5-4375-8E2D-F16A62D52A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A57F66EB-894A-47B2-8BCC-3998EAE41E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D925870-D906-4DCA-9FF6-68E2251EEE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5389AB2-DE93-480E-923F-3905EB14E6C5}"/>
              </a:ext>
            </a:extLst>
            <ns0:hlinkClick xmlns:ns0="http://schemas.openxmlformats.org/drawingml/2006/main" xmlns:ns1="http://schemas.openxmlformats.org/officeDocument/2006/relationships" ns1:id="rIdInteractive3">
              <ns0:snd ns1:embed="rIdEmbeddedAudio4" name="HSK3-3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3A61AC7-7C2B-4EE8-9683-9054AF9B7C3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C9570B8-FEAC-46CA-9612-2A6D46BDC37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67096266"/>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5BEECBC-87B1-4120-8058-542B678AE0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1605F2E1-BC22-45F2-B869-2D5450E737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F7A5244-D10F-4529-B8F1-4925C05AD9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93FF5EA-89CA-4B59-BCBF-A73247F2A7AC}"/>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小安邀请朋友周末吃饭。朋友这周没时间，礼貌地说明原因，并提出下周再约。小安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表示理解。</a:t>
            </a:r>
          </a:p>
        </p:txBody>
      </p:sp>
      <p:sp>
        <p:nvSpPr>
          <p:cNvPr id="5" name="q0">
            <a:extLst xmlns:a="http://schemas.openxmlformats.org/drawingml/2006/main">
              <a:ext uri="{FF2B5EF4-FFF2-40B4-BE49-F238E27FC236}">
                <a16:creationId xmlns:a16="http://schemas.microsoft.com/office/drawing/2014/main" id="{49783CA5-1801-4B27-A660-B835C41BB29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朋友为什么不来？</a:t>
            </a:r>
          </a:p>
        </p:txBody>
      </p:sp>
      <p:sp>
        <p:nvSpPr>
          <p:cNvPr id="6" name="q1">
            <a:extLst xmlns:a="http://schemas.openxmlformats.org/drawingml/2006/main">
              <a:ext uri="{FF2B5EF4-FFF2-40B4-BE49-F238E27FC236}">
                <a16:creationId xmlns:a16="http://schemas.microsoft.com/office/drawing/2014/main" id="{3FA4447B-92C1-467B-B50B-ACD5C1B0773E}"/>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朋友提出什么时候再约？</a:t>
            </a:r>
          </a:p>
        </p:txBody>
      </p:sp>
    </p:spTree>
    <p:extLst>
      <p:ext uri="{BB962C8B-B14F-4D97-AF65-F5344CB8AC3E}">
        <p14:creationId xmlns:p14="http://schemas.microsoft.com/office/powerpoint/2010/main" val="20892855"/>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0EDB632-43A4-4E5F-9426-94F6733FB6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4D4E69C0-3348-4B75-850C-65E18ED4E9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E040434-B4D9-44C2-8339-C82DE4A8FB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750A060-B1B8-43F7-B024-CF97D36C41E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朋友提出什么时候再约？</a:t>
            </a:r>
          </a:p>
        </p:txBody>
      </p:sp>
      <p:sp>
        <p:nvSpPr>
          <p:cNvPr id="5" name="audio_game">
            <a:extLst xmlns:a="http://schemas.openxmlformats.org/drawingml/2006/main">
              <a:ext uri="{FF2B5EF4-FFF2-40B4-BE49-F238E27FC236}">
                <a16:creationId xmlns:a16="http://schemas.microsoft.com/office/drawing/2014/main" id="{628BF3B3-27E4-41DE-B3F1-5A36F1B338E8}"/>
              </a:ext>
            </a:extLst>
            <ns0:hlinkClick xmlns:ns0="http://schemas.openxmlformats.org/drawingml/2006/main" xmlns:ns1="http://schemas.openxmlformats.org/officeDocument/2006/relationships" ns1:id="rIdInteractive3">
              <ns0:snd ns1:embed="rIdEmbeddedAudio4" name="HSK3-3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13313A2-FBC8-4CD6-8652-794B9334ECA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40DDD068-7FFE-4524-AE46-1201AF307E3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下周。</a:t>
            </a:r>
          </a:p>
        </p:txBody>
      </p:sp>
      <p:sp>
        <p:nvSpPr>
          <p:cNvPr id="8" name="choice_2">
            <a:extLst xmlns:a="http://schemas.openxmlformats.org/drawingml/2006/main">
              <a:ext uri="{FF2B5EF4-FFF2-40B4-BE49-F238E27FC236}">
                <a16:creationId xmlns:a16="http://schemas.microsoft.com/office/drawing/2014/main" id="{8422A760-2E06-4C36-A487-DB764C642AD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这周末没时间。</a:t>
            </a:r>
          </a:p>
        </p:txBody>
      </p:sp>
    </p:spTree>
    <p:extLst>
      <p:ext uri="{BB962C8B-B14F-4D97-AF65-F5344CB8AC3E}">
        <p14:creationId xmlns:p14="http://schemas.microsoft.com/office/powerpoint/2010/main" val="58329580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6F9EFE2-23AC-4298-8EAB-CFF5B1210DA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0E790D3D-3AB5-4047-A0E2-1F9DB98AE7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917D687-78EA-424F-A79A-3F03703B01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7FF10ED-9B45-49C2-9F9B-94ED310555B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下周。 Đối chiếu bài đọc để nêu bằng chứng.</a:t>
            </a:r>
          </a:p>
        </p:txBody>
      </p:sp>
      <p:sp>
        <p:nvSpPr>
          <p:cNvPr id="5" name="stretch">
            <a:extLst xmlns:a="http://schemas.openxmlformats.org/drawingml/2006/main">
              <a:ext uri="{FF2B5EF4-FFF2-40B4-BE49-F238E27FC236}">
                <a16:creationId xmlns:a16="http://schemas.microsoft.com/office/drawing/2014/main" id="{8FE0B1F3-9EF1-4E17-A5C4-B389BE04704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47AE9EE-CF92-4991-9DFE-66FCDD28942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79827934"/>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C69AE32-CD18-4A0C-B9DD-E05F6DF7CE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34CE1631-D54D-4B0A-B950-7D3D543BC5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C1CF346-6B7F-404B-B960-78561A933C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49665E6-1946-441D-87E8-CC882C6EC26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FA09069-8B72-4C09-8747-CCF2072A473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3334586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0F25D9-2C34-4274-B98D-C63E39A1DA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1422CDB1-7728-45F7-B55B-815C4C9FB3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BBBDD84-E3B7-4CAB-9E32-E4CA1AF18E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7F2B1BB-B346-4976-ADDD-2B6C7C09473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lời hoặc từ chối lời mời trong ba quan hệ khác nhau.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lựa chọn xưng hô và cách nói lịch sự.</a:t>
            </a:r>
          </a:p>
        </p:txBody>
      </p:sp>
      <p:sp>
        <p:nvSpPr>
          <p:cNvPr id="5" name="taskrule">
            <a:extLst xmlns:a="http://schemas.openxmlformats.org/drawingml/2006/main">
              <a:ext uri="{FF2B5EF4-FFF2-40B4-BE49-F238E27FC236}">
                <a16:creationId xmlns:a16="http://schemas.microsoft.com/office/drawing/2014/main" id="{BC1EFA3C-937C-4F47-BC43-12212EA0322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99869480"/>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8166A8-AD31-4D2B-8A9F-5EA5CBBDED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EA8C6ABA-1DA9-4C8B-BD71-81600DC6A1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8730BE6-6C95-4EFB-B5F3-2AAC5CD54A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带"/>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礼"/>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物"/>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感"/>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谢"/>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道"/>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887535184"/>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56E177-18D5-4233-8FEA-1666D205EE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3F055B73-7040-43F5-A5DA-E26EFDAF76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7A164BE-2CB8-482E-87F9-562A85BC39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2AAEEC1C-7BCC-43C5-8876-8FD23BD08E1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7BB4AA0-EA14-43A9-B750-145200021D3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2D01873-B43B-4EAA-A4FF-47100EE94B8F}"/>
              </a:ext>
            </a:extLst>
            <ns0:hlinkClick xmlns:ns0="http://schemas.openxmlformats.org/drawingml/2006/main" xmlns:ns1="http://schemas.openxmlformats.org/officeDocument/2006/relationships" ns1:id="rIdInteractive3">
              <ns0:snd ns1:embed="rIdEmbeddedAudio4" name="HSK3-3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14150508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F8BD8CF-82EB-4D16-910C-D489D4D225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HSK3-35</a:t>
            </a:r>
          </a:p>
        </p:txBody>
      </p:sp>
      <p:sp>
        <p:nvSpPr>
          <p:cNvPr id="2" name="heading">
            <a:extLst xmlns:a="http://schemas.openxmlformats.org/drawingml/2006/main">
              <a:ext uri="{FF2B5EF4-FFF2-40B4-BE49-F238E27FC236}">
                <a16:creationId xmlns:a16="http://schemas.microsoft.com/office/drawing/2014/main" id="{A990B0FD-65D4-4D3E-A235-E6DE653B30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B7B2441-693F-48E5-A95E-8CD2F83BBF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C359ACC-8A70-4BB7-81C6-0B0BAC55BAF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F8C8F06-38C2-4773-9ACF-CBF4C1C9E1B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38255245"/>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18D8056-7A08-40EC-AD1C-E85406A877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7EA48C18-AD72-45A7-B3B0-D6CB905BA4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Gặp gỡ và phép lịch sự</a:t>
            </a:r>
          </a:p>
        </p:txBody>
      </p:sp>
      <p:sp>
        <p:nvSpPr>
          <p:cNvPr id="3" name="page">
            <a:extLst xmlns:a="http://schemas.openxmlformats.org/drawingml/2006/main">
              <a:ext uri="{FF2B5EF4-FFF2-40B4-BE49-F238E27FC236}">
                <a16:creationId xmlns:a16="http://schemas.microsoft.com/office/drawing/2014/main" id="{9F84225A-63E3-406D-A4E7-97C99055A7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6E7864C-A26E-46A9-B133-BF62C0E468B2}"/>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gặp gỡ và phép lịch sự</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2E473189-E9F3-4D9B-892F-F4397BD40CE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94681369"/>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6F8A33B-79DC-4C8D-8209-BB4078FB5A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9CB79EA3-EA69-4C28-A9CB-575FB574EF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61E4EA0-744B-4E29-A3D7-99ADAF7F48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9EAE883-EC59-46A6-909E-64F100D0E90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礼貌     客气     尊重</a:t>
            </a:r>
          </a:p>
        </p:txBody>
      </p:sp>
      <p:sp>
        <p:nvSpPr>
          <p:cNvPr id="5" name="retrieval">
            <a:extLst xmlns:a="http://schemas.openxmlformats.org/drawingml/2006/main">
              <a:ext uri="{FF2B5EF4-FFF2-40B4-BE49-F238E27FC236}">
                <a16:creationId xmlns:a16="http://schemas.microsoft.com/office/drawing/2014/main" id="{E093B9A5-AE8E-413C-B00C-1EA1F0A0ECD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56090067"/>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A2ADA49-9588-428B-A689-C28EC2593F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01307445-77B0-417B-B48C-A14A449C24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52908B9-CFD5-4FA1-9A0E-2D5AE3CBC41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0DECD82-0CF3-4B1D-81D1-3A08382298E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第一次见面</a:t>
            </a:r>
          </a:p>
        </p:txBody>
      </p:sp>
      <p:sp>
        <p:nvSpPr>
          <p:cNvPr id="5" name="py0">
            <a:extLst xmlns:a="http://schemas.openxmlformats.org/drawingml/2006/main">
              <a:ext uri="{FF2B5EF4-FFF2-40B4-BE49-F238E27FC236}">
                <a16:creationId xmlns:a16="http://schemas.microsoft.com/office/drawing/2014/main" id="{272AB4C6-25A3-49D7-A900-7A9EF19367C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dì yī cì jiàn miàn</a:t>
            </a:r>
          </a:p>
        </p:txBody>
      </p:sp>
      <p:sp>
        <p:nvSpPr>
          <p:cNvPr id="6" name="vi0">
            <a:extLst xmlns:a="http://schemas.openxmlformats.org/drawingml/2006/main">
              <a:ext uri="{FF2B5EF4-FFF2-40B4-BE49-F238E27FC236}">
                <a16:creationId xmlns:a16="http://schemas.microsoft.com/office/drawing/2014/main" id="{82484286-6D0B-4101-9F7B-AEE509DBE86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lần đầu gặp</a:t>
            </a:r>
          </a:p>
        </p:txBody>
      </p:sp>
      <p:sp>
        <p:nvSpPr>
          <p:cNvPr id="7" name="zh1">
            <a:extLst xmlns:a="http://schemas.openxmlformats.org/drawingml/2006/main">
              <a:ext uri="{FF2B5EF4-FFF2-40B4-BE49-F238E27FC236}">
                <a16:creationId xmlns:a16="http://schemas.microsoft.com/office/drawing/2014/main" id="{FC047C2A-8F48-47BE-A1C7-C80DF9B7B26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拜访</a:t>
            </a:r>
          </a:p>
        </p:txBody>
      </p:sp>
      <p:sp>
        <p:nvSpPr>
          <p:cNvPr id="8" name="py1">
            <a:extLst xmlns:a="http://schemas.openxmlformats.org/drawingml/2006/main">
              <a:ext uri="{FF2B5EF4-FFF2-40B4-BE49-F238E27FC236}">
                <a16:creationId xmlns:a16="http://schemas.microsoft.com/office/drawing/2014/main" id="{7F326B2C-323C-412F-BCF8-E1A511C6176B}"/>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bài fǎng</a:t>
            </a:r>
          </a:p>
        </p:txBody>
      </p:sp>
      <p:sp>
        <p:nvSpPr>
          <p:cNvPr id="9" name="vi1">
            <a:extLst xmlns:a="http://schemas.openxmlformats.org/drawingml/2006/main">
              <a:ext uri="{FF2B5EF4-FFF2-40B4-BE49-F238E27FC236}">
                <a16:creationId xmlns:a16="http://schemas.microsoft.com/office/drawing/2014/main" id="{C988F777-FECF-4CB8-994F-C4F8D01A200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đến thăm</a:t>
            </a:r>
          </a:p>
        </p:txBody>
      </p:sp>
      <p:sp>
        <p:nvSpPr>
          <p:cNvPr id="10" name="zh2">
            <a:extLst xmlns:a="http://schemas.openxmlformats.org/drawingml/2006/main">
              <a:ext uri="{FF2B5EF4-FFF2-40B4-BE49-F238E27FC236}">
                <a16:creationId xmlns:a16="http://schemas.microsoft.com/office/drawing/2014/main" id="{5A56FD65-1820-4425-AB46-EF79BD91FF1F}"/>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主人</a:t>
            </a:r>
          </a:p>
        </p:txBody>
      </p:sp>
      <p:sp>
        <p:nvSpPr>
          <p:cNvPr id="11" name="py2">
            <a:extLst xmlns:a="http://schemas.openxmlformats.org/drawingml/2006/main">
              <a:ext uri="{FF2B5EF4-FFF2-40B4-BE49-F238E27FC236}">
                <a16:creationId xmlns:a16="http://schemas.microsoft.com/office/drawing/2014/main" id="{1FCB6BFF-CA42-4C66-9F3B-86F4909B5348}"/>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zhǔ rén</a:t>
            </a:r>
          </a:p>
        </p:txBody>
      </p:sp>
      <p:sp>
        <p:nvSpPr>
          <p:cNvPr id="12" name="vi2">
            <a:extLst xmlns:a="http://schemas.openxmlformats.org/drawingml/2006/main">
              <a:ext uri="{FF2B5EF4-FFF2-40B4-BE49-F238E27FC236}">
                <a16:creationId xmlns:a16="http://schemas.microsoft.com/office/drawing/2014/main" id="{C628B0EE-4875-4B89-864B-E544B3FC8B6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chủ nhà</a:t>
            </a:r>
          </a:p>
        </p:txBody>
      </p:sp>
      <p:sp>
        <p:nvSpPr>
          <p:cNvPr id="13" name="zh3">
            <a:extLst xmlns:a="http://schemas.openxmlformats.org/drawingml/2006/main">
              <a:ext uri="{FF2B5EF4-FFF2-40B4-BE49-F238E27FC236}">
                <a16:creationId xmlns:a16="http://schemas.microsoft.com/office/drawing/2014/main" id="{4F51E033-47B1-4D89-BD16-95A78BBF7A49}"/>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客人</a:t>
            </a:r>
          </a:p>
        </p:txBody>
      </p:sp>
      <p:sp>
        <p:nvSpPr>
          <p:cNvPr id="14" name="py3">
            <a:extLst xmlns:a="http://schemas.openxmlformats.org/drawingml/2006/main">
              <a:ext uri="{FF2B5EF4-FFF2-40B4-BE49-F238E27FC236}">
                <a16:creationId xmlns:a16="http://schemas.microsoft.com/office/drawing/2014/main" id="{4208C68C-FD23-4619-A17B-98C7511BA39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kèrén</a:t>
            </a:r>
          </a:p>
        </p:txBody>
      </p:sp>
      <p:sp>
        <p:nvSpPr>
          <p:cNvPr id="15" name="vi3">
            <a:extLst xmlns:a="http://schemas.openxmlformats.org/drawingml/2006/main">
              <a:ext uri="{FF2B5EF4-FFF2-40B4-BE49-F238E27FC236}">
                <a16:creationId xmlns:a16="http://schemas.microsoft.com/office/drawing/2014/main" id="{9C9FE1D9-8837-4A6F-85F9-66996DA5988F}"/>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khách</a:t>
            </a:r>
          </a:p>
        </p:txBody>
      </p:sp>
      <p:sp>
        <p:nvSpPr>
          <p:cNvPr id="16" name="zh4">
            <a:extLst xmlns:a="http://schemas.openxmlformats.org/drawingml/2006/main">
              <a:ext uri="{FF2B5EF4-FFF2-40B4-BE49-F238E27FC236}">
                <a16:creationId xmlns:a16="http://schemas.microsoft.com/office/drawing/2014/main" id="{023332C5-8192-4A96-B0CF-39BF2B2441D6}"/>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习惯不同</a:t>
            </a:r>
          </a:p>
        </p:txBody>
      </p:sp>
      <p:sp>
        <p:nvSpPr>
          <p:cNvPr id="17" name="py4">
            <a:extLst xmlns:a="http://schemas.openxmlformats.org/drawingml/2006/main">
              <a:ext uri="{FF2B5EF4-FFF2-40B4-BE49-F238E27FC236}">
                <a16:creationId xmlns:a16="http://schemas.microsoft.com/office/drawing/2014/main" id="{8B3576FF-11CA-47F8-AA08-5805FCA8F0B0}"/>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xí guàn bù tóng</a:t>
            </a:r>
          </a:p>
        </p:txBody>
      </p:sp>
      <p:sp>
        <p:nvSpPr>
          <p:cNvPr id="18" name="vi4">
            <a:extLst xmlns:a="http://schemas.openxmlformats.org/drawingml/2006/main">
              <a:ext uri="{FF2B5EF4-FFF2-40B4-BE49-F238E27FC236}">
                <a16:creationId xmlns:a16="http://schemas.microsoft.com/office/drawing/2014/main" id="{DED98DB4-B5E6-44B4-A7D6-2B42071A2EA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thói quen khác nhau</a:t>
            </a:r>
          </a:p>
        </p:txBody>
      </p:sp>
      <p:sp>
        <p:nvSpPr>
          <p:cNvPr id="19" name="zh5">
            <a:extLst xmlns:a="http://schemas.openxmlformats.org/drawingml/2006/main">
              <a:ext uri="{FF2B5EF4-FFF2-40B4-BE49-F238E27FC236}">
                <a16:creationId xmlns:a16="http://schemas.microsoft.com/office/drawing/2014/main" id="{136C75DB-43A4-4606-BF3E-168D29F02030}"/>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解释一下</a:t>
            </a:r>
          </a:p>
        </p:txBody>
      </p:sp>
      <p:sp>
        <p:nvSpPr>
          <p:cNvPr id="20" name="py5">
            <a:extLst xmlns:a="http://schemas.openxmlformats.org/drawingml/2006/main">
              <a:ext uri="{FF2B5EF4-FFF2-40B4-BE49-F238E27FC236}">
                <a16:creationId xmlns:a16="http://schemas.microsoft.com/office/drawing/2014/main" id="{E5302A8C-2BF8-499D-A93A-0E40BD53D8D7}"/>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jiě shì yī xià</a:t>
            </a:r>
          </a:p>
        </p:txBody>
      </p:sp>
      <p:sp>
        <p:nvSpPr>
          <p:cNvPr id="21" name="vi5">
            <a:extLst xmlns:a="http://schemas.openxmlformats.org/drawingml/2006/main">
              <a:ext uri="{FF2B5EF4-FFF2-40B4-BE49-F238E27FC236}">
                <a16:creationId xmlns:a16="http://schemas.microsoft.com/office/drawing/2014/main" id="{F357E078-B98C-4234-9C50-FF0ECA3AB86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giải thích một chút</a:t>
            </a:r>
          </a:p>
        </p:txBody>
      </p:sp>
      <p:sp>
        <p:nvSpPr>
          <p:cNvPr id="22" name="zh6">
            <a:extLst xmlns:a="http://schemas.openxmlformats.org/drawingml/2006/main">
              <a:ext uri="{FF2B5EF4-FFF2-40B4-BE49-F238E27FC236}">
                <a16:creationId xmlns:a16="http://schemas.microsoft.com/office/drawing/2014/main" id="{01A16377-2CF4-4FE4-A23A-BDAC64D5D73F}"/>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合适的话</a:t>
            </a:r>
          </a:p>
        </p:txBody>
      </p:sp>
      <p:sp>
        <p:nvSpPr>
          <p:cNvPr id="23" name="py6">
            <a:extLst xmlns:a="http://schemas.openxmlformats.org/drawingml/2006/main">
              <a:ext uri="{FF2B5EF4-FFF2-40B4-BE49-F238E27FC236}">
                <a16:creationId xmlns:a16="http://schemas.microsoft.com/office/drawing/2014/main" id="{5C0232E4-A7EE-4792-8339-DACDDB25B33A}"/>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shì de huà</a:t>
            </a:r>
          </a:p>
        </p:txBody>
      </p:sp>
      <p:sp>
        <p:nvSpPr>
          <p:cNvPr id="24" name="vi6">
            <a:extLst xmlns:a="http://schemas.openxmlformats.org/drawingml/2006/main">
              <a:ext uri="{FF2B5EF4-FFF2-40B4-BE49-F238E27FC236}">
                <a16:creationId xmlns:a16="http://schemas.microsoft.com/office/drawing/2014/main" id="{17A5EC60-51F9-4DD4-B019-0CEC76EA8A5C}"/>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cách nói phù hợp</a:t>
            </a:r>
          </a:p>
        </p:txBody>
      </p:sp>
      <p:sp>
        <p:nvSpPr>
          <p:cNvPr id="25" name="zh7">
            <a:extLst xmlns:a="http://schemas.openxmlformats.org/drawingml/2006/main">
              <a:ext uri="{FF2B5EF4-FFF2-40B4-BE49-F238E27FC236}">
                <a16:creationId xmlns:a16="http://schemas.microsoft.com/office/drawing/2014/main" id="{E56AC4FD-58E9-4FBC-94EB-7C6A72F2266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表示</a:t>
            </a:r>
          </a:p>
        </p:txBody>
      </p:sp>
      <p:sp>
        <p:nvSpPr>
          <p:cNvPr id="26" name="py7">
            <a:extLst xmlns:a="http://schemas.openxmlformats.org/drawingml/2006/main">
              <a:ext uri="{FF2B5EF4-FFF2-40B4-BE49-F238E27FC236}">
                <a16:creationId xmlns:a16="http://schemas.microsoft.com/office/drawing/2014/main" id="{357E3827-D146-42F6-8D21-406E6179D70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biǎo shì</a:t>
            </a:r>
          </a:p>
        </p:txBody>
      </p:sp>
      <p:sp>
        <p:nvSpPr>
          <p:cNvPr id="27" name="vi7">
            <a:extLst xmlns:a="http://schemas.openxmlformats.org/drawingml/2006/main">
              <a:ext uri="{FF2B5EF4-FFF2-40B4-BE49-F238E27FC236}">
                <a16:creationId xmlns:a16="http://schemas.microsoft.com/office/drawing/2014/main" id="{A5C402E7-D369-48EE-A179-D8AAF13E7951}"/>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biểu thị</a:t>
            </a:r>
          </a:p>
        </p:txBody>
      </p:sp>
    </p:spTree>
    <p:extLst>
      <p:ext uri="{BB962C8B-B14F-4D97-AF65-F5344CB8AC3E}">
        <p14:creationId xmlns:p14="http://schemas.microsoft.com/office/powerpoint/2010/main" val="402646383"/>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D81EDE9-8954-4795-A2E5-529A31074E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AA6E4F52-926C-43B7-8A39-F14F1F0047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FB702EA-1934-4EE3-9632-97851FAC75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459AAD1-FEF8-47BD-87B2-0A4100DEA64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差不多</a:t>
            </a:r>
          </a:p>
        </p:txBody>
      </p:sp>
      <p:sp>
        <p:nvSpPr>
          <p:cNvPr id="5" name="py0">
            <a:extLst xmlns:a="http://schemas.openxmlformats.org/drawingml/2006/main">
              <a:ext uri="{FF2B5EF4-FFF2-40B4-BE49-F238E27FC236}">
                <a16:creationId xmlns:a16="http://schemas.microsoft.com/office/drawing/2014/main" id="{F6AF47B7-EE6E-4C85-9745-0C343A99FBF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chàbuduō</a:t>
            </a:r>
          </a:p>
        </p:txBody>
      </p:sp>
      <p:sp>
        <p:nvSpPr>
          <p:cNvPr id="6" name="vi0">
            <a:extLst xmlns:a="http://schemas.openxmlformats.org/drawingml/2006/main">
              <a:ext uri="{FF2B5EF4-FFF2-40B4-BE49-F238E27FC236}">
                <a16:creationId xmlns:a16="http://schemas.microsoft.com/office/drawing/2014/main" id="{DA055A48-F16A-454E-9F62-68F028DBAED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gần như xấp xỉ</a:t>
            </a:r>
          </a:p>
        </p:txBody>
      </p:sp>
      <p:sp>
        <p:nvSpPr>
          <p:cNvPr id="7" name="zh1">
            <a:extLst xmlns:a="http://schemas.openxmlformats.org/drawingml/2006/main">
              <a:ext uri="{FF2B5EF4-FFF2-40B4-BE49-F238E27FC236}">
                <a16:creationId xmlns:a16="http://schemas.microsoft.com/office/drawing/2014/main" id="{73463FE5-6E19-41E4-9560-A854147F3A4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刮</a:t>
            </a:r>
          </a:p>
        </p:txBody>
      </p:sp>
      <p:sp>
        <p:nvSpPr>
          <p:cNvPr id="8" name="py1">
            <a:extLst xmlns:a="http://schemas.openxmlformats.org/drawingml/2006/main">
              <a:ext uri="{FF2B5EF4-FFF2-40B4-BE49-F238E27FC236}">
                <a16:creationId xmlns:a16="http://schemas.microsoft.com/office/drawing/2014/main" id="{27D2ACC6-8F50-4E0C-B9C5-2E6F65A9DFA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a:t>
            </a:r>
          </a:p>
        </p:txBody>
      </p:sp>
      <p:sp>
        <p:nvSpPr>
          <p:cNvPr id="9" name="vi1">
            <a:extLst xmlns:a="http://schemas.openxmlformats.org/drawingml/2006/main">
              <a:ext uri="{FF2B5EF4-FFF2-40B4-BE49-F238E27FC236}">
                <a16:creationId xmlns:a16="http://schemas.microsoft.com/office/drawing/2014/main" id="{F5F654A8-0A7D-4261-A484-3CE9BBA7C0A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thổi cạo tùy kết hợp</a:t>
            </a:r>
          </a:p>
        </p:txBody>
      </p:sp>
      <p:sp>
        <p:nvSpPr>
          <p:cNvPr id="10" name="zh2">
            <a:extLst xmlns:a="http://schemas.openxmlformats.org/drawingml/2006/main">
              <a:ext uri="{FF2B5EF4-FFF2-40B4-BE49-F238E27FC236}">
                <a16:creationId xmlns:a16="http://schemas.microsoft.com/office/drawing/2014/main" id="{D21F6F68-0469-4D5F-A3B6-64B35CF8801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空调</a:t>
            </a:r>
          </a:p>
        </p:txBody>
      </p:sp>
      <p:sp>
        <p:nvSpPr>
          <p:cNvPr id="11" name="py2">
            <a:extLst xmlns:a="http://schemas.openxmlformats.org/drawingml/2006/main">
              <a:ext uri="{FF2B5EF4-FFF2-40B4-BE49-F238E27FC236}">
                <a16:creationId xmlns:a16="http://schemas.microsoft.com/office/drawing/2014/main" id="{D65B7E7D-5BE7-490A-A0ED-75DC7A772B1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kōngtiáo</a:t>
            </a:r>
          </a:p>
        </p:txBody>
      </p:sp>
      <p:sp>
        <p:nvSpPr>
          <p:cNvPr id="12" name="vi2">
            <a:extLst xmlns:a="http://schemas.openxmlformats.org/drawingml/2006/main">
              <a:ext uri="{FF2B5EF4-FFF2-40B4-BE49-F238E27FC236}">
                <a16:creationId xmlns:a16="http://schemas.microsoft.com/office/drawing/2014/main" id="{F78017BB-3398-4CAF-A6D4-F4ACAB04C57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điều hòa</a:t>
            </a:r>
          </a:p>
        </p:txBody>
      </p:sp>
      <p:sp>
        <p:nvSpPr>
          <p:cNvPr id="13" name="zh3">
            <a:extLst xmlns:a="http://schemas.openxmlformats.org/drawingml/2006/main">
              <a:ext uri="{FF2B5EF4-FFF2-40B4-BE49-F238E27FC236}">
                <a16:creationId xmlns:a16="http://schemas.microsoft.com/office/drawing/2014/main" id="{2740CFD4-6345-4A6F-BD93-48C8D1F7F0A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伞</a:t>
            </a:r>
          </a:p>
        </p:txBody>
      </p:sp>
      <p:sp>
        <p:nvSpPr>
          <p:cNvPr id="14" name="py3">
            <a:extLst xmlns:a="http://schemas.openxmlformats.org/drawingml/2006/main">
              <a:ext uri="{FF2B5EF4-FFF2-40B4-BE49-F238E27FC236}">
                <a16:creationId xmlns:a16="http://schemas.microsoft.com/office/drawing/2014/main" id="{8A3A5B01-71B4-4B4C-B570-3A5C7AE0388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sǎn</a:t>
            </a:r>
          </a:p>
        </p:txBody>
      </p:sp>
      <p:sp>
        <p:nvSpPr>
          <p:cNvPr id="15" name="vi3">
            <a:extLst xmlns:a="http://schemas.openxmlformats.org/drawingml/2006/main">
              <a:ext uri="{FF2B5EF4-FFF2-40B4-BE49-F238E27FC236}">
                <a16:creationId xmlns:a16="http://schemas.microsoft.com/office/drawing/2014/main" id="{3CD957C9-C610-4F7A-9E62-C1577857B32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 dù</a:t>
            </a:r>
          </a:p>
        </p:txBody>
      </p:sp>
      <p:sp>
        <p:nvSpPr>
          <p:cNvPr id="16" name="zh4">
            <a:extLst xmlns:a="http://schemas.openxmlformats.org/drawingml/2006/main">
              <a:ext uri="{FF2B5EF4-FFF2-40B4-BE49-F238E27FC236}">
                <a16:creationId xmlns:a16="http://schemas.microsoft.com/office/drawing/2014/main" id="{9F536DD2-48B5-4014-91CD-4679799392AB}"/>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校长</a:t>
            </a:r>
          </a:p>
        </p:txBody>
      </p:sp>
      <p:sp>
        <p:nvSpPr>
          <p:cNvPr id="17" name="py4">
            <a:extLst xmlns:a="http://schemas.openxmlformats.org/drawingml/2006/main">
              <a:ext uri="{FF2B5EF4-FFF2-40B4-BE49-F238E27FC236}">
                <a16:creationId xmlns:a16="http://schemas.microsoft.com/office/drawing/2014/main" id="{57D1C624-E705-42B5-91D6-4DDC890DD3D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xiàozhǎng</a:t>
            </a:r>
          </a:p>
        </p:txBody>
      </p:sp>
      <p:sp>
        <p:nvSpPr>
          <p:cNvPr id="18" name="vi4">
            <a:extLst xmlns:a="http://schemas.openxmlformats.org/drawingml/2006/main">
              <a:ext uri="{FF2B5EF4-FFF2-40B4-BE49-F238E27FC236}">
                <a16:creationId xmlns:a16="http://schemas.microsoft.com/office/drawing/2014/main" id="{317ACE00-851E-43D5-9B54-4D559AA1460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hiệu trưởng</a:t>
            </a:r>
          </a:p>
        </p:txBody>
      </p:sp>
      <p:sp>
        <p:nvSpPr>
          <p:cNvPr id="19" name="zh5">
            <a:extLst xmlns:a="http://schemas.openxmlformats.org/drawingml/2006/main">
              <a:ext uri="{FF2B5EF4-FFF2-40B4-BE49-F238E27FC236}">
                <a16:creationId xmlns:a16="http://schemas.microsoft.com/office/drawing/2014/main" id="{DDAFC65F-AAC7-403C-8BE0-91C04E70E2B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种</a:t>
            </a:r>
          </a:p>
        </p:txBody>
      </p:sp>
      <p:sp>
        <p:nvSpPr>
          <p:cNvPr id="20" name="py5">
            <a:extLst xmlns:a="http://schemas.openxmlformats.org/drawingml/2006/main">
              <a:ext uri="{FF2B5EF4-FFF2-40B4-BE49-F238E27FC236}">
                <a16:creationId xmlns:a16="http://schemas.microsoft.com/office/drawing/2014/main" id="{D61B8789-2888-4D54-B583-42757B3DFF2E}"/>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zhǒng</a:t>
            </a:r>
          </a:p>
        </p:txBody>
      </p:sp>
      <p:sp>
        <p:nvSpPr>
          <p:cNvPr id="21" name="vi5">
            <a:extLst xmlns:a="http://schemas.openxmlformats.org/drawingml/2006/main">
              <a:ext uri="{FF2B5EF4-FFF2-40B4-BE49-F238E27FC236}">
                <a16:creationId xmlns:a16="http://schemas.microsoft.com/office/drawing/2014/main" id="{4A9D45A9-2391-4226-A47C-032A485F25E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loại trồng tùy cách đọc</a:t>
            </a:r>
          </a:p>
        </p:txBody>
      </p:sp>
    </p:spTree>
    <p:extLst>
      <p:ext uri="{BB962C8B-B14F-4D97-AF65-F5344CB8AC3E}">
        <p14:creationId xmlns:p14="http://schemas.microsoft.com/office/powerpoint/2010/main" val="114507790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1E6127C-F450-43E6-92B2-9C0D770730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E4F12037-A902-4AEF-9ED6-ECDB992C63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CE8FC9E-5C0B-4419-81AA-4412D12D9E5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9BCE46F-FB6D-45B5-B10C-856B18B51BF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恐怕……</a:t>
            </a:r>
          </a:p>
        </p:txBody>
      </p:sp>
      <p:sp>
        <p:nvSpPr>
          <p:cNvPr id="5" name="rule">
            <a:extLst xmlns:a="http://schemas.openxmlformats.org/drawingml/2006/main">
              <a:ext uri="{FF2B5EF4-FFF2-40B4-BE49-F238E27FC236}">
                <a16:creationId xmlns:a16="http://schemas.microsoft.com/office/drawing/2014/main" id="{22B105F1-B370-49CA-9432-D281B5B96E3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恐怕我今天去不了。 E rằng hôm nay tôi không đến được.</a:t>
            </a:r>
          </a:p>
        </p:txBody>
      </p:sp>
    </p:spTree>
    <p:extLst>
      <p:ext uri="{BB962C8B-B14F-4D97-AF65-F5344CB8AC3E}">
        <p14:creationId xmlns:p14="http://schemas.microsoft.com/office/powerpoint/2010/main" val="1070081240"/>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3E51038-28B7-4A8F-AC86-CA6C253D75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2AC03917-397D-479E-92BA-2C4762281F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B8DAD7F-7639-46F3-97C9-525E0B2E10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397D0D7-A36B-4ECC-8A66-3654FEEB08BD}"/>
              </a:ext>
            </a:extLst>
            <ns0:hlinkClick xmlns:ns0="http://schemas.openxmlformats.org/drawingml/2006/main" xmlns:ns1="http://schemas.openxmlformats.org/officeDocument/2006/relationships" ns1:id="rIdInteractive3">
              <ns0:snd ns1:embed="rIdEmbeddedAudio4" name="HSK3-3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10F959D-48C6-4318-90D5-E37608143D8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6417C73-3E37-4B02-86A9-E12308F2872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3542353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65C8972-A563-41A5-8C69-5E3679095E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D29BCA18-DA7D-4760-902D-3F46650E669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45C8551-4B3A-4291-82F8-58D984086E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9B5186C-4A39-4364-8CA1-3F787C350235}"/>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小安邀请朋友周末吃饭。朋友这周没时间，礼貌地说明原因，并提出下周再约。小安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表示理解。</a:t>
            </a:r>
          </a:p>
        </p:txBody>
      </p:sp>
      <p:sp>
        <p:nvSpPr>
          <p:cNvPr id="5" name="q0">
            <a:extLst xmlns:a="http://schemas.openxmlformats.org/drawingml/2006/main">
              <a:ext uri="{FF2B5EF4-FFF2-40B4-BE49-F238E27FC236}">
                <a16:creationId xmlns:a16="http://schemas.microsoft.com/office/drawing/2014/main" id="{17F64E2C-3C70-484E-BE71-0FA2ACDF111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朋友为什么不来？</a:t>
            </a:r>
          </a:p>
        </p:txBody>
      </p:sp>
      <p:sp>
        <p:nvSpPr>
          <p:cNvPr id="6" name="q1">
            <a:extLst xmlns:a="http://schemas.openxmlformats.org/drawingml/2006/main">
              <a:ext uri="{FF2B5EF4-FFF2-40B4-BE49-F238E27FC236}">
                <a16:creationId xmlns:a16="http://schemas.microsoft.com/office/drawing/2014/main" id="{2307790F-327B-4212-BFA6-C0AF2C32C48D}"/>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朋友提出什么时候再约？</a:t>
            </a:r>
          </a:p>
        </p:txBody>
      </p:sp>
    </p:spTree>
    <p:extLst>
      <p:ext uri="{BB962C8B-B14F-4D97-AF65-F5344CB8AC3E}">
        <p14:creationId xmlns:p14="http://schemas.microsoft.com/office/powerpoint/2010/main" val="2010347594"/>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2B08CC6-0F58-4A42-AD11-068E74FAF1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D6CC1212-0543-46B9-96F2-7A7074A46E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FE0D052-3D76-4D80-960A-768A1F456A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60D3FBA-1644-40B5-801C-09CBA58B119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175F9E02-E4C5-42E6-B364-8DD414B7B9A8}"/>
              </a:ext>
            </a:extLst>
            <ns0:hlinkClick xmlns:ns0="http://schemas.openxmlformats.org/drawingml/2006/main" xmlns:ns1="http://schemas.openxmlformats.org/officeDocument/2006/relationships" ns1:id="rIdInteractive3">
              <ns0:snd ns1:embed="rIdEmbeddedAudio4" name="HSK3-3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D7BECDC-B0A8-445B-BB4F-AB67F47BB0F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拜访</a:t>
            </a:r>
          </a:p>
        </p:txBody>
      </p:sp>
      <p:sp>
        <p:nvSpPr>
          <p:cNvPr id="7" name="choice_1">
            <a:extLst xmlns:a="http://schemas.openxmlformats.org/drawingml/2006/main">
              <a:ext uri="{FF2B5EF4-FFF2-40B4-BE49-F238E27FC236}">
                <a16:creationId xmlns:a16="http://schemas.microsoft.com/office/drawing/2014/main" id="{56450086-5D02-42C5-B669-A9E5A82F766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主人</a:t>
            </a:r>
          </a:p>
        </p:txBody>
      </p:sp>
      <p:sp>
        <p:nvSpPr>
          <p:cNvPr id="8" name="choice_2">
            <a:extLst xmlns:a="http://schemas.openxmlformats.org/drawingml/2006/main">
              <a:ext uri="{FF2B5EF4-FFF2-40B4-BE49-F238E27FC236}">
                <a16:creationId xmlns:a16="http://schemas.microsoft.com/office/drawing/2014/main" id="{D549FFA6-6321-4C6B-BEBE-62C596EB9AB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第一次见面</a:t>
            </a:r>
          </a:p>
        </p:txBody>
      </p:sp>
    </p:spTree>
    <p:extLst>
      <p:ext uri="{BB962C8B-B14F-4D97-AF65-F5344CB8AC3E}">
        <p14:creationId xmlns:p14="http://schemas.microsoft.com/office/powerpoint/2010/main" val="678521189"/>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DFF367-84D8-4068-A140-5066D1FA77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7329F9D4-E262-4467-A957-476338FFDB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68C5A46-7380-4336-8E72-A9F54BDA23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C9CEC91-D702-4BEE-A27F-27DA4DD5EAA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第一次见面 (dì yī cì jiàn miàn).</a:t>
            </a:r>
          </a:p>
        </p:txBody>
      </p:sp>
      <p:sp>
        <p:nvSpPr>
          <p:cNvPr id="5" name="stretch">
            <a:extLst xmlns:a="http://schemas.openxmlformats.org/drawingml/2006/main">
              <a:ext uri="{FF2B5EF4-FFF2-40B4-BE49-F238E27FC236}">
                <a16:creationId xmlns:a16="http://schemas.microsoft.com/office/drawing/2014/main" id="{5CE18416-2B7C-4479-8ABA-37268524C5F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568FC5D-23B2-4314-B0ED-04444C55559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2435236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F8578C-DAE2-4B22-9598-13DB883F74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C61C79A4-D9C2-4C2F-9D8F-0E782033EF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1AC8D81-2604-4B6A-B7D5-FA8B58782B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819BDA2-C15E-4138-AB13-3E63E81320F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66860B2-A829-42EA-A4BB-FEF1983367A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77739036"/>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9B44D5B-03AF-4A6F-9C8E-2E608D38F9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01646EAA-01B0-42C8-8A9B-31F1B20439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4AD5E0C-B7E2-4077-AEC2-DD2048CB14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107A5A1-CC9E-4CA4-B019-F983F1359E4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lời hoặc từ chối lời mời trong ba quan hệ khác nhau.</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lựa chọn xưng hô và cách nói lịch sự.</a:t>
            </a:r>
          </a:p>
        </p:txBody>
      </p:sp>
      <p:sp>
        <p:nvSpPr>
          <p:cNvPr id="5" name="taskrule">
            <a:extLst xmlns:a="http://schemas.openxmlformats.org/drawingml/2006/main">
              <a:ext uri="{FF2B5EF4-FFF2-40B4-BE49-F238E27FC236}">
                <a16:creationId xmlns:a16="http://schemas.microsoft.com/office/drawing/2014/main" id="{940FA011-7777-4908-9034-83302AC842E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3926670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7390CED-1E05-47C1-A771-8B8A7CEBD5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48D8E574-29A7-403B-8C57-7FF102FD93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6F5FEC2-FD69-4312-9E20-004E6155FE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第"/>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次"/>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见"/>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拜"/>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3317638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1D09079-456A-4648-9861-18FE5A7BFE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3E842C46-1FED-4A2D-A83E-1A740250550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853077F-44BD-4BF4-A3D4-A8643D7890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2E5894F-89F0-4FAD-B600-77345532537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6EB40D7-CA81-4409-AADC-FA030EBE9398}"/>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9E58A77-C935-4680-808A-FD07B9649611}"/>
              </a:ext>
            </a:extLst>
            <ns0:hlinkClick xmlns:ns0="http://schemas.openxmlformats.org/drawingml/2006/main" xmlns:ns1="http://schemas.openxmlformats.org/officeDocument/2006/relationships" ns1:id="rIdInteractive3">
              <ns0:snd ns1:embed="rIdEmbeddedAudio4" name="HSK3-3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11756933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D8B4035-F2A0-470D-8C21-1F951E0F0E2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HSK3-36</a:t>
            </a:r>
          </a:p>
        </p:txBody>
      </p:sp>
      <p:sp>
        <p:nvSpPr>
          <p:cNvPr id="2" name="heading">
            <a:extLst xmlns:a="http://schemas.openxmlformats.org/drawingml/2006/main">
              <a:ext uri="{FF2B5EF4-FFF2-40B4-BE49-F238E27FC236}">
                <a16:creationId xmlns:a16="http://schemas.microsoft.com/office/drawing/2014/main" id="{3F173405-4560-476A-B029-6083CF91EC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A163BF1-D921-41E1-A2B6-B090415EE7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5C72B1D-1205-4CF2-9A7A-8568E6EBCFC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5BCDAA1-545A-4EC8-ABBD-510175D1426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465404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2026-10-18T07:29:21.6590000Z</dcterms:created>
  <dcterms:modified xsi:type="dcterms:W3CDTF">2026-10-18T07:29:21.6590000Z</dcterms:modified>
</coreProperties>
</file>