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c8eae01f57cf4d8c" /><Relationship Type="http://schemas.openxmlformats.org/officeDocument/2006/relationships/extended-properties" Target="/docProps/app.xml" Id="Rdc5a3a00ddcd43af" /><Relationship Type="http://schemas.openxmlformats.org/officeDocument/2006/relationships/officeDocument" Target="/ppt/presentation.xml" Id="R701d9a9c105149e4" /></Relationships>
</file>

<file path=ppt/presentation.xml><?xml version="1.0" encoding="utf-8"?>
<p:presentation xmlns:p="http://schemas.openxmlformats.org/presentationml/2006/main">
  <p:sldMasterIdLst>
    <p:sldMasterId xmlns:r="http://schemas.openxmlformats.org/officeDocument/2006/relationships" id="2147483648" r:id="R01f8cb2f7ff047b3"/>
  </p:sldMasterIdLst>
  <p:notesMasterIdLst>
    <p:notesMasterId xmlns:r="http://schemas.openxmlformats.org/officeDocument/2006/relationships" r:id="R6ce097ebd89b4c15"/>
  </p:notesMasterIdLst>
  <p:sldIdLst>
    <p:sldId xmlns:r="http://schemas.openxmlformats.org/officeDocument/2006/relationships" id="256" r:id="R648091256b7f42b1"/>
    <p:sldId xmlns:r="http://schemas.openxmlformats.org/officeDocument/2006/relationships" id="257" r:id="R04e8b61fc6d44fe9"/>
    <p:sldId xmlns:r="http://schemas.openxmlformats.org/officeDocument/2006/relationships" id="258" r:id="R911d6d3bc99b4a16"/>
    <p:sldId xmlns:r="http://schemas.openxmlformats.org/officeDocument/2006/relationships" id="259" r:id="Ra184095645794799"/>
    <p:sldId xmlns:r="http://schemas.openxmlformats.org/officeDocument/2006/relationships" id="260" r:id="Rc5d4c02b9c634c10"/>
    <p:sldId xmlns:r="http://schemas.openxmlformats.org/officeDocument/2006/relationships" id="261" r:id="R2a5cabb06c324bff"/>
    <p:sldId xmlns:r="http://schemas.openxmlformats.org/officeDocument/2006/relationships" id="262" r:id="Rcb693c50bf054d1e"/>
    <p:sldId xmlns:r="http://schemas.openxmlformats.org/officeDocument/2006/relationships" id="263" r:id="R81caf5447f5d4aae"/>
    <p:sldId xmlns:r="http://schemas.openxmlformats.org/officeDocument/2006/relationships" id="264" r:id="R4e9056f5da404ceb"/>
    <p:sldId xmlns:r="http://schemas.openxmlformats.org/officeDocument/2006/relationships" id="265" r:id="R2c4e49e44d504e2e"/>
    <p:sldId xmlns:r="http://schemas.openxmlformats.org/officeDocument/2006/relationships" id="266" r:id="Rc8cf3b3bac994ed0"/>
    <p:sldId xmlns:r="http://schemas.openxmlformats.org/officeDocument/2006/relationships" id="267" r:id="R4a62cddf81ee4cbd"/>
    <p:sldId xmlns:r="http://schemas.openxmlformats.org/officeDocument/2006/relationships" id="268" r:id="R114294f7a33e4c9a"/>
    <p:sldId xmlns:r="http://schemas.openxmlformats.org/officeDocument/2006/relationships" id="269" r:id="Rf4b8b3d49c3b4fa3"/>
    <p:sldId xmlns:r="http://schemas.openxmlformats.org/officeDocument/2006/relationships" id="270" r:id="R13d7b597b24b4dd8"/>
    <p:sldId xmlns:r="http://schemas.openxmlformats.org/officeDocument/2006/relationships" id="271" r:id="R79fec6ea1bbe4f15"/>
    <p:sldId xmlns:r="http://schemas.openxmlformats.org/officeDocument/2006/relationships" id="272" r:id="R0a3382c6c9f14e08"/>
    <p:sldId xmlns:r="http://schemas.openxmlformats.org/officeDocument/2006/relationships" id="273" r:id="R70af3429258e4294"/>
    <p:sldId xmlns:r="http://schemas.openxmlformats.org/officeDocument/2006/relationships" id="274" r:id="R47523f6afbfd4807"/>
    <p:sldId xmlns:r="http://schemas.openxmlformats.org/officeDocument/2006/relationships" id="275" r:id="R1d198cc3c98142ce"/>
    <p:sldId xmlns:r="http://schemas.openxmlformats.org/officeDocument/2006/relationships" id="276" r:id="R5619b2a16b654ec5"/>
    <p:sldId xmlns:r="http://schemas.openxmlformats.org/officeDocument/2006/relationships" id="277" r:id="R61e2f7d15e704733"/>
    <p:sldId xmlns:r="http://schemas.openxmlformats.org/officeDocument/2006/relationships" id="278" r:id="R4ad8701863924991"/>
    <p:sldId xmlns:r="http://schemas.openxmlformats.org/officeDocument/2006/relationships" id="279" r:id="R7dddaeba8c1e4a78"/>
    <p:sldId xmlns:r="http://schemas.openxmlformats.org/officeDocument/2006/relationships" id="280" r:id="Redb9d256e5c24869"/>
    <p:sldId xmlns:r="http://schemas.openxmlformats.org/officeDocument/2006/relationships" id="281" r:id="R982020859c57490d"/>
    <p:sldId xmlns:r="http://schemas.openxmlformats.org/officeDocument/2006/relationships" id="282" r:id="R127ae620d09f454d"/>
    <p:sldId xmlns:r="http://schemas.openxmlformats.org/officeDocument/2006/relationships" id="283" r:id="R277f5804864f4d5e"/>
    <p:sldId xmlns:r="http://schemas.openxmlformats.org/officeDocument/2006/relationships" id="284" r:id="R1932e5d90e6a471d"/>
    <p:sldId xmlns:r="http://schemas.openxmlformats.org/officeDocument/2006/relationships" id="285" r:id="R36a2c986a9154e62"/>
    <p:sldId xmlns:r="http://schemas.openxmlformats.org/officeDocument/2006/relationships" id="286" r:id="Ra0f7d2a9afc640fc"/>
    <p:sldId xmlns:r="http://schemas.openxmlformats.org/officeDocument/2006/relationships" id="287" r:id="R1959c7e3121a4b3f"/>
    <p:sldId xmlns:r="http://schemas.openxmlformats.org/officeDocument/2006/relationships" id="288" r:id="R61681743a36c47b6"/>
    <p:sldId xmlns:r="http://schemas.openxmlformats.org/officeDocument/2006/relationships" id="289" r:id="Ra6fed039c72b4be6"/>
    <p:sldId xmlns:r="http://schemas.openxmlformats.org/officeDocument/2006/relationships" id="290" r:id="Ree146b91902d4d03"/>
    <p:sldId xmlns:r="http://schemas.openxmlformats.org/officeDocument/2006/relationships" id="291" r:id="R5a40d25fdf9a424f"/>
    <p:sldId xmlns:r="http://schemas.openxmlformats.org/officeDocument/2006/relationships" id="292" r:id="R06e671292e534ec0"/>
    <p:sldId xmlns:r="http://schemas.openxmlformats.org/officeDocument/2006/relationships" id="293" r:id="R8062d8bb22d54a84"/>
    <p:sldId xmlns:r="http://schemas.openxmlformats.org/officeDocument/2006/relationships" id="294" r:id="R606ebda7867442b4"/>
    <p:sldId xmlns:r="http://schemas.openxmlformats.org/officeDocument/2006/relationships" id="295" r:id="Ra93340663ff64b81"/>
    <p:sldId xmlns:r="http://schemas.openxmlformats.org/officeDocument/2006/relationships" id="296" r:id="Rea93b5c58dd94c88"/>
    <p:sldId xmlns:r="http://schemas.openxmlformats.org/officeDocument/2006/relationships" id="297" r:id="R6efe425864ab4aee"/>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f08b27312554e4d" /><Relationship Type="http://schemas.openxmlformats.org/officeDocument/2006/relationships/slideMaster" Target="/ppt/slideMasters/slideMaster1.xml" Id="R01f8cb2f7ff047b3" /><Relationship Type="http://schemas.openxmlformats.org/officeDocument/2006/relationships/notesMaster" Target="/ppt/notesMasters/notesMaster1.xml" Id="R6ce097ebd89b4c15" /><Relationship Type="http://schemas.openxmlformats.org/officeDocument/2006/relationships/presProps" Target="/ppt/presProps.xml" Id="Re0ae8f7c673345fe" /><Relationship Type="http://schemas.openxmlformats.org/officeDocument/2006/relationships/tableStyles" Target="/ppt/tableStyles.xml" Id="R136ac767f1624350" /><Relationship Type="http://schemas.openxmlformats.org/officeDocument/2006/relationships/slide" Target="/ppt/slides/slide1.xml" Id="R648091256b7f42b1" /><Relationship Type="http://schemas.openxmlformats.org/officeDocument/2006/relationships/slide" Target="/ppt/slides/slide2.xml" Id="R04e8b61fc6d44fe9" /><Relationship Type="http://schemas.openxmlformats.org/officeDocument/2006/relationships/slide" Target="/ppt/slides/slide3.xml" Id="R911d6d3bc99b4a16" /><Relationship Type="http://schemas.openxmlformats.org/officeDocument/2006/relationships/slide" Target="/ppt/slides/slide4.xml" Id="Ra184095645794799" /><Relationship Type="http://schemas.openxmlformats.org/officeDocument/2006/relationships/slide" Target="/ppt/slides/slide5.xml" Id="Rc5d4c02b9c634c10" /><Relationship Type="http://schemas.openxmlformats.org/officeDocument/2006/relationships/slide" Target="/ppt/slides/slide6.xml" Id="R2a5cabb06c324bff" /><Relationship Type="http://schemas.openxmlformats.org/officeDocument/2006/relationships/slide" Target="/ppt/slides/slide7.xml" Id="Rcb693c50bf054d1e" /><Relationship Type="http://schemas.openxmlformats.org/officeDocument/2006/relationships/slide" Target="/ppt/slides/slide8.xml" Id="R81caf5447f5d4aae" /><Relationship Type="http://schemas.openxmlformats.org/officeDocument/2006/relationships/slide" Target="/ppt/slides/slide9.xml" Id="R4e9056f5da404ceb" /><Relationship Type="http://schemas.openxmlformats.org/officeDocument/2006/relationships/slide" Target="/ppt/slides/slide10.xml" Id="R2c4e49e44d504e2e" /><Relationship Type="http://schemas.openxmlformats.org/officeDocument/2006/relationships/slide" Target="/ppt/slides/slide11.xml" Id="Rc8cf3b3bac994ed0" /><Relationship Type="http://schemas.openxmlformats.org/officeDocument/2006/relationships/slide" Target="/ppt/slides/slide12.xml" Id="R4a62cddf81ee4cbd" /><Relationship Type="http://schemas.openxmlformats.org/officeDocument/2006/relationships/slide" Target="/ppt/slides/slide13.xml" Id="R114294f7a33e4c9a" /><Relationship Type="http://schemas.openxmlformats.org/officeDocument/2006/relationships/slide" Target="/ppt/slides/slide14.xml" Id="Rf4b8b3d49c3b4fa3" /><Relationship Type="http://schemas.openxmlformats.org/officeDocument/2006/relationships/slide" Target="/ppt/slides/slide15.xml" Id="R13d7b597b24b4dd8" /><Relationship Type="http://schemas.openxmlformats.org/officeDocument/2006/relationships/slide" Target="/ppt/slides/slide16.xml" Id="R79fec6ea1bbe4f15" /><Relationship Type="http://schemas.openxmlformats.org/officeDocument/2006/relationships/slide" Target="/ppt/slides/slide17.xml" Id="R0a3382c6c9f14e08" /><Relationship Type="http://schemas.openxmlformats.org/officeDocument/2006/relationships/slide" Target="/ppt/slides/slide18.xml" Id="R70af3429258e4294" /><Relationship Type="http://schemas.openxmlformats.org/officeDocument/2006/relationships/slide" Target="/ppt/slides/slide19.xml" Id="R47523f6afbfd4807" /><Relationship Type="http://schemas.openxmlformats.org/officeDocument/2006/relationships/slide" Target="/ppt/slides/slide20.xml" Id="R1d198cc3c98142ce" /><Relationship Type="http://schemas.openxmlformats.org/officeDocument/2006/relationships/slide" Target="/ppt/slides/slide21.xml" Id="R5619b2a16b654ec5" /><Relationship Type="http://schemas.openxmlformats.org/officeDocument/2006/relationships/slide" Target="/ppt/slides/slide22.xml" Id="R61e2f7d15e704733" /><Relationship Type="http://schemas.openxmlformats.org/officeDocument/2006/relationships/slide" Target="/ppt/slides/slide23.xml" Id="R4ad8701863924991" /><Relationship Type="http://schemas.openxmlformats.org/officeDocument/2006/relationships/slide" Target="/ppt/slides/slide24.xml" Id="R7dddaeba8c1e4a78" /><Relationship Type="http://schemas.openxmlformats.org/officeDocument/2006/relationships/slide" Target="/ppt/slides/slide25.xml" Id="Redb9d256e5c24869" /><Relationship Type="http://schemas.openxmlformats.org/officeDocument/2006/relationships/slide" Target="/ppt/slides/slide26.xml" Id="R982020859c57490d" /><Relationship Type="http://schemas.openxmlformats.org/officeDocument/2006/relationships/slide" Target="/ppt/slides/slide27.xml" Id="R127ae620d09f454d" /><Relationship Type="http://schemas.openxmlformats.org/officeDocument/2006/relationships/slide" Target="/ppt/slides/slide28.xml" Id="R277f5804864f4d5e" /><Relationship Type="http://schemas.openxmlformats.org/officeDocument/2006/relationships/slide" Target="/ppt/slides/slide29.xml" Id="R1932e5d90e6a471d" /><Relationship Type="http://schemas.openxmlformats.org/officeDocument/2006/relationships/slide" Target="/ppt/slides/slide30.xml" Id="R36a2c986a9154e62" /><Relationship Type="http://schemas.openxmlformats.org/officeDocument/2006/relationships/slide" Target="/ppt/slides/slide31.xml" Id="Ra0f7d2a9afc640fc" /><Relationship Type="http://schemas.openxmlformats.org/officeDocument/2006/relationships/slide" Target="/ppt/slides/slide32.xml" Id="R1959c7e3121a4b3f" /><Relationship Type="http://schemas.openxmlformats.org/officeDocument/2006/relationships/slide" Target="/ppt/slides/slide33.xml" Id="R61681743a36c47b6" /><Relationship Type="http://schemas.openxmlformats.org/officeDocument/2006/relationships/slide" Target="/ppt/slides/slide34.xml" Id="Ra6fed039c72b4be6" /><Relationship Type="http://schemas.openxmlformats.org/officeDocument/2006/relationships/slide" Target="/ppt/slides/slide35.xml" Id="Ree146b91902d4d03" /><Relationship Type="http://schemas.openxmlformats.org/officeDocument/2006/relationships/slide" Target="/ppt/slides/slide36.xml" Id="R5a40d25fdf9a424f" /><Relationship Type="http://schemas.openxmlformats.org/officeDocument/2006/relationships/slide" Target="/ppt/slides/slide37.xml" Id="R06e671292e534ec0" /><Relationship Type="http://schemas.openxmlformats.org/officeDocument/2006/relationships/slide" Target="/ppt/slides/slide38.xml" Id="R8062d8bb22d54a84" /><Relationship Type="http://schemas.openxmlformats.org/officeDocument/2006/relationships/slide" Target="/ppt/slides/slide39.xml" Id="R606ebda7867442b4" /><Relationship Type="http://schemas.openxmlformats.org/officeDocument/2006/relationships/slide" Target="/ppt/slides/slide40.xml" Id="Ra93340663ff64b81" /><Relationship Type="http://schemas.openxmlformats.org/officeDocument/2006/relationships/slide" Target="/ppt/slides/slide41.xml" Id="Rea93b5c58dd94c88" /><Relationship Type="http://schemas.openxmlformats.org/officeDocument/2006/relationships/slide" Target="/ppt/slides/slide42.xml" Id="R6efe425864ab4aee"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2c1fa1c717af4e0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e0eeded75f4216" /><Relationship Type="http://schemas.openxmlformats.org/officeDocument/2006/relationships/notesMaster" Target="/ppt/notesMasters/notesMaster1.xml" Id="R11da226086ab4c50" /></Relationships>
</file>

<file path=ppt/notesSlides/_rels/notesSlide2.xml.rels>&#65279;<?xml version="1.0" encoding="utf-8"?><Relationships xmlns="http://schemas.openxmlformats.org/package/2006/relationships"><Relationship Type="http://schemas.openxmlformats.org/officeDocument/2006/relationships/slide" Target="/ppt/slides/slide2.xml" Id="R4fffa30077264a3e" /><Relationship Type="http://schemas.openxmlformats.org/officeDocument/2006/relationships/notesMaster" Target="/ppt/notesMasters/notesMaster1.xml" Id="R2e29711a7dea4262" /></Relationships>
</file>

<file path=ppt/notesSlides/_rels/notesSlide3.xml.rels>&#65279;<?xml version="1.0" encoding="utf-8"?><Relationships xmlns="http://schemas.openxmlformats.org/package/2006/relationships"><Relationship Type="http://schemas.openxmlformats.org/officeDocument/2006/relationships/slide" Target="/ppt/slides/slide3.xml" Id="Rac493dece5164476" /><Relationship Type="http://schemas.openxmlformats.org/officeDocument/2006/relationships/notesMaster" Target="/ppt/notesMasters/notesMaster1.xml" Id="R1d6ad6b8480641fc" /></Relationships>
</file>

<file path=ppt/notesSlides/_rels/notesSlide4.xml.rels>&#65279;<?xml version="1.0" encoding="utf-8"?><Relationships xmlns="http://schemas.openxmlformats.org/package/2006/relationships"><Relationship Type="http://schemas.openxmlformats.org/officeDocument/2006/relationships/slide" Target="/ppt/slides/slide4.xml" Id="R291d7c7fb7f34772" /><Relationship Type="http://schemas.openxmlformats.org/officeDocument/2006/relationships/notesMaster" Target="/ppt/notesMasters/notesMaster1.xml" Id="Re804fd34cb664be0" /></Relationships>
</file>

<file path=ppt/notesSlides/_rels/notesSlide5.xml.rels>&#65279;<?xml version="1.0" encoding="utf-8"?><Relationships xmlns="http://schemas.openxmlformats.org/package/2006/relationships"><Relationship Type="http://schemas.openxmlformats.org/officeDocument/2006/relationships/slide" Target="/ppt/slides/slide5.xml" Id="R78915260484f4531" /><Relationship Type="http://schemas.openxmlformats.org/officeDocument/2006/relationships/notesMaster" Target="/ppt/notesMasters/notesMaster1.xml" Id="Re42d3b5d53f94348" /></Relationships>
</file>

<file path=ppt/notesSlides/_rels/notesSlide6.xml.rels>&#65279;<?xml version="1.0" encoding="utf-8"?><Relationships xmlns="http://schemas.openxmlformats.org/package/2006/relationships"><Relationship Type="http://schemas.openxmlformats.org/officeDocument/2006/relationships/slide" Target="/ppt/slides/slide6.xml" Id="R5af8a74fcca249b4" /><Relationship Type="http://schemas.openxmlformats.org/officeDocument/2006/relationships/notesMaster" Target="/ppt/notesMasters/notesMaster1.xml" Id="R7b60cb00e2ab4615" /></Relationships>
</file>

<file path=ppt/notesSlides/_rels/notesSlide7.xml.rels>&#65279;<?xml version="1.0" encoding="utf-8"?><Relationships xmlns="http://schemas.openxmlformats.org/package/2006/relationships"><Relationship Type="http://schemas.openxmlformats.org/officeDocument/2006/relationships/slide" Target="/ppt/slides/slide7.xml" Id="Redaf9e6ad6bc46ec" /><Relationship Type="http://schemas.openxmlformats.org/officeDocument/2006/relationships/notesMaster" Target="/ppt/notesMasters/notesMaster1.xml" Id="R9dde49612ba64d8f" /></Relationships>
</file>

<file path=ppt/notesSlides/_rels/notesSlide8.xml.rels>&#65279;<?xml version="1.0" encoding="utf-8"?><Relationships xmlns="http://schemas.openxmlformats.org/package/2006/relationships"><Relationship Type="http://schemas.openxmlformats.org/officeDocument/2006/relationships/slide" Target="/ppt/slides/slide8.xml" Id="Rcbda954d21604c8a" /><Relationship Type="http://schemas.openxmlformats.org/officeDocument/2006/relationships/notesMaster" Target="/ppt/notesMasters/notesMaster1.xml" Id="R5739a07888c54261" /></Relationships>
</file>

<file path=ppt/notesSlides/_rels/notesSlide9.xml.rels>&#65279;<?xml version="1.0" encoding="utf-8"?><Relationships xmlns="http://schemas.openxmlformats.org/package/2006/relationships"><Relationship Type="http://schemas.openxmlformats.org/officeDocument/2006/relationships/slide" Target="/ppt/slides/slide9.xml" Id="Rd09b84127853498d" /><Relationship Type="http://schemas.openxmlformats.org/officeDocument/2006/relationships/notesMaster" Target="/ppt/notesMasters/notesMaster1.xml" Id="R7f1d6963b72a44e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bfcac5c4aae4b9b" /><Relationship Type="http://schemas.openxmlformats.org/officeDocument/2006/relationships/notesMaster" Target="/ppt/notesMasters/notesMaster1.xml" Id="R08cf81a963464cf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0f5b05a53a074d73" /><Relationship Type="http://schemas.openxmlformats.org/officeDocument/2006/relationships/notesMaster" Target="/ppt/notesMasters/notesMaster1.xml" Id="R1931ec8925b8412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f95377f2914cb1" /><Relationship Type="http://schemas.openxmlformats.org/officeDocument/2006/relationships/notesMaster" Target="/ppt/notesMasters/notesMaster1.xml" Id="Re3a9727b64ff4c8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b391767d25b4345" /><Relationship Type="http://schemas.openxmlformats.org/officeDocument/2006/relationships/notesMaster" Target="/ppt/notesMasters/notesMaster1.xml" Id="Rcc05e50ddfda473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8f8fa797a884f5b" /><Relationship Type="http://schemas.openxmlformats.org/officeDocument/2006/relationships/notesMaster" Target="/ppt/notesMasters/notesMaster1.xml" Id="Rfda4c0df2755446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32cb79b930b74f1b" /><Relationship Type="http://schemas.openxmlformats.org/officeDocument/2006/relationships/notesMaster" Target="/ppt/notesMasters/notesMaster1.xml" Id="R5d30ae3c094e42f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7dff0c75cb2449e" /><Relationship Type="http://schemas.openxmlformats.org/officeDocument/2006/relationships/notesMaster" Target="/ppt/notesMasters/notesMaster1.xml" Id="R7bef5f0969084a51"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e3a31068efd74001" /><Relationship Type="http://schemas.openxmlformats.org/officeDocument/2006/relationships/notesMaster" Target="/ppt/notesMasters/notesMaster1.xml" Id="R4d2ddae9a4a843e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e520707cce774080" /><Relationship Type="http://schemas.openxmlformats.org/officeDocument/2006/relationships/notesMaster" Target="/ppt/notesMasters/notesMaster1.xml" Id="Rf687a2b83f20486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629aeede261486b" /><Relationship Type="http://schemas.openxmlformats.org/officeDocument/2006/relationships/notesMaster" Target="/ppt/notesMasters/notesMaster1.xml" Id="Rbfccc61817eb4a1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0efb6a65b6fe4f1c" /><Relationship Type="http://schemas.openxmlformats.org/officeDocument/2006/relationships/notesMaster" Target="/ppt/notesMasters/notesMaster1.xml" Id="R1057fe736268431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d1e6fcbd6f74cf5" /><Relationship Type="http://schemas.openxmlformats.org/officeDocument/2006/relationships/notesMaster" Target="/ppt/notesMasters/notesMaster1.xml" Id="R587a8d9a13894c22"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0ab62dc6c4584a61" /><Relationship Type="http://schemas.openxmlformats.org/officeDocument/2006/relationships/notesMaster" Target="/ppt/notesMasters/notesMaster1.xml" Id="Rff9301fa22754a8b"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d4cf8975777b4aae" /><Relationship Type="http://schemas.openxmlformats.org/officeDocument/2006/relationships/notesMaster" Target="/ppt/notesMasters/notesMaster1.xml" Id="Rc1416a9c9fa846b9"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4ca80413e125485a" /><Relationship Type="http://schemas.openxmlformats.org/officeDocument/2006/relationships/notesMaster" Target="/ppt/notesMasters/notesMaster1.xml" Id="Rc5b54991a8a2403d"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166e154d0f0b47f1" /><Relationship Type="http://schemas.openxmlformats.org/officeDocument/2006/relationships/notesMaster" Target="/ppt/notesMasters/notesMaster1.xml" Id="R3114889932c14fc2"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0b472a2b8f5c4041" /><Relationship Type="http://schemas.openxmlformats.org/officeDocument/2006/relationships/notesMaster" Target="/ppt/notesMasters/notesMaster1.xml" Id="R7adf5d2bde92404b"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00632ba518bd4f90" /><Relationship Type="http://schemas.openxmlformats.org/officeDocument/2006/relationships/notesMaster" Target="/ppt/notesMasters/notesMaster1.xml" Id="R8c94e78085a74fa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cde40155d57f408c" /><Relationship Type="http://schemas.openxmlformats.org/officeDocument/2006/relationships/notesMaster" Target="/ppt/notesMasters/notesMaster1.xml" Id="R6f0a3be819334daa"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dc76a37030af4ec7" /><Relationship Type="http://schemas.openxmlformats.org/officeDocument/2006/relationships/notesMaster" Target="/ppt/notesMasters/notesMaster1.xml" Id="R08976a3c49ab44df"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5426f6e285b34c99" /><Relationship Type="http://schemas.openxmlformats.org/officeDocument/2006/relationships/notesMaster" Target="/ppt/notesMasters/notesMaster1.xml" Id="R68fa6375d7024ef7"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7e0483ddc5942a8" /><Relationship Type="http://schemas.openxmlformats.org/officeDocument/2006/relationships/notesMaster" Target="/ppt/notesMasters/notesMaster1.xml" Id="R14234def69734a2a"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355fe955d5b04429" /><Relationship Type="http://schemas.openxmlformats.org/officeDocument/2006/relationships/notesMaster" Target="/ppt/notesMasters/notesMaster1.xml" Id="Rf24001a59e224ead"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cf021008dd874407" /><Relationship Type="http://schemas.openxmlformats.org/officeDocument/2006/relationships/notesMaster" Target="/ppt/notesMasters/notesMaster1.xml" Id="R12dd613b9d95470e"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8204d57c434c4ba9" /><Relationship Type="http://schemas.openxmlformats.org/officeDocument/2006/relationships/notesMaster" Target="/ppt/notesMasters/notesMaster1.xml" Id="Rced083827f7e42e5"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6e054932e70b4b40" /><Relationship Type="http://schemas.openxmlformats.org/officeDocument/2006/relationships/notesMaster" Target="/ppt/notesMasters/notesMaster1.xml" Id="Rf09cadb26d7d4d5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b0219fd925dd439c" /><Relationship Type="http://schemas.openxmlformats.org/officeDocument/2006/relationships/notesMaster" Target="/ppt/notesMasters/notesMaster1.xml" Id="R21f3c7ccacb249f3"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a8a1fd6e91df4982" /><Relationship Type="http://schemas.openxmlformats.org/officeDocument/2006/relationships/notesMaster" Target="/ppt/notesMasters/notesMaster1.xml" Id="Rbcb9c27f339a4dc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ba0277d79e5346eb" /><Relationship Type="http://schemas.openxmlformats.org/officeDocument/2006/relationships/notesMaster" Target="/ppt/notesMasters/notesMaster1.xml" Id="Rdf24ea8825e44af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8dc6cfceebac4630" /><Relationship Type="http://schemas.openxmlformats.org/officeDocument/2006/relationships/notesMaster" Target="/ppt/notesMasters/notesMaster1.xml" Id="R57c1e10cd137462b"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14d4b1ef1804b00" /><Relationship Type="http://schemas.openxmlformats.org/officeDocument/2006/relationships/notesMaster" Target="/ppt/notesMasters/notesMaster1.xml" Id="Rf76273493dac48a4"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452619701e394d99" /><Relationship Type="http://schemas.openxmlformats.org/officeDocument/2006/relationships/notesMaster" Target="/ppt/notesMasters/notesMaster1.xml" Id="R457bd2bc552945f9"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c2595d3de0fc47e0" /><Relationship Type="http://schemas.openxmlformats.org/officeDocument/2006/relationships/notesMaster" Target="/ppt/notesMasters/notesMaster1.xml" Id="R8bc971954ba84f2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../Audio/HSK3-37_MODEL.mp3. Sau khi tải, giữ thư mục Audio cạnh thư mục Slides. Script: 经历。故事。那天。当时。突然。后来。最后。结果是。上次旅行有什么难忘的事？。我差点儿坐错车。。后来怎么办？。一位乘客提醒了我。。幸好有人帮忙。。是啊，后来我也想多帮助别人。.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坐错车。 / 一位乘客。.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经历 (jīng lì) = trải nghiệm. Chọn đáp án bằng chuột trong trình chiếu. Chế độ đội: 20 giây trao đổi, 10 giây giải thích. Nhóm đúng và giải thích được nhận hai điểm. Script GAME: 经历</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HSK3-37: Kể chuyện và trải nghiệm Từ vựng và nghe</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../Audio/HSK3-38_MODEL.mp3. Sau khi tải, giữ thư mục Audio cạnh thư mục Slides. Script: 发生过。记住。感到。感动。害怕。惊讶。放心。差点儿。上次旅行时，小林差点儿坐错车。一位乘客发现以后提醒他。小林很感谢那个人，也想在以后帮助别人。.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坐错车。 / 一位乘客。.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B. Đáp án: 一位乘客。 Đối chiếu bài đọc để nêu bằng chứng. Chọn đáp án bằng chuột trong trình chiếu. Chế độ đội: 20 giây trao đổi, 10 giây giải thích. Nhóm đúng và giải thích được nhận hai điểm. Script GAME: 发生过</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HSK3-38: Kể chuyện và trải nghiệm Cấu trúc và đọc</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../Audio/HSK3-39_MODEL.mp3. Sau khi tải, giữ thư mục Audio cạnh thư mục Slides. Script: 幸好。帮助别人。陌生的。经过。发现问题。想起来。笑。难忘。上次旅行时，小林差点儿坐错车。一位乘客发现以后提醒他。小林很感谢那个人，也想在以后帮助别人。。小林差点儿做错什么？。谁提醒了他？.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坐错车。 / 一位乘客。.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C. Từ được đọc: 幸好 (xìng hǎo). Chọn đáp án bằng chuột trong trình chiếu. Chế độ đội: 20 giây trao đổi, 10 giây giải thích. Nhóm đúng và giải thích được nhận hai điểm. Script GAME: 幸好</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HSK3-39: Kể chuyện và trải nghiệm Giao tiếp và vận dụng</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99f781e2fb444a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da1cbe63c4d4604"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677d3bbfa0a4876"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d4f7df95204a42a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201bad9f6564d7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0184d75127c4d12"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E936BBE3-C78B-412F-AD25-03FD7E1A86D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55D40F6-E7DD-4ACA-A6A3-B7696B78C90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92E507E-1D7A-491D-B74F-C2262F5A00DE}"/>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8214293-30D3-4D26-81DE-F6CC72972FE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4C04902F-8B2C-4014-9313-80FA46E6806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8E6465AF-9038-405F-A0F0-9580647B438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8BE2BE35-234C-4F31-BBCE-BCA331AFFF8D}"/>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77C75472-AD52-4E0B-9553-A075AA5E5BAD}"/>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1577C4C-ED7B-4D5A-86E0-EDA00CD29C3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2B6E723F-41DE-4707-9E04-BF314CB67A40}"/>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9b0ddd8249647fe" /><Relationship Type="http://schemas.openxmlformats.org/officeDocument/2006/relationships/slideLayout" Target="/ppt/slideLayouts/slideLayout1.xml" Id="R78d3521388da48ac" /><Relationship Type="http://schemas.openxmlformats.org/officeDocument/2006/relationships/slideLayout" Target="/ppt/slideLayouts/slideLayout2.xml" Id="Rc3bceeae81284db9" /><Relationship Type="http://schemas.openxmlformats.org/officeDocument/2006/relationships/slideLayout" Target="/ppt/slideLayouts/slideLayout3.xml" Id="R819e5fcc66054f0d" /><Relationship Type="http://schemas.openxmlformats.org/officeDocument/2006/relationships/slideLayout" Target="/ppt/slideLayouts/slideLayout4.xml" Id="Rd1da3dd01b92466e" /><Relationship Type="http://schemas.openxmlformats.org/officeDocument/2006/relationships/slideLayout" Target="/ppt/slideLayouts/slideLayout5.xml" Id="R11d755f0ce464f69" /><Relationship Type="http://schemas.openxmlformats.org/officeDocument/2006/relationships/slideLayout" Target="/ppt/slideLayouts/slideLayout6.xml" Id="Rb8b3d3bdf445467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8d3521388da48ac"/>
    <p:sldLayoutId xmlns:r="http://schemas.openxmlformats.org/officeDocument/2006/relationships" id="2147483650" r:id="Rc3bceeae81284db9"/>
    <p:sldLayoutId xmlns:r="http://schemas.openxmlformats.org/officeDocument/2006/relationships" id="2147483651" r:id="R819e5fcc66054f0d"/>
    <p:sldLayoutId xmlns:r="http://schemas.openxmlformats.org/officeDocument/2006/relationships" id="2147483652" r:id="Rd1da3dd01b92466e"/>
    <p:sldLayoutId xmlns:r="http://schemas.openxmlformats.org/officeDocument/2006/relationships" id="2147483653" r:id="R11d755f0ce464f69"/>
    <p:sldLayoutId xmlns:r="http://schemas.openxmlformats.org/officeDocument/2006/relationships" id="2147483654" r:id="Rb8b3d3bdf445467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4aafbbba9094d82" /><Relationship Type="http://schemas.openxmlformats.org/officeDocument/2006/relationships/notesSlide" Target="/ppt/notesSlides/notesSlide1.xml" Id="Reb4cb8144269474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97d0dcbbb624f75" /><Relationship Type="http://schemas.openxmlformats.org/officeDocument/2006/relationships/notesSlide" Target="/ppt/notesSlides/notesSlide2.xml" Id="Ra973734f0546425a"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55c20b61b24c4653" /><Relationship Type="http://schemas.openxmlformats.org/officeDocument/2006/relationships/notesSlide" Target="/ppt/notesSlides/notesSlide3.xml" Id="R348a398fd6924a86"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3a11174deb424f80" /><Relationship Type="http://schemas.openxmlformats.org/officeDocument/2006/relationships/notesSlide" Target="/ppt/notesSlides/notesSlide4.xml" Id="R7d334fcd471e4c0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5f9395abba54d43" /><Relationship Type="http://schemas.openxmlformats.org/officeDocument/2006/relationships/notesSlide" Target="/ppt/notesSlides/notesSlide5.xml" Id="R492c97cfe1e94325"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82665f7f51f94adf"/><Relationship Type="http://schemas.openxmlformats.org/officeDocument/2006/relationships/notesSlide" Target="/ppt/notesSlides/notesSlide6.xml" Id="Re809e031f2e24b84"/><Relationship Id="rIdInteractive3" Type="http://schemas.openxmlformats.org/officeDocument/2006/relationships/hyperlink" Target="../Audio/HSK3-37_MODEL.mp3" TargetMode="External"/><Relationship Id="rIdEmbeddedAudio4" Type="http://schemas.openxmlformats.org/officeDocument/2006/relationships/audio" Target="../media/HSK3-37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815832c20a5d4fe5" /><Relationship Type="http://schemas.openxmlformats.org/officeDocument/2006/relationships/notesSlide" Target="/ppt/notesSlides/notesSlide7.xml" Id="R46716a4c5e934143"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d5a44360a13a42d5"/><Relationship Type="http://schemas.openxmlformats.org/officeDocument/2006/relationships/notesSlide" Target="/ppt/notesSlides/notesSlide8.xml" Id="R546e9a7f477548cc"/><Relationship Id="rIdInteractive3" Type="http://schemas.openxmlformats.org/officeDocument/2006/relationships/hyperlink" Target="../Audio/HSK3-37_GAME.mp3" TargetMode="External"/><Relationship Id="rIdEmbeddedAudio4" Type="http://schemas.openxmlformats.org/officeDocument/2006/relationships/audio" Target="../media/HSK3-37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73e2c632e42e402c"/><Relationship Type="http://schemas.openxmlformats.org/officeDocument/2006/relationships/notesSlide" Target="/ppt/notesSlides/notesSlide9.xml" Id="Rba6f27419f4f40f6"/><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10b8bdf0276d4736"/><Relationship Type="http://schemas.openxmlformats.org/officeDocument/2006/relationships/notesSlide" Target="/ppt/notesSlides/notesSlide10.xml" Id="R2f23071125b84c23"/><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7b8be1f63f1a407c" /><Relationship Type="http://schemas.openxmlformats.org/officeDocument/2006/relationships/notesSlide" Target="/ppt/notesSlides/notesSlide11.xml" Id="R841453a13fa94dc1"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3b29b69128554ea9"/><Relationship Type="http://schemas.openxmlformats.org/officeDocument/2006/relationships/notesSlide" Target="/ppt/notesSlides/notesSlide12.xml" Id="Rdd186ae4fe774f69"/><Relationship Id="rIdGif3" Type="http://schemas.openxmlformats.org/officeDocument/2006/relationships/image" Target="../media/stroke_32463.gif"/><Relationship Id="rIdGif4" Type="http://schemas.openxmlformats.org/officeDocument/2006/relationships/image" Target="../media/stroke_21382.gif"/><Relationship Id="rIdGif5" Type="http://schemas.openxmlformats.org/officeDocument/2006/relationships/image" Target="../media/stroke_25925.gif"/><Relationship Id="rIdGif6" Type="http://schemas.openxmlformats.org/officeDocument/2006/relationships/image" Target="../media/stroke_20107.gif"/><Relationship Id="rIdGif7" Type="http://schemas.openxmlformats.org/officeDocument/2006/relationships/image" Target="../media/stroke_37027.gif"/><Relationship Id="rIdGif8" Type="http://schemas.openxmlformats.org/officeDocument/2006/relationships/image" Target="../media/stroke_2282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323e115763164335"/><Relationship Type="http://schemas.openxmlformats.org/officeDocument/2006/relationships/notesSlide" Target="/ppt/notesSlides/notesSlide13.xml" Id="R64c8c395285c45c2"/><Relationship Id="rIdInteractive3" Type="http://schemas.openxmlformats.org/officeDocument/2006/relationships/hyperlink" Target="../Audio/HSK3-37_MODEL.mp3" TargetMode="External"/><Relationship Id="rIdEmbeddedAudio4" Type="http://schemas.openxmlformats.org/officeDocument/2006/relationships/audio" Target="../media/HSK3-37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38427e467ea4439d" /><Relationship Type="http://schemas.openxmlformats.org/officeDocument/2006/relationships/notesSlide" Target="/ppt/notesSlides/notesSlide14.xml" Id="R571cc351610e443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1d76b9bd37fd4f71" /><Relationship Type="http://schemas.openxmlformats.org/officeDocument/2006/relationships/notesSlide" Target="/ppt/notesSlides/notesSlide15.xml" Id="R1083953257854de1"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2614675cdaad4336" /><Relationship Type="http://schemas.openxmlformats.org/officeDocument/2006/relationships/notesSlide" Target="/ppt/notesSlides/notesSlide16.xml" Id="R261df6209b40422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234426b9859e42c2" /><Relationship Type="http://schemas.openxmlformats.org/officeDocument/2006/relationships/notesSlide" Target="/ppt/notesSlides/notesSlide17.xml" Id="R3d8f2b80a6de4c4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ecffd092f49e466a" /><Relationship Type="http://schemas.openxmlformats.org/officeDocument/2006/relationships/notesSlide" Target="/ppt/notesSlides/notesSlide18.xml" Id="R279d584f20d641cb"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94e95b0180004437" /><Relationship Type="http://schemas.openxmlformats.org/officeDocument/2006/relationships/notesSlide" Target="/ppt/notesSlides/notesSlide19.xml" Id="R354a1ecf40e347a9" /></Relationships>
</file>

<file path=ppt/slides/_rels/slide20.xml.rels><?xml version='1.0' encoding='UTF-8' standalone='yes'?>
<Relationships xmlns="http://schemas.openxmlformats.org/package/2006/relationships"><Relationship Type="http://schemas.openxmlformats.org/officeDocument/2006/relationships/slideLayout" Target="/ppt/slideLayouts/slideLayout6.xml" Id="R43a8cc5f2bee423b"/><Relationship Type="http://schemas.openxmlformats.org/officeDocument/2006/relationships/notesSlide" Target="/ppt/notesSlides/notesSlide20.xml" Id="R7c80edf538464a7f"/><Relationship Id="rIdInteractive3" Type="http://schemas.openxmlformats.org/officeDocument/2006/relationships/hyperlink" Target="../Audio/HSK3-38_MODEL.mp3" TargetMode="External"/><Relationship Id="rIdEmbeddedAudio4" Type="http://schemas.openxmlformats.org/officeDocument/2006/relationships/audio" Target="../media/HSK3-38_MODEL.mp3"/></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bdf89ec541b6413b" /><Relationship Type="http://schemas.openxmlformats.org/officeDocument/2006/relationships/notesSlide" Target="/ppt/notesSlides/notesSlide21.xml" Id="R3ca2cd440d5c4cb9" /></Relationships>
</file>

<file path=ppt/slides/_rels/slide22.xml.rels><?xml version='1.0' encoding='UTF-8' standalone='yes'?>
<Relationships xmlns="http://schemas.openxmlformats.org/package/2006/relationships"><Relationship Type="http://schemas.openxmlformats.org/officeDocument/2006/relationships/slideLayout" Target="/ppt/slideLayouts/slideLayout6.xml" Id="R1a2ea2d5435f4821"/><Relationship Type="http://schemas.openxmlformats.org/officeDocument/2006/relationships/notesSlide" Target="/ppt/notesSlides/notesSlide22.xml" Id="R1eb32ca4fc594d1e"/><Relationship Id="rIdInteractive3" Type="http://schemas.openxmlformats.org/officeDocument/2006/relationships/hyperlink" Target="../Audio/HSK3-38_GAME.mp3" TargetMode="External"/><Relationship Id="rIdEmbeddedAudio4" Type="http://schemas.openxmlformats.org/officeDocument/2006/relationships/audio" Target="../media/HSK3-38_GAME.mp3"/><Relationship Id="rIdInteractive5" Type="http://schemas.openxmlformats.org/officeDocument/2006/relationships/slide" Target="slide24.xml"/><Relationship Id="rIdInteractive6" Type="http://schemas.openxmlformats.org/officeDocument/2006/relationships/slide" Target="slide23.xml"/><Relationship Id="rIdInteractive7" Type="http://schemas.openxmlformats.org/officeDocument/2006/relationships/slide" Target="slide24.xml"/></Relationships>
</file>

<file path=ppt/slides/_rels/slide23.xml.rels><?xml version='1.0' encoding='UTF-8' standalone='yes'?>
<Relationships xmlns="http://schemas.openxmlformats.org/package/2006/relationships"><Relationship Type="http://schemas.openxmlformats.org/officeDocument/2006/relationships/slideLayout" Target="/ppt/slideLayouts/slideLayout6.xml" Id="R956a4606b0d54116"/><Relationship Type="http://schemas.openxmlformats.org/officeDocument/2006/relationships/notesSlide" Target="/ppt/notesSlides/notesSlide23.xml" Id="Rbdd9b2c1af704c3e"/><Relationship Id="rIdInteractive3" Type="http://schemas.openxmlformats.org/officeDocument/2006/relationships/slide" Target="slide25.xml"/></Relationships>
</file>

<file path=ppt/slides/_rels/slide24.xml.rels><?xml version='1.0' encoding='UTF-8' standalone='yes'?>
<Relationships xmlns="http://schemas.openxmlformats.org/package/2006/relationships"><Relationship Type="http://schemas.openxmlformats.org/officeDocument/2006/relationships/slideLayout" Target="/ppt/slideLayouts/slideLayout6.xml" Id="Re756d35e0d4548c8"/><Relationship Type="http://schemas.openxmlformats.org/officeDocument/2006/relationships/notesSlide" Target="/ppt/notesSlides/notesSlide24.xml" Id="R4f34cdd0e4284c64"/><Relationship Id="rIdInteractive3" Type="http://schemas.openxmlformats.org/officeDocument/2006/relationships/slide" Target="slide22.xml"/></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0181dada0dbd45d9" /><Relationship Type="http://schemas.openxmlformats.org/officeDocument/2006/relationships/notesSlide" Target="/ppt/notesSlides/notesSlide25.xml" Id="R786cc4c790a14325" /></Relationships>
</file>

<file path=ppt/slides/_rels/slide26.xml.rels><?xml version='1.0' encoding='UTF-8' standalone='yes'?>
<Relationships xmlns="http://schemas.openxmlformats.org/package/2006/relationships"><Relationship Type="http://schemas.openxmlformats.org/officeDocument/2006/relationships/slideLayout" Target="/ppt/slideLayouts/slideLayout6.xml" Id="R2521057c66b04229"/><Relationship Type="http://schemas.openxmlformats.org/officeDocument/2006/relationships/notesSlide" Target="/ppt/notesSlides/notesSlide26.xml" Id="Raace4e04a21a4e1e"/><Relationship Id="rIdGif3" Type="http://schemas.openxmlformats.org/officeDocument/2006/relationships/image" Target="../media/stroke_21457.gif"/><Relationship Id="rIdGif4" Type="http://schemas.openxmlformats.org/officeDocument/2006/relationships/image" Target="../media/stroke_29983.gif"/><Relationship Id="rIdGif5" Type="http://schemas.openxmlformats.org/officeDocument/2006/relationships/image" Target="../media/stroke_36807.gif"/><Relationship Id="rIdGif6" Type="http://schemas.openxmlformats.org/officeDocument/2006/relationships/image" Target="../media/stroke_35760.gif"/><Relationship Id="rIdGif7" Type="http://schemas.openxmlformats.org/officeDocument/2006/relationships/image" Target="../media/stroke_20303.gif"/><Relationship Id="rIdGif8" Type="http://schemas.openxmlformats.org/officeDocument/2006/relationships/image" Target="../media/stroke_24863.gif"/></Relationships>
</file>

<file path=ppt/slides/_rels/slide27.xml.rels><?xml version='1.0' encoding='UTF-8' standalone='yes'?>
<Relationships xmlns="http://schemas.openxmlformats.org/package/2006/relationships"><Relationship Type="http://schemas.openxmlformats.org/officeDocument/2006/relationships/slideLayout" Target="/ppt/slideLayouts/slideLayout6.xml" Id="R23dcda64a2444303"/><Relationship Type="http://schemas.openxmlformats.org/officeDocument/2006/relationships/notesSlide" Target="/ppt/notesSlides/notesSlide27.xml" Id="Rb627639577414fd1"/><Relationship Id="rIdInteractive3" Type="http://schemas.openxmlformats.org/officeDocument/2006/relationships/hyperlink" Target="../Audio/HSK3-38_MODEL.mp3" TargetMode="External"/><Relationship Id="rIdEmbeddedAudio4" Type="http://schemas.openxmlformats.org/officeDocument/2006/relationships/audio" Target="../media/HSK3-38_MODEL.mp3"/></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26d019502a28410a" /><Relationship Type="http://schemas.openxmlformats.org/officeDocument/2006/relationships/notesSlide" Target="/ppt/notesSlides/notesSlide28.xml" Id="R1856e00cfd44468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7f783ad2e39b47be" /><Relationship Type="http://schemas.openxmlformats.org/officeDocument/2006/relationships/notesSlide" Target="/ppt/notesSlides/notesSlide29.xml" Id="R2b72e411a6e74c02"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f3a7ef72d1744508" /><Relationship Type="http://schemas.openxmlformats.org/officeDocument/2006/relationships/notesSlide" Target="/ppt/notesSlides/notesSlide30.xml" Id="R76f5edddc6094b21"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17b0a65b0d774b25" /><Relationship Type="http://schemas.openxmlformats.org/officeDocument/2006/relationships/notesSlide" Target="/ppt/notesSlides/notesSlide31.xml" Id="Rc927c3b7eb3543a9"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6b4665873a9c4714" /><Relationship Type="http://schemas.openxmlformats.org/officeDocument/2006/relationships/notesSlide" Target="/ppt/notesSlides/notesSlide32.xml" Id="R52451f5e658c46ad"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3860893590f6474b" /><Relationship Type="http://schemas.openxmlformats.org/officeDocument/2006/relationships/notesSlide" Target="/ppt/notesSlides/notesSlide33.xml" Id="R905c47186cce41b1" /></Relationships>
</file>

<file path=ppt/slides/_rels/slide34.xml.rels><?xml version='1.0' encoding='UTF-8' standalone='yes'?>
<Relationships xmlns="http://schemas.openxmlformats.org/package/2006/relationships"><Relationship Type="http://schemas.openxmlformats.org/officeDocument/2006/relationships/slideLayout" Target="/ppt/slideLayouts/slideLayout6.xml" Id="R7c68fb82872f40d6"/><Relationship Type="http://schemas.openxmlformats.org/officeDocument/2006/relationships/notesSlide" Target="/ppt/notesSlides/notesSlide34.xml" Id="Recc330cb2d9847a8"/><Relationship Id="rIdInteractive3" Type="http://schemas.openxmlformats.org/officeDocument/2006/relationships/hyperlink" Target="../Audio/HSK3-39_MODEL.mp3" TargetMode="External"/><Relationship Id="rIdEmbeddedAudio4" Type="http://schemas.openxmlformats.org/officeDocument/2006/relationships/audio" Target="../media/HSK3-39_MODEL.mp3"/></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4da3c0925a1c42b3" /><Relationship Type="http://schemas.openxmlformats.org/officeDocument/2006/relationships/notesSlide" Target="/ppt/notesSlides/notesSlide35.xml" Id="R3b3116dcdec54c83" /></Relationships>
</file>

<file path=ppt/slides/_rels/slide36.xml.rels><?xml version='1.0' encoding='UTF-8' standalone='yes'?>
<Relationships xmlns="http://schemas.openxmlformats.org/package/2006/relationships"><Relationship Type="http://schemas.openxmlformats.org/officeDocument/2006/relationships/slideLayout" Target="/ppt/slideLayouts/slideLayout6.xml" Id="Rad596b9507394226"/><Relationship Type="http://schemas.openxmlformats.org/officeDocument/2006/relationships/notesSlide" Target="/ppt/notesSlides/notesSlide36.xml" Id="R3279851a53df4976"/><Relationship Id="rIdInteractive3" Type="http://schemas.openxmlformats.org/officeDocument/2006/relationships/hyperlink" Target="../Audio/HSK3-39_GAME.mp3" TargetMode="External"/><Relationship Id="rIdEmbeddedAudio4" Type="http://schemas.openxmlformats.org/officeDocument/2006/relationships/audio" Target="../media/HSK3-39_GAME.mp3"/><Relationship Id="rIdInteractive5" Type="http://schemas.openxmlformats.org/officeDocument/2006/relationships/slide" Target="slide38.xml"/><Relationship Id="rIdInteractive6" Type="http://schemas.openxmlformats.org/officeDocument/2006/relationships/slide" Target="slide38.xml"/><Relationship Id="rIdInteractive7" Type="http://schemas.openxmlformats.org/officeDocument/2006/relationships/slide" Target="slide37.xml"/></Relationships>
</file>

<file path=ppt/slides/_rels/slide37.xml.rels><?xml version='1.0' encoding='UTF-8' standalone='yes'?>
<Relationships xmlns="http://schemas.openxmlformats.org/package/2006/relationships"><Relationship Type="http://schemas.openxmlformats.org/officeDocument/2006/relationships/slideLayout" Target="/ppt/slideLayouts/slideLayout6.xml" Id="Rcc623676abe94718"/><Relationship Type="http://schemas.openxmlformats.org/officeDocument/2006/relationships/notesSlide" Target="/ppt/notesSlides/notesSlide37.xml" Id="R47f43b86b29142af"/><Relationship Id="rIdInteractive3" Type="http://schemas.openxmlformats.org/officeDocument/2006/relationships/slide" Target="slide39.xml"/></Relationships>
</file>

<file path=ppt/slides/_rels/slide38.xml.rels><?xml version='1.0' encoding='UTF-8' standalone='yes'?>
<Relationships xmlns="http://schemas.openxmlformats.org/package/2006/relationships"><Relationship Type="http://schemas.openxmlformats.org/officeDocument/2006/relationships/slideLayout" Target="/ppt/slideLayouts/slideLayout6.xml" Id="Raa84cf4be55a47de"/><Relationship Type="http://schemas.openxmlformats.org/officeDocument/2006/relationships/notesSlide" Target="/ppt/notesSlides/notesSlide38.xml" Id="R08427ccd58f14cae"/><Relationship Id="rIdInteractive3" Type="http://schemas.openxmlformats.org/officeDocument/2006/relationships/slide" Target="slide36.xml"/></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6659bfeb9b4f4f02" /><Relationship Type="http://schemas.openxmlformats.org/officeDocument/2006/relationships/notesSlide" Target="/ppt/notesSlides/notesSlide39.xml" Id="Ra4bcd7f1722341c9" /></Relationships>
</file>

<file path=ppt/slides/_rels/slide40.xml.rels><?xml version='1.0' encoding='UTF-8' standalone='yes'?>
<Relationships xmlns="http://schemas.openxmlformats.org/package/2006/relationships"><Relationship Type="http://schemas.openxmlformats.org/officeDocument/2006/relationships/slideLayout" Target="/ppt/slideLayouts/slideLayout6.xml" Id="R56e4616f39824204"/><Relationship Type="http://schemas.openxmlformats.org/officeDocument/2006/relationships/notesSlide" Target="/ppt/notesSlides/notesSlide40.xml" Id="Rfb3d62e713ad4771"/><Relationship Id="rIdGif3" Type="http://schemas.openxmlformats.org/officeDocument/2006/relationships/image" Target="../media/stroke_24184.gif"/><Relationship Id="rIdGif4" Type="http://schemas.openxmlformats.org/officeDocument/2006/relationships/image" Target="../media/stroke_22909.gif"/><Relationship Id="rIdGif5" Type="http://schemas.openxmlformats.org/officeDocument/2006/relationships/image" Target="../media/stroke_24110.gif"/><Relationship Id="rIdGif6" Type="http://schemas.openxmlformats.org/officeDocument/2006/relationships/image" Target="../media/stroke_21161.gif"/><Relationship Id="rIdGif7" Type="http://schemas.openxmlformats.org/officeDocument/2006/relationships/image" Target="../media/stroke_21035.gif"/><Relationship Id="rIdGif8" Type="http://schemas.openxmlformats.org/officeDocument/2006/relationships/image" Target="../media/stroke_20154.gif"/></Relationships>
</file>

<file path=ppt/slides/_rels/slide41.xml.rels><?xml version='1.0' encoding='UTF-8' standalone='yes'?>
<Relationships xmlns="http://schemas.openxmlformats.org/package/2006/relationships"><Relationship Type="http://schemas.openxmlformats.org/officeDocument/2006/relationships/slideLayout" Target="/ppt/slideLayouts/slideLayout6.xml" Id="R4a9e266a79a4480d"/><Relationship Type="http://schemas.openxmlformats.org/officeDocument/2006/relationships/notesSlide" Target="/ppt/notesSlides/notesSlide41.xml" Id="R7eb3b5f2d3484596"/><Relationship Id="rIdInteractive3" Type="http://schemas.openxmlformats.org/officeDocument/2006/relationships/hyperlink" Target="../Audio/HSK3-39_MODEL.mp3" TargetMode="External"/><Relationship Id="rIdEmbeddedAudio4" Type="http://schemas.openxmlformats.org/officeDocument/2006/relationships/audio" Target="../media/HSK3-39_MODEL.mp3"/></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1ff3ecd56d264f3f" /><Relationship Type="http://schemas.openxmlformats.org/officeDocument/2006/relationships/notesSlide" Target="/ppt/notesSlides/notesSlide42.xml" Id="Rd875f5c88a9f4987"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480F8BFA-B6D6-4E18-847A-2CFE1B6C350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1CE1828F-C0F0-4C56-A80C-3B613806AF5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Kể chuyện và trải nghiệm</a:t>
            </a:r>
          </a:p>
        </p:txBody>
      </p:sp>
      <p:sp>
        <p:nvSpPr>
          <p:cNvPr id="3" name="page">
            <a:extLst xmlns:a="http://schemas.openxmlformats.org/drawingml/2006/main">
              <a:ext uri="{FF2B5EF4-FFF2-40B4-BE49-F238E27FC236}">
                <a16:creationId xmlns:a16="http://schemas.microsoft.com/office/drawing/2014/main" id="{6D371609-2176-4DA1-B7CE-0DDCB5A9A9B0}"/>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38F2B5B9-BD63-4CBA-ADD2-FDA78FF2AEAB}"/>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Nhận diện và dùng từ về kể chuyện và trải nghiệm; nghe</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lấy thông tin chính.</a:t>
            </a:r>
          </a:p>
        </p:txBody>
      </p:sp>
      <p:sp>
        <p:nvSpPr>
          <p:cNvPr id="5" name="duration">
            <a:extLst xmlns:a="http://schemas.openxmlformats.org/drawingml/2006/main">
              <a:ext uri="{FF2B5EF4-FFF2-40B4-BE49-F238E27FC236}">
                <a16:creationId xmlns:a16="http://schemas.microsoft.com/office/drawing/2014/main" id="{A0C83EFB-C513-4E54-9675-F06ED6E1A3D1}"/>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784518999"/>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8C71BBD-1938-4A17-904A-40B48723275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AFC91407-7D94-4D19-ABFB-6B5232787EA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B77AD273-9CD2-4703-8E61-F5373A998D0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F67A5451-B8BD-4A5C-B8DA-2E6714C97025}"/>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带礼物     感谢     道歉</a:t>
            </a:r>
          </a:p>
        </p:txBody>
      </p:sp>
      <p:sp>
        <p:nvSpPr>
          <p:cNvPr id="5" name="retrieval">
            <a:extLst xmlns:a="http://schemas.openxmlformats.org/drawingml/2006/main">
              <a:ext uri="{FF2B5EF4-FFF2-40B4-BE49-F238E27FC236}">
                <a16:creationId xmlns:a16="http://schemas.microsoft.com/office/drawing/2014/main" id="{8825F0FD-EC77-482D-8538-29A78E79DE7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283926917"/>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8F63B199-92C2-42C5-B083-1C90B88530C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CA31408B-6CA0-440B-B951-C349E694E2A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9C8EFA2A-A1D8-404E-B01D-8D45CC54F02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C452611-B966-4B89-8CC8-47D88C8A15AA}"/>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经历</a:t>
            </a:r>
          </a:p>
        </p:txBody>
      </p:sp>
      <p:sp>
        <p:nvSpPr>
          <p:cNvPr id="5" name="py0">
            <a:extLst xmlns:a="http://schemas.openxmlformats.org/drawingml/2006/main">
              <a:ext uri="{FF2B5EF4-FFF2-40B4-BE49-F238E27FC236}">
                <a16:creationId xmlns:a16="http://schemas.microsoft.com/office/drawing/2014/main" id="{8895C607-F645-49BC-AB9F-5770AD9D5ABD}"/>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jīng lì</a:t>
            </a:r>
          </a:p>
        </p:txBody>
      </p:sp>
      <p:sp>
        <p:nvSpPr>
          <p:cNvPr id="6" name="vi0">
            <a:extLst xmlns:a="http://schemas.openxmlformats.org/drawingml/2006/main">
              <a:ext uri="{FF2B5EF4-FFF2-40B4-BE49-F238E27FC236}">
                <a16:creationId xmlns:a16="http://schemas.microsoft.com/office/drawing/2014/main" id="{11CAF053-5EE1-4ADC-AAD6-B9B45C1C57E6}"/>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trải nghiệm</a:t>
            </a:r>
          </a:p>
        </p:txBody>
      </p:sp>
      <p:sp>
        <p:nvSpPr>
          <p:cNvPr id="7" name="zh1">
            <a:extLst xmlns:a="http://schemas.openxmlformats.org/drawingml/2006/main">
              <a:ext uri="{FF2B5EF4-FFF2-40B4-BE49-F238E27FC236}">
                <a16:creationId xmlns:a16="http://schemas.microsoft.com/office/drawing/2014/main" id="{CB2401A5-ED7C-4C99-BCD5-ABF79FD4E648}"/>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故事</a:t>
            </a:r>
          </a:p>
        </p:txBody>
      </p:sp>
      <p:sp>
        <p:nvSpPr>
          <p:cNvPr id="8" name="py1">
            <a:extLst xmlns:a="http://schemas.openxmlformats.org/drawingml/2006/main">
              <a:ext uri="{FF2B5EF4-FFF2-40B4-BE49-F238E27FC236}">
                <a16:creationId xmlns:a16="http://schemas.microsoft.com/office/drawing/2014/main" id="{E13A9497-C346-493A-935B-E5CB2DCA4D6B}"/>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gùshi</a:t>
            </a:r>
          </a:p>
        </p:txBody>
      </p:sp>
      <p:sp>
        <p:nvSpPr>
          <p:cNvPr id="9" name="vi1">
            <a:extLst xmlns:a="http://schemas.openxmlformats.org/drawingml/2006/main">
              <a:ext uri="{FF2B5EF4-FFF2-40B4-BE49-F238E27FC236}">
                <a16:creationId xmlns:a16="http://schemas.microsoft.com/office/drawing/2014/main" id="{08118D5A-E558-49E5-B83D-8B8832996D98}"/>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câu chuyện</a:t>
            </a:r>
          </a:p>
        </p:txBody>
      </p:sp>
      <p:sp>
        <p:nvSpPr>
          <p:cNvPr id="10" name="zh2">
            <a:extLst xmlns:a="http://schemas.openxmlformats.org/drawingml/2006/main">
              <a:ext uri="{FF2B5EF4-FFF2-40B4-BE49-F238E27FC236}">
                <a16:creationId xmlns:a16="http://schemas.microsoft.com/office/drawing/2014/main" id="{0EB27395-0E55-4752-A9EA-DC895C86968B}"/>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那天</a:t>
            </a:r>
          </a:p>
        </p:txBody>
      </p:sp>
      <p:sp>
        <p:nvSpPr>
          <p:cNvPr id="11" name="py2">
            <a:extLst xmlns:a="http://schemas.openxmlformats.org/drawingml/2006/main">
              <a:ext uri="{FF2B5EF4-FFF2-40B4-BE49-F238E27FC236}">
                <a16:creationId xmlns:a16="http://schemas.microsoft.com/office/drawing/2014/main" id="{3BA7CF72-14A0-4260-BAB6-305ED9768148}"/>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nà tiān</a:t>
            </a:r>
          </a:p>
        </p:txBody>
      </p:sp>
      <p:sp>
        <p:nvSpPr>
          <p:cNvPr id="12" name="vi2">
            <a:extLst xmlns:a="http://schemas.openxmlformats.org/drawingml/2006/main">
              <a:ext uri="{FF2B5EF4-FFF2-40B4-BE49-F238E27FC236}">
                <a16:creationId xmlns:a16="http://schemas.microsoft.com/office/drawing/2014/main" id="{D419ECB6-AAD1-447A-AD7B-09AAE46A500F}"/>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ngày hôm ấy</a:t>
            </a:r>
          </a:p>
        </p:txBody>
      </p:sp>
      <p:sp>
        <p:nvSpPr>
          <p:cNvPr id="13" name="zh3">
            <a:extLst xmlns:a="http://schemas.openxmlformats.org/drawingml/2006/main">
              <a:ext uri="{FF2B5EF4-FFF2-40B4-BE49-F238E27FC236}">
                <a16:creationId xmlns:a16="http://schemas.microsoft.com/office/drawing/2014/main" id="{DF7220A9-8282-416D-BC3B-5681A5E7F72D}"/>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当时</a:t>
            </a:r>
          </a:p>
        </p:txBody>
      </p:sp>
      <p:sp>
        <p:nvSpPr>
          <p:cNvPr id="14" name="py3">
            <a:extLst xmlns:a="http://schemas.openxmlformats.org/drawingml/2006/main">
              <a:ext uri="{FF2B5EF4-FFF2-40B4-BE49-F238E27FC236}">
                <a16:creationId xmlns:a16="http://schemas.microsoft.com/office/drawing/2014/main" id="{13763BC1-CD90-4571-B27E-6901B12E9F7A}"/>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dāng shí</a:t>
            </a:r>
          </a:p>
        </p:txBody>
      </p:sp>
      <p:sp>
        <p:nvSpPr>
          <p:cNvPr id="15" name="vi3">
            <a:extLst xmlns:a="http://schemas.openxmlformats.org/drawingml/2006/main">
              <a:ext uri="{FF2B5EF4-FFF2-40B4-BE49-F238E27FC236}">
                <a16:creationId xmlns:a16="http://schemas.microsoft.com/office/drawing/2014/main" id="{226495F2-A0F1-45A1-A850-B83676B55C5F}"/>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lúc đó</a:t>
            </a:r>
          </a:p>
        </p:txBody>
      </p:sp>
      <p:sp>
        <p:nvSpPr>
          <p:cNvPr id="16" name="zh4">
            <a:extLst xmlns:a="http://schemas.openxmlformats.org/drawingml/2006/main">
              <a:ext uri="{FF2B5EF4-FFF2-40B4-BE49-F238E27FC236}">
                <a16:creationId xmlns:a16="http://schemas.microsoft.com/office/drawing/2014/main" id="{4FAFF197-B7B0-471E-A272-4EAE6EE330E4}"/>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突然</a:t>
            </a:r>
          </a:p>
        </p:txBody>
      </p:sp>
      <p:sp>
        <p:nvSpPr>
          <p:cNvPr id="17" name="py4">
            <a:extLst xmlns:a="http://schemas.openxmlformats.org/drawingml/2006/main">
              <a:ext uri="{FF2B5EF4-FFF2-40B4-BE49-F238E27FC236}">
                <a16:creationId xmlns:a16="http://schemas.microsoft.com/office/drawing/2014/main" id="{5A056ED4-F427-4DC1-BAB4-11A9BBCAEFD3}"/>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tūrán</a:t>
            </a:r>
          </a:p>
        </p:txBody>
      </p:sp>
      <p:sp>
        <p:nvSpPr>
          <p:cNvPr id="18" name="vi4">
            <a:extLst xmlns:a="http://schemas.openxmlformats.org/drawingml/2006/main">
              <a:ext uri="{FF2B5EF4-FFF2-40B4-BE49-F238E27FC236}">
                <a16:creationId xmlns:a16="http://schemas.microsoft.com/office/drawing/2014/main" id="{799D6D2C-603E-4A8F-A4F8-6EE9C89EE6A2}"/>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đột nhiên</a:t>
            </a:r>
          </a:p>
        </p:txBody>
      </p:sp>
      <p:sp>
        <p:nvSpPr>
          <p:cNvPr id="19" name="zh5">
            <a:extLst xmlns:a="http://schemas.openxmlformats.org/drawingml/2006/main">
              <a:ext uri="{FF2B5EF4-FFF2-40B4-BE49-F238E27FC236}">
                <a16:creationId xmlns:a16="http://schemas.microsoft.com/office/drawing/2014/main" id="{7D2EDE6A-E74A-4B60-BC5D-9DB7024310EA}"/>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后来</a:t>
            </a:r>
          </a:p>
        </p:txBody>
      </p:sp>
      <p:sp>
        <p:nvSpPr>
          <p:cNvPr id="20" name="py5">
            <a:extLst xmlns:a="http://schemas.openxmlformats.org/drawingml/2006/main">
              <a:ext uri="{FF2B5EF4-FFF2-40B4-BE49-F238E27FC236}">
                <a16:creationId xmlns:a16="http://schemas.microsoft.com/office/drawing/2014/main" id="{62072E4C-964B-45B3-9CFB-3FCFE5A66F35}"/>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hòulái</a:t>
            </a:r>
          </a:p>
        </p:txBody>
      </p:sp>
      <p:sp>
        <p:nvSpPr>
          <p:cNvPr id="21" name="vi5">
            <a:extLst xmlns:a="http://schemas.openxmlformats.org/drawingml/2006/main">
              <a:ext uri="{FF2B5EF4-FFF2-40B4-BE49-F238E27FC236}">
                <a16:creationId xmlns:a16="http://schemas.microsoft.com/office/drawing/2014/main" id="{EE9FC146-E5F6-4793-8931-EE210D34EB5F}"/>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sau đó</a:t>
            </a:r>
          </a:p>
        </p:txBody>
      </p:sp>
      <p:sp>
        <p:nvSpPr>
          <p:cNvPr id="22" name="zh6">
            <a:extLst xmlns:a="http://schemas.openxmlformats.org/drawingml/2006/main">
              <a:ext uri="{FF2B5EF4-FFF2-40B4-BE49-F238E27FC236}">
                <a16:creationId xmlns:a16="http://schemas.microsoft.com/office/drawing/2014/main" id="{80CDB731-3129-4D69-A57A-47572D30CE76}"/>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最后</a:t>
            </a:r>
          </a:p>
        </p:txBody>
      </p:sp>
      <p:sp>
        <p:nvSpPr>
          <p:cNvPr id="23" name="py6">
            <a:extLst xmlns:a="http://schemas.openxmlformats.org/drawingml/2006/main">
              <a:ext uri="{FF2B5EF4-FFF2-40B4-BE49-F238E27FC236}">
                <a16:creationId xmlns:a16="http://schemas.microsoft.com/office/drawing/2014/main" id="{9CA0E233-374B-4072-A924-2C8517F4B63A}"/>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zuìhòu</a:t>
            </a:r>
          </a:p>
        </p:txBody>
      </p:sp>
      <p:sp>
        <p:nvSpPr>
          <p:cNvPr id="24" name="vi6">
            <a:extLst xmlns:a="http://schemas.openxmlformats.org/drawingml/2006/main">
              <a:ext uri="{FF2B5EF4-FFF2-40B4-BE49-F238E27FC236}">
                <a16:creationId xmlns:a16="http://schemas.microsoft.com/office/drawing/2014/main" id="{71EA3A4C-7EFA-472B-9E72-8DE914217E64}"/>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cuối cùng</a:t>
            </a:r>
          </a:p>
        </p:txBody>
      </p:sp>
      <p:sp>
        <p:nvSpPr>
          <p:cNvPr id="25" name="zh7">
            <a:extLst xmlns:a="http://schemas.openxmlformats.org/drawingml/2006/main">
              <a:ext uri="{FF2B5EF4-FFF2-40B4-BE49-F238E27FC236}">
                <a16:creationId xmlns:a16="http://schemas.microsoft.com/office/drawing/2014/main" id="{51D91BDB-4D28-44B2-A3C5-0B93A7483380}"/>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结果是</a:t>
            </a:r>
          </a:p>
        </p:txBody>
      </p:sp>
      <p:sp>
        <p:nvSpPr>
          <p:cNvPr id="26" name="py7">
            <a:extLst xmlns:a="http://schemas.openxmlformats.org/drawingml/2006/main">
              <a:ext uri="{FF2B5EF4-FFF2-40B4-BE49-F238E27FC236}">
                <a16:creationId xmlns:a16="http://schemas.microsoft.com/office/drawing/2014/main" id="{B461784B-5BFF-44C4-9BB3-900CBAE0F0AF}"/>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jié guǒ shì</a:t>
            </a:r>
          </a:p>
        </p:txBody>
      </p:sp>
      <p:sp>
        <p:nvSpPr>
          <p:cNvPr id="27" name="vi7">
            <a:extLst xmlns:a="http://schemas.openxmlformats.org/drawingml/2006/main">
              <a:ext uri="{FF2B5EF4-FFF2-40B4-BE49-F238E27FC236}">
                <a16:creationId xmlns:a16="http://schemas.microsoft.com/office/drawing/2014/main" id="{B01CF71A-EFC8-42DF-B80D-7B492ECA1B0B}"/>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kết quả là</a:t>
            </a:r>
          </a:p>
        </p:txBody>
      </p:sp>
    </p:spTree>
    <p:extLst>
      <p:ext uri="{BB962C8B-B14F-4D97-AF65-F5344CB8AC3E}">
        <p14:creationId xmlns:p14="http://schemas.microsoft.com/office/powerpoint/2010/main" val="1140197746"/>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0E9E671-BB63-488D-B545-3549307CF10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701BDB02-DF5F-4036-92CA-95E4C7166DD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7D421A85-AC81-40DE-897D-5D1659D4366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0F4177AB-BB53-4E5D-995D-4C83AB6239DD}"/>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尝</a:t>
            </a:r>
          </a:p>
        </p:txBody>
      </p:sp>
      <p:sp>
        <p:nvSpPr>
          <p:cNvPr id="5" name="py0">
            <a:extLst xmlns:a="http://schemas.openxmlformats.org/drawingml/2006/main">
              <a:ext uri="{FF2B5EF4-FFF2-40B4-BE49-F238E27FC236}">
                <a16:creationId xmlns:a16="http://schemas.microsoft.com/office/drawing/2014/main" id="{E455E9A0-7DB9-4E23-8913-4FD6B50E23E2}"/>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cháng</a:t>
            </a:r>
          </a:p>
        </p:txBody>
      </p:sp>
      <p:sp>
        <p:nvSpPr>
          <p:cNvPr id="6" name="vi0">
            <a:extLst xmlns:a="http://schemas.openxmlformats.org/drawingml/2006/main">
              <a:ext uri="{FF2B5EF4-FFF2-40B4-BE49-F238E27FC236}">
                <a16:creationId xmlns:a16="http://schemas.microsoft.com/office/drawing/2014/main" id="{A01C12D0-7C15-4E4E-B5A7-172DADBDCA33}"/>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nếm</a:t>
            </a:r>
          </a:p>
        </p:txBody>
      </p:sp>
      <p:sp>
        <p:nvSpPr>
          <p:cNvPr id="7" name="zh1">
            <a:extLst xmlns:a="http://schemas.openxmlformats.org/drawingml/2006/main">
              <a:ext uri="{FF2B5EF4-FFF2-40B4-BE49-F238E27FC236}">
                <a16:creationId xmlns:a16="http://schemas.microsoft.com/office/drawing/2014/main" id="{2F806C45-EDF4-46C7-8673-520F76549E13}"/>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关</a:t>
            </a:r>
          </a:p>
        </p:txBody>
      </p:sp>
      <p:sp>
        <p:nvSpPr>
          <p:cNvPr id="8" name="py1">
            <a:extLst xmlns:a="http://schemas.openxmlformats.org/drawingml/2006/main">
              <a:ext uri="{FF2B5EF4-FFF2-40B4-BE49-F238E27FC236}">
                <a16:creationId xmlns:a16="http://schemas.microsoft.com/office/drawing/2014/main" id="{70D7C98E-91EE-441C-827C-F11C83CEEAE7}"/>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guān</a:t>
            </a:r>
          </a:p>
        </p:txBody>
      </p:sp>
      <p:sp>
        <p:nvSpPr>
          <p:cNvPr id="9" name="vi1">
            <a:extLst xmlns:a="http://schemas.openxmlformats.org/drawingml/2006/main">
              <a:ext uri="{FF2B5EF4-FFF2-40B4-BE49-F238E27FC236}">
                <a16:creationId xmlns:a16="http://schemas.microsoft.com/office/drawing/2014/main" id="{75078546-DD86-46A9-A452-178482FA0167}"/>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đóng tắt</a:t>
            </a:r>
          </a:p>
        </p:txBody>
      </p:sp>
      <p:sp>
        <p:nvSpPr>
          <p:cNvPr id="10" name="zh2">
            <a:extLst xmlns:a="http://schemas.openxmlformats.org/drawingml/2006/main">
              <a:ext uri="{FF2B5EF4-FFF2-40B4-BE49-F238E27FC236}">
                <a16:creationId xmlns:a16="http://schemas.microsoft.com/office/drawing/2014/main" id="{EBE8813B-C4C9-4DCD-BB1A-BD3E9773761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哭</a:t>
            </a:r>
          </a:p>
        </p:txBody>
      </p:sp>
      <p:sp>
        <p:nvSpPr>
          <p:cNvPr id="11" name="py2">
            <a:extLst xmlns:a="http://schemas.openxmlformats.org/drawingml/2006/main">
              <a:ext uri="{FF2B5EF4-FFF2-40B4-BE49-F238E27FC236}">
                <a16:creationId xmlns:a16="http://schemas.microsoft.com/office/drawing/2014/main" id="{2A3F4BD1-055F-48DB-A8E8-694B992F6354}"/>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kū</a:t>
            </a:r>
          </a:p>
        </p:txBody>
      </p:sp>
      <p:sp>
        <p:nvSpPr>
          <p:cNvPr id="12" name="vi2">
            <a:extLst xmlns:a="http://schemas.openxmlformats.org/drawingml/2006/main">
              <a:ext uri="{FF2B5EF4-FFF2-40B4-BE49-F238E27FC236}">
                <a16:creationId xmlns:a16="http://schemas.microsoft.com/office/drawing/2014/main" id="{0523DE64-BFF8-40BF-8437-ADFC0EFF649E}"/>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khóc</a:t>
            </a:r>
          </a:p>
        </p:txBody>
      </p:sp>
      <p:sp>
        <p:nvSpPr>
          <p:cNvPr id="13" name="zh3">
            <a:extLst xmlns:a="http://schemas.openxmlformats.org/drawingml/2006/main">
              <a:ext uri="{FF2B5EF4-FFF2-40B4-BE49-F238E27FC236}">
                <a16:creationId xmlns:a16="http://schemas.microsoft.com/office/drawing/2014/main" id="{239C637C-944D-4BB3-8FD4-DA02A4A1BA46}"/>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扫</a:t>
            </a:r>
          </a:p>
        </p:txBody>
      </p:sp>
      <p:sp>
        <p:nvSpPr>
          <p:cNvPr id="14" name="py3">
            <a:extLst xmlns:a="http://schemas.openxmlformats.org/drawingml/2006/main">
              <a:ext uri="{FF2B5EF4-FFF2-40B4-BE49-F238E27FC236}">
                <a16:creationId xmlns:a16="http://schemas.microsoft.com/office/drawing/2014/main" id="{64125774-9FA3-498B-B84B-1F7CC544B233}"/>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sǎo</a:t>
            </a:r>
          </a:p>
        </p:txBody>
      </p:sp>
      <p:sp>
        <p:nvSpPr>
          <p:cNvPr id="15" name="vi3">
            <a:extLst xmlns:a="http://schemas.openxmlformats.org/drawingml/2006/main">
              <a:ext uri="{FF2B5EF4-FFF2-40B4-BE49-F238E27FC236}">
                <a16:creationId xmlns:a16="http://schemas.microsoft.com/office/drawing/2014/main" id="{1F7495B9-8C76-4C92-A97B-AB96728DF444}"/>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quét</a:t>
            </a:r>
          </a:p>
        </p:txBody>
      </p:sp>
      <p:sp>
        <p:nvSpPr>
          <p:cNvPr id="16" name="zh4">
            <a:extLst xmlns:a="http://schemas.openxmlformats.org/drawingml/2006/main">
              <a:ext uri="{FF2B5EF4-FFF2-40B4-BE49-F238E27FC236}">
                <a16:creationId xmlns:a16="http://schemas.microsoft.com/office/drawing/2014/main" id="{5903CDEE-1921-486B-B982-9302D3A89CD3}"/>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心里</a:t>
            </a:r>
          </a:p>
        </p:txBody>
      </p:sp>
      <p:sp>
        <p:nvSpPr>
          <p:cNvPr id="17" name="py4">
            <a:extLst xmlns:a="http://schemas.openxmlformats.org/drawingml/2006/main">
              <a:ext uri="{FF2B5EF4-FFF2-40B4-BE49-F238E27FC236}">
                <a16:creationId xmlns:a16="http://schemas.microsoft.com/office/drawing/2014/main" id="{96E7BE2D-7911-46A6-A81A-E9824D19596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xīnlǐ</a:t>
            </a:r>
          </a:p>
        </p:txBody>
      </p:sp>
      <p:sp>
        <p:nvSpPr>
          <p:cNvPr id="18" name="vi4">
            <a:extLst xmlns:a="http://schemas.openxmlformats.org/drawingml/2006/main">
              <a:ext uri="{FF2B5EF4-FFF2-40B4-BE49-F238E27FC236}">
                <a16:creationId xmlns:a16="http://schemas.microsoft.com/office/drawing/2014/main" id="{ADAE1017-5515-48F4-91CF-953B578BCE0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trong lòng</a:t>
            </a:r>
          </a:p>
        </p:txBody>
      </p:sp>
      <p:sp>
        <p:nvSpPr>
          <p:cNvPr id="19" name="zh5">
            <a:extLst xmlns:a="http://schemas.openxmlformats.org/drawingml/2006/main">
              <a:ext uri="{FF2B5EF4-FFF2-40B4-BE49-F238E27FC236}">
                <a16:creationId xmlns:a16="http://schemas.microsoft.com/office/drawing/2014/main" id="{DEB8E488-B19A-4F6B-BE77-8A8A1366EA9B}"/>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住院</a:t>
            </a:r>
          </a:p>
        </p:txBody>
      </p:sp>
      <p:sp>
        <p:nvSpPr>
          <p:cNvPr id="20" name="py5">
            <a:extLst xmlns:a="http://schemas.openxmlformats.org/drawingml/2006/main">
              <a:ext uri="{FF2B5EF4-FFF2-40B4-BE49-F238E27FC236}">
                <a16:creationId xmlns:a16="http://schemas.microsoft.com/office/drawing/2014/main" id="{EFD63B2F-8CBD-433F-AD29-7ECE9C53F300}"/>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zhùyuàn</a:t>
            </a:r>
          </a:p>
        </p:txBody>
      </p:sp>
      <p:sp>
        <p:nvSpPr>
          <p:cNvPr id="21" name="vi5">
            <a:extLst xmlns:a="http://schemas.openxmlformats.org/drawingml/2006/main">
              <a:ext uri="{FF2B5EF4-FFF2-40B4-BE49-F238E27FC236}">
                <a16:creationId xmlns:a16="http://schemas.microsoft.com/office/drawing/2014/main" id="{37D4CB70-D6F6-4A01-B4A9-BAD101A513F8}"/>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nằm viện</a:t>
            </a:r>
          </a:p>
        </p:txBody>
      </p:sp>
    </p:spTree>
    <p:extLst>
      <p:ext uri="{BB962C8B-B14F-4D97-AF65-F5344CB8AC3E}">
        <p14:creationId xmlns:p14="http://schemas.microsoft.com/office/powerpoint/2010/main" val="1909803076"/>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137DFC6-AB94-4A92-86EC-2A25CEBA80B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75DFB566-6DA3-4775-91B9-2F939DE5FAD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3F44206C-6518-4724-AF6A-53F3BD779C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C596EE1D-8BC7-4C41-9F27-151426829312}"/>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正在……的时候</a:t>
            </a:r>
          </a:p>
        </p:txBody>
      </p:sp>
      <p:sp>
        <p:nvSpPr>
          <p:cNvPr id="5" name="rule">
            <a:extLst xmlns:a="http://schemas.openxmlformats.org/drawingml/2006/main">
              <a:ext uri="{FF2B5EF4-FFF2-40B4-BE49-F238E27FC236}">
                <a16:creationId xmlns:a16="http://schemas.microsoft.com/office/drawing/2014/main" id="{68E0DAC1-8DFA-4404-9D4A-6B6D892569E6}"/>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我正在等车的时候，下雨了。 Khi tôi đang đợi xe thì trời mưa.</a:t>
            </a:r>
          </a:p>
        </p:txBody>
      </p:sp>
    </p:spTree>
    <p:extLst>
      <p:ext uri="{BB962C8B-B14F-4D97-AF65-F5344CB8AC3E}">
        <p14:creationId xmlns:p14="http://schemas.microsoft.com/office/powerpoint/2010/main" val="474618460"/>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88E46A35-B675-428A-8938-307BA87AEC8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F5CD7122-9524-4E30-B253-4B5C9EEA6E2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488ABCCF-11EF-4FEC-AA8A-30445E96DFC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4D522D8D-4A67-4421-B443-67B657633E64}"/>
              </a:ext>
            </a:extLst>
            <ns0:hlinkClick xmlns:ns0="http://schemas.openxmlformats.org/drawingml/2006/main" xmlns:ns1="http://schemas.openxmlformats.org/officeDocument/2006/relationships" ns1:id="rIdInteractive3">
              <ns0:snd ns1:embed="rIdEmbeddedAudio4" name="HSK3-37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55F8F2B7-2C16-499C-8581-3567B2FE3B1D}"/>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6FD26ECD-9E6B-4B3F-B5AE-F12E0CE97D58}"/>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66449319"/>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BC5F8B3-097B-4383-B065-D7ADB37ED33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C1C73124-5232-4AB6-B9AC-EC5E572580A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6B03D85-717F-4332-94FE-34AF2D8BB7A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711A39D8-0C55-4B09-BD75-534BB8EFAAAA}"/>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上次旅行时，小林差点儿坐错车。一位乘客发现以后提醒他。小林很感谢那个人，也</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想在以后帮助别人。</a:t>
            </a:r>
          </a:p>
        </p:txBody>
      </p:sp>
      <p:sp>
        <p:nvSpPr>
          <p:cNvPr id="5" name="q0">
            <a:extLst xmlns:a="http://schemas.openxmlformats.org/drawingml/2006/main">
              <a:ext uri="{FF2B5EF4-FFF2-40B4-BE49-F238E27FC236}">
                <a16:creationId xmlns:a16="http://schemas.microsoft.com/office/drawing/2014/main" id="{C0BBEC54-4314-4CD1-B0EF-2D063899B87C}"/>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小林差点儿做错什么？</a:t>
            </a:r>
          </a:p>
        </p:txBody>
      </p:sp>
      <p:sp>
        <p:nvSpPr>
          <p:cNvPr id="6" name="q1">
            <a:extLst xmlns:a="http://schemas.openxmlformats.org/drawingml/2006/main">
              <a:ext uri="{FF2B5EF4-FFF2-40B4-BE49-F238E27FC236}">
                <a16:creationId xmlns:a16="http://schemas.microsoft.com/office/drawing/2014/main" id="{5E5B5850-C924-4362-A467-E5FC23D744C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谁提醒了他？</a:t>
            </a:r>
          </a:p>
        </p:txBody>
      </p:sp>
    </p:spTree>
    <p:extLst>
      <p:ext uri="{BB962C8B-B14F-4D97-AF65-F5344CB8AC3E}">
        <p14:creationId xmlns:p14="http://schemas.microsoft.com/office/powerpoint/2010/main" val="1932333485"/>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80D00B5E-0B80-4344-96C5-8BB97C367B7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92090C29-7977-4C9B-8FAF-3B6057331B5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B5E671BE-DFC2-4977-B05E-EF1A6445D56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C603D75D-1D06-4DEB-91E7-C15A56E193B6}"/>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Từ nào có nghĩa “trải nghiệm”?</a:t>
            </a:r>
          </a:p>
        </p:txBody>
      </p:sp>
      <p:sp>
        <p:nvSpPr>
          <p:cNvPr id="5" name="audio_game">
            <a:extLst xmlns:a="http://schemas.openxmlformats.org/drawingml/2006/main">
              <a:ext uri="{FF2B5EF4-FFF2-40B4-BE49-F238E27FC236}">
                <a16:creationId xmlns:a16="http://schemas.microsoft.com/office/drawing/2014/main" id="{09E8B216-BE71-4E78-964E-C2C976C21B06}"/>
              </a:ext>
            </a:extLst>
            <ns0:hlinkClick xmlns:ns0="http://schemas.openxmlformats.org/drawingml/2006/main" xmlns:ns1="http://schemas.openxmlformats.org/officeDocument/2006/relationships" ns1:id="rIdInteractive3">
              <ns0:snd ns1:embed="rIdEmbeddedAudio4" name="HSK3-37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9CFF3EB9-365F-4B8C-8F29-2CB8BD728EDA}"/>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经历</a:t>
            </a:r>
          </a:p>
        </p:txBody>
      </p:sp>
      <p:sp>
        <p:nvSpPr>
          <p:cNvPr id="7" name="choice_1">
            <a:extLst xmlns:a="http://schemas.openxmlformats.org/drawingml/2006/main">
              <a:ext uri="{FF2B5EF4-FFF2-40B4-BE49-F238E27FC236}">
                <a16:creationId xmlns:a16="http://schemas.microsoft.com/office/drawing/2014/main" id="{6A6FC558-CC25-4B7C-90A8-CB020E18C8E0}"/>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故事</a:t>
            </a:r>
          </a:p>
        </p:txBody>
      </p:sp>
      <p:sp>
        <p:nvSpPr>
          <p:cNvPr id="8" name="choice_2">
            <a:extLst xmlns:a="http://schemas.openxmlformats.org/drawingml/2006/main">
              <a:ext uri="{FF2B5EF4-FFF2-40B4-BE49-F238E27FC236}">
                <a16:creationId xmlns:a16="http://schemas.microsoft.com/office/drawing/2014/main" id="{E9EBC4E1-2649-4A2E-A2AE-3E82B77371FA}"/>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那天</a:t>
            </a:r>
          </a:p>
        </p:txBody>
      </p:sp>
    </p:spTree>
    <p:extLst>
      <p:ext uri="{BB962C8B-B14F-4D97-AF65-F5344CB8AC3E}">
        <p14:creationId xmlns:p14="http://schemas.microsoft.com/office/powerpoint/2010/main" val="1272488706"/>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C045FD2-A30B-4688-8D9B-2DEB7EA8FE3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556CC56D-7469-46D7-8842-841BC62DB6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EDFE247A-8C47-406B-A3FE-A0D683DA152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7BB3843A-F0C4-478F-964E-3B82FA345B4A}"/>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经历 (jīng lì) = trải nghiệm.</a:t>
            </a:r>
          </a:p>
        </p:txBody>
      </p:sp>
      <p:sp>
        <p:nvSpPr>
          <p:cNvPr id="5" name="stretch">
            <a:extLst xmlns:a="http://schemas.openxmlformats.org/drawingml/2006/main">
              <a:ext uri="{FF2B5EF4-FFF2-40B4-BE49-F238E27FC236}">
                <a16:creationId xmlns:a16="http://schemas.microsoft.com/office/drawing/2014/main" id="{FB8CD09B-69F5-4BC2-A35F-88427D64A215}"/>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A49EF2CB-6188-4440-A932-9D286930BC7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951352216"/>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D381BE8-4A70-4E96-A3F3-55B91162B37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584C2BB4-8429-4885-A538-BA07B7CFF11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E07ECE92-D01C-4F09-BE28-D5855D94B1F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7315C483-AAB1-4C87-8AA0-1A607092011F}"/>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4AE121F3-1B84-4E0B-8578-0155737FEB0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29365680"/>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9910422-0AC5-4DED-90AD-FD6F1286391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E60070D0-97D4-4CE7-BF5A-8B40AE48D26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22CD043-5747-4347-B68C-C4F43607597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54CA4057-A07F-4A93-B839-40787523834F}"/>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Kể câu chuyện theo bốn thẻ thời gian, có vấn đề và cách</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quyết. Bạn nghe đặt câu hỏi về một chi tiết.</a:t>
            </a:r>
          </a:p>
        </p:txBody>
      </p:sp>
      <p:sp>
        <p:nvSpPr>
          <p:cNvPr id="5" name="taskrule">
            <a:extLst xmlns:a="http://schemas.openxmlformats.org/drawingml/2006/main">
              <a:ext uri="{FF2B5EF4-FFF2-40B4-BE49-F238E27FC236}">
                <a16:creationId xmlns:a16="http://schemas.microsoft.com/office/drawing/2014/main" id="{BCD1A958-D105-4A94-AFF4-CD27CDBA32C3}"/>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696070123"/>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4E9D7A7-2B98-42AE-93E4-644BB9FD1F78}"/>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DF479882-A4EA-482C-8230-081FBFE241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FA8AE788-809A-43EF-97A8-724464CCBD4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经"/>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历"/>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故"/>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事"/>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那"/>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天"/>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555340476"/>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BD754310-60A0-4C80-AE35-F985401266F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581FB1C6-635B-47D0-B0BC-21503B53856D}"/>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D150BEB0-A459-49E7-ADD2-635063F7D19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151432C6-342B-4455-9E62-AAF114B8B94B}"/>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38DEE874-574A-4F0B-9F86-A4997846EE0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297A2761-3384-4930-94D3-80ED357141D7}"/>
              </a:ext>
            </a:extLst>
            <ns0:hlinkClick xmlns:ns0="http://schemas.openxmlformats.org/drawingml/2006/main" xmlns:ns1="http://schemas.openxmlformats.org/officeDocument/2006/relationships" ns1:id="rIdInteractive3">
              <ns0:snd ns1:embed="rIdEmbeddedAudio4" name="HSK3-37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92527697"/>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3D273CF-4634-4BA5-909A-A4A4CF214FD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HSK3-37</a:t>
            </a:r>
          </a:p>
        </p:txBody>
      </p:sp>
      <p:sp>
        <p:nvSpPr>
          <p:cNvPr id="2" name="heading">
            <a:extLst xmlns:a="http://schemas.openxmlformats.org/drawingml/2006/main">
              <a:ext uri="{FF2B5EF4-FFF2-40B4-BE49-F238E27FC236}">
                <a16:creationId xmlns:a16="http://schemas.microsoft.com/office/drawing/2014/main" id="{2418752D-3E56-4223-A506-E4E3A885555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259A06C4-948A-476B-97A4-835E9321823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37FD94E2-51B4-40DC-AE30-528169879000}"/>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6E4281A2-6A41-4597-B2CD-55B3A9E05410}"/>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603326810"/>
      </p:ext>
    </p:extLst>
  </p:cSld>
</p:sld>
</file>

<file path=ppt/slides/slide15.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3828CD2-B88B-48EE-A1A3-8FDF06A3A78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61060D18-CABC-4B8F-A631-81D2EB72E06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Kể chuyện và trải nghiệm</a:t>
            </a:r>
          </a:p>
        </p:txBody>
      </p:sp>
      <p:sp>
        <p:nvSpPr>
          <p:cNvPr id="3" name="page">
            <a:extLst xmlns:a="http://schemas.openxmlformats.org/drawingml/2006/main">
              <a:ext uri="{FF2B5EF4-FFF2-40B4-BE49-F238E27FC236}">
                <a16:creationId xmlns:a16="http://schemas.microsoft.com/office/drawing/2014/main" id="{00BF4DD3-5635-4D85-924E-EF503D3D154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96A9BD5C-8498-487F-AF4D-919BC287994C}"/>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Dùng cấu trúc 差点儿 và đọc tìm chi tiết.</a:t>
            </a:r>
          </a:p>
        </p:txBody>
      </p:sp>
      <p:sp>
        <p:nvSpPr>
          <p:cNvPr id="5" name="duration">
            <a:extLst xmlns:a="http://schemas.openxmlformats.org/drawingml/2006/main">
              <a:ext uri="{FF2B5EF4-FFF2-40B4-BE49-F238E27FC236}">
                <a16:creationId xmlns:a16="http://schemas.microsoft.com/office/drawing/2014/main" id="{45BC3D92-6EF9-44FE-9EEF-DB08F003B81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985526391"/>
      </p:ext>
    </p:extLst>
  </p:cSld>
</p:sld>
</file>

<file path=ppt/slides/slide1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2AF9D03-C362-4D98-B5DD-D92091CA660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23BEEF97-5BD1-4EC5-8D84-5AC2F2A18F6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057E2F86-ACCD-4012-A703-DF96700B471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D734B90A-1F03-4693-80C1-FA67B7F78433}"/>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第一次见面     拜访     主人</a:t>
            </a:r>
          </a:p>
        </p:txBody>
      </p:sp>
      <p:sp>
        <p:nvSpPr>
          <p:cNvPr id="5" name="retrieval">
            <a:extLst xmlns:a="http://schemas.openxmlformats.org/drawingml/2006/main">
              <a:ext uri="{FF2B5EF4-FFF2-40B4-BE49-F238E27FC236}">
                <a16:creationId xmlns:a16="http://schemas.microsoft.com/office/drawing/2014/main" id="{3FBCBB82-146C-463C-AE52-CA716C53F6FF}"/>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1370150407"/>
      </p:ext>
    </p:extLst>
  </p:cSld>
</p:sld>
</file>

<file path=ppt/slides/slide1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50899FAC-E0DE-494E-A926-1058D5E9CFE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8265145D-E373-41F8-AF0E-7BEC5992E4E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35CE7152-F069-4EA4-AF68-FC8970241D1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390B5C43-CD5B-4C2E-81AE-C9E709DAFAB1}"/>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发生过</a:t>
            </a:r>
          </a:p>
        </p:txBody>
      </p:sp>
      <p:sp>
        <p:nvSpPr>
          <p:cNvPr id="5" name="py0">
            <a:extLst xmlns:a="http://schemas.openxmlformats.org/drawingml/2006/main">
              <a:ext uri="{FF2B5EF4-FFF2-40B4-BE49-F238E27FC236}">
                <a16:creationId xmlns:a16="http://schemas.microsoft.com/office/drawing/2014/main" id="{1F122F2B-62A9-45A0-8791-B1BACDDF8456}"/>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fā shēng guò</a:t>
            </a:r>
          </a:p>
        </p:txBody>
      </p:sp>
      <p:sp>
        <p:nvSpPr>
          <p:cNvPr id="6" name="vi0">
            <a:extLst xmlns:a="http://schemas.openxmlformats.org/drawingml/2006/main">
              <a:ext uri="{FF2B5EF4-FFF2-40B4-BE49-F238E27FC236}">
                <a16:creationId xmlns:a16="http://schemas.microsoft.com/office/drawing/2014/main" id="{239F2E74-A2CA-463D-93E3-867789ABDC2B}"/>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từng xảy ra</a:t>
            </a:r>
          </a:p>
        </p:txBody>
      </p:sp>
      <p:sp>
        <p:nvSpPr>
          <p:cNvPr id="7" name="zh1">
            <a:extLst xmlns:a="http://schemas.openxmlformats.org/drawingml/2006/main">
              <a:ext uri="{FF2B5EF4-FFF2-40B4-BE49-F238E27FC236}">
                <a16:creationId xmlns:a16="http://schemas.microsoft.com/office/drawing/2014/main" id="{6C8F97FB-32C4-4793-997A-6390530D8D1C}"/>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记住</a:t>
            </a:r>
          </a:p>
        </p:txBody>
      </p:sp>
      <p:sp>
        <p:nvSpPr>
          <p:cNvPr id="8" name="py1">
            <a:extLst xmlns:a="http://schemas.openxmlformats.org/drawingml/2006/main">
              <a:ext uri="{FF2B5EF4-FFF2-40B4-BE49-F238E27FC236}">
                <a16:creationId xmlns:a16="http://schemas.microsoft.com/office/drawing/2014/main" id="{1FB52857-16EC-4F44-89AC-D8A0B1031A02}"/>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jì zhù</a:t>
            </a:r>
          </a:p>
        </p:txBody>
      </p:sp>
      <p:sp>
        <p:nvSpPr>
          <p:cNvPr id="9" name="vi1">
            <a:extLst xmlns:a="http://schemas.openxmlformats.org/drawingml/2006/main">
              <a:ext uri="{FF2B5EF4-FFF2-40B4-BE49-F238E27FC236}">
                <a16:creationId xmlns:a16="http://schemas.microsoft.com/office/drawing/2014/main" id="{C27FD5A8-07C9-4757-AB71-6DC1F8F9DB2C}"/>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ghi nhớ</a:t>
            </a:r>
          </a:p>
        </p:txBody>
      </p:sp>
      <p:sp>
        <p:nvSpPr>
          <p:cNvPr id="10" name="zh2">
            <a:extLst xmlns:a="http://schemas.openxmlformats.org/drawingml/2006/main">
              <a:ext uri="{FF2B5EF4-FFF2-40B4-BE49-F238E27FC236}">
                <a16:creationId xmlns:a16="http://schemas.microsoft.com/office/drawing/2014/main" id="{B027963A-E6B9-43B9-B5A4-B724D4C8BE42}"/>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感到</a:t>
            </a:r>
          </a:p>
        </p:txBody>
      </p:sp>
      <p:sp>
        <p:nvSpPr>
          <p:cNvPr id="11" name="py2">
            <a:extLst xmlns:a="http://schemas.openxmlformats.org/drawingml/2006/main">
              <a:ext uri="{FF2B5EF4-FFF2-40B4-BE49-F238E27FC236}">
                <a16:creationId xmlns:a16="http://schemas.microsoft.com/office/drawing/2014/main" id="{5354E97B-402E-4F9A-86D8-1297B878FC76}"/>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gǎndào</a:t>
            </a:r>
          </a:p>
        </p:txBody>
      </p:sp>
      <p:sp>
        <p:nvSpPr>
          <p:cNvPr id="12" name="vi2">
            <a:extLst xmlns:a="http://schemas.openxmlformats.org/drawingml/2006/main">
              <a:ext uri="{FF2B5EF4-FFF2-40B4-BE49-F238E27FC236}">
                <a16:creationId xmlns:a16="http://schemas.microsoft.com/office/drawing/2014/main" id="{380486A2-808C-408B-A0DE-EF098F8460BF}"/>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cảm thấy</a:t>
            </a:r>
          </a:p>
        </p:txBody>
      </p:sp>
      <p:sp>
        <p:nvSpPr>
          <p:cNvPr id="13" name="zh3">
            <a:extLst xmlns:a="http://schemas.openxmlformats.org/drawingml/2006/main">
              <a:ext uri="{FF2B5EF4-FFF2-40B4-BE49-F238E27FC236}">
                <a16:creationId xmlns:a16="http://schemas.microsoft.com/office/drawing/2014/main" id="{8E662B85-7A69-4E22-AE91-2493602CAD7C}"/>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感动</a:t>
            </a:r>
          </a:p>
        </p:txBody>
      </p:sp>
      <p:sp>
        <p:nvSpPr>
          <p:cNvPr id="14" name="py3">
            <a:extLst xmlns:a="http://schemas.openxmlformats.org/drawingml/2006/main">
              <a:ext uri="{FF2B5EF4-FFF2-40B4-BE49-F238E27FC236}">
                <a16:creationId xmlns:a16="http://schemas.microsoft.com/office/drawing/2014/main" id="{4C9CBF76-D13E-4DBC-B77B-206730532543}"/>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gǎn dòng</a:t>
            </a:r>
          </a:p>
        </p:txBody>
      </p:sp>
      <p:sp>
        <p:nvSpPr>
          <p:cNvPr id="15" name="vi3">
            <a:extLst xmlns:a="http://schemas.openxmlformats.org/drawingml/2006/main">
              <a:ext uri="{FF2B5EF4-FFF2-40B4-BE49-F238E27FC236}">
                <a16:creationId xmlns:a16="http://schemas.microsoft.com/office/drawing/2014/main" id="{273FF46F-3B45-46FD-820D-AF74667706AD}"/>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cảm động</a:t>
            </a:r>
          </a:p>
        </p:txBody>
      </p:sp>
      <p:sp>
        <p:nvSpPr>
          <p:cNvPr id="16" name="zh4">
            <a:extLst xmlns:a="http://schemas.openxmlformats.org/drawingml/2006/main">
              <a:ext uri="{FF2B5EF4-FFF2-40B4-BE49-F238E27FC236}">
                <a16:creationId xmlns:a16="http://schemas.microsoft.com/office/drawing/2014/main" id="{CD4A0254-24AE-4CCD-9542-FA25EEE633D4}"/>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害怕</a:t>
            </a:r>
          </a:p>
        </p:txBody>
      </p:sp>
      <p:sp>
        <p:nvSpPr>
          <p:cNvPr id="17" name="py4">
            <a:extLst xmlns:a="http://schemas.openxmlformats.org/drawingml/2006/main">
              <a:ext uri="{FF2B5EF4-FFF2-40B4-BE49-F238E27FC236}">
                <a16:creationId xmlns:a16="http://schemas.microsoft.com/office/drawing/2014/main" id="{6D09D57D-E053-4A1D-9B24-128C461DB03A}"/>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hàipà</a:t>
            </a:r>
          </a:p>
        </p:txBody>
      </p:sp>
      <p:sp>
        <p:nvSpPr>
          <p:cNvPr id="18" name="vi4">
            <a:extLst xmlns:a="http://schemas.openxmlformats.org/drawingml/2006/main">
              <a:ext uri="{FF2B5EF4-FFF2-40B4-BE49-F238E27FC236}">
                <a16:creationId xmlns:a16="http://schemas.microsoft.com/office/drawing/2014/main" id="{45BA68C5-067C-4FB5-AE88-4B2B2E2B13A5}"/>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sợ</a:t>
            </a:r>
          </a:p>
        </p:txBody>
      </p:sp>
      <p:sp>
        <p:nvSpPr>
          <p:cNvPr id="19" name="zh5">
            <a:extLst xmlns:a="http://schemas.openxmlformats.org/drawingml/2006/main">
              <a:ext uri="{FF2B5EF4-FFF2-40B4-BE49-F238E27FC236}">
                <a16:creationId xmlns:a16="http://schemas.microsoft.com/office/drawing/2014/main" id="{7352CED6-E76F-4260-AF94-8F0C60200CDD}"/>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惊讶</a:t>
            </a:r>
          </a:p>
        </p:txBody>
      </p:sp>
      <p:sp>
        <p:nvSpPr>
          <p:cNvPr id="20" name="py5">
            <a:extLst xmlns:a="http://schemas.openxmlformats.org/drawingml/2006/main">
              <a:ext uri="{FF2B5EF4-FFF2-40B4-BE49-F238E27FC236}">
                <a16:creationId xmlns:a16="http://schemas.microsoft.com/office/drawing/2014/main" id="{87754461-F339-4F44-9CC5-E1FE1873E775}"/>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jīng yà</a:t>
            </a:r>
          </a:p>
        </p:txBody>
      </p:sp>
      <p:sp>
        <p:nvSpPr>
          <p:cNvPr id="21" name="vi5">
            <a:extLst xmlns:a="http://schemas.openxmlformats.org/drawingml/2006/main">
              <a:ext uri="{FF2B5EF4-FFF2-40B4-BE49-F238E27FC236}">
                <a16:creationId xmlns:a16="http://schemas.microsoft.com/office/drawing/2014/main" id="{E6328B64-9402-4799-A41E-2B6D395D2B7E}"/>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ngạc nhiên</a:t>
            </a:r>
          </a:p>
        </p:txBody>
      </p:sp>
      <p:sp>
        <p:nvSpPr>
          <p:cNvPr id="22" name="zh6">
            <a:extLst xmlns:a="http://schemas.openxmlformats.org/drawingml/2006/main">
              <a:ext uri="{FF2B5EF4-FFF2-40B4-BE49-F238E27FC236}">
                <a16:creationId xmlns:a16="http://schemas.microsoft.com/office/drawing/2014/main" id="{4A0C9C2E-7D0F-4A8B-84A2-4FD69BE12B99}"/>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放心</a:t>
            </a:r>
          </a:p>
        </p:txBody>
      </p:sp>
      <p:sp>
        <p:nvSpPr>
          <p:cNvPr id="23" name="py6">
            <a:extLst xmlns:a="http://schemas.openxmlformats.org/drawingml/2006/main">
              <a:ext uri="{FF2B5EF4-FFF2-40B4-BE49-F238E27FC236}">
                <a16:creationId xmlns:a16="http://schemas.microsoft.com/office/drawing/2014/main" id="{900B5DCA-5586-4174-8C9D-E9AA8E0C3768}"/>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fàngxīn</a:t>
            </a:r>
          </a:p>
        </p:txBody>
      </p:sp>
      <p:sp>
        <p:nvSpPr>
          <p:cNvPr id="24" name="vi6">
            <a:extLst xmlns:a="http://schemas.openxmlformats.org/drawingml/2006/main">
              <a:ext uri="{FF2B5EF4-FFF2-40B4-BE49-F238E27FC236}">
                <a16:creationId xmlns:a16="http://schemas.microsoft.com/office/drawing/2014/main" id="{CACC7CD4-8083-4784-9386-A3EA1A7BF2DF}"/>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yên tâm</a:t>
            </a:r>
          </a:p>
        </p:txBody>
      </p:sp>
      <p:sp>
        <p:nvSpPr>
          <p:cNvPr id="25" name="zh7">
            <a:extLst xmlns:a="http://schemas.openxmlformats.org/drawingml/2006/main">
              <a:ext uri="{FF2B5EF4-FFF2-40B4-BE49-F238E27FC236}">
                <a16:creationId xmlns:a16="http://schemas.microsoft.com/office/drawing/2014/main" id="{633BAB71-C6D4-48C6-B4C2-CDD19F3A7D99}"/>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差点儿</a:t>
            </a:r>
          </a:p>
        </p:txBody>
      </p:sp>
      <p:sp>
        <p:nvSpPr>
          <p:cNvPr id="26" name="py7">
            <a:extLst xmlns:a="http://schemas.openxmlformats.org/drawingml/2006/main">
              <a:ext uri="{FF2B5EF4-FFF2-40B4-BE49-F238E27FC236}">
                <a16:creationId xmlns:a16="http://schemas.microsoft.com/office/drawing/2014/main" id="{39885B53-5CB4-43FE-BEB6-17225E85A9DE}"/>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chà diǎn ér</a:t>
            </a:r>
          </a:p>
        </p:txBody>
      </p:sp>
      <p:sp>
        <p:nvSpPr>
          <p:cNvPr id="27" name="vi7">
            <a:extLst xmlns:a="http://schemas.openxmlformats.org/drawingml/2006/main">
              <a:ext uri="{FF2B5EF4-FFF2-40B4-BE49-F238E27FC236}">
                <a16:creationId xmlns:a16="http://schemas.microsoft.com/office/drawing/2014/main" id="{90F0BD07-94C7-4061-8796-EBEA88CF1E33}"/>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suýt</a:t>
            </a:r>
          </a:p>
        </p:txBody>
      </p:sp>
    </p:spTree>
    <p:extLst>
      <p:ext uri="{BB962C8B-B14F-4D97-AF65-F5344CB8AC3E}">
        <p14:creationId xmlns:p14="http://schemas.microsoft.com/office/powerpoint/2010/main" val="1491799037"/>
      </p:ext>
    </p:extLst>
  </p:cSld>
</p:sld>
</file>

<file path=ppt/slides/slide1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8AA3AB23-C6F5-4455-8C6D-5EAEE9A634E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C09C9F26-066B-4C63-8D8E-994DFA92A2A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9687E99E-8A28-4FD3-928C-1ACE526585C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2FD9BC4E-A3BB-4730-B847-3D77984FBB76}"/>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常</a:t>
            </a:r>
          </a:p>
        </p:txBody>
      </p:sp>
      <p:sp>
        <p:nvSpPr>
          <p:cNvPr id="5" name="py0">
            <a:extLst xmlns:a="http://schemas.openxmlformats.org/drawingml/2006/main">
              <a:ext uri="{FF2B5EF4-FFF2-40B4-BE49-F238E27FC236}">
                <a16:creationId xmlns:a16="http://schemas.microsoft.com/office/drawing/2014/main" id="{078769D6-AF90-4C34-89AC-36ABCE6846BA}"/>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cháng</a:t>
            </a:r>
          </a:p>
        </p:txBody>
      </p:sp>
      <p:sp>
        <p:nvSpPr>
          <p:cNvPr id="6" name="vi0">
            <a:extLst xmlns:a="http://schemas.openxmlformats.org/drawingml/2006/main">
              <a:ext uri="{FF2B5EF4-FFF2-40B4-BE49-F238E27FC236}">
                <a16:creationId xmlns:a16="http://schemas.microsoft.com/office/drawing/2014/main" id="{13043CCA-8EF0-4D8A-BFEB-9314E51E2DD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thường</a:t>
            </a:r>
          </a:p>
        </p:txBody>
      </p:sp>
      <p:sp>
        <p:nvSpPr>
          <p:cNvPr id="7" name="zh1">
            <a:extLst xmlns:a="http://schemas.openxmlformats.org/drawingml/2006/main">
              <a:ext uri="{FF2B5EF4-FFF2-40B4-BE49-F238E27FC236}">
                <a16:creationId xmlns:a16="http://schemas.microsoft.com/office/drawing/2014/main" id="{379DE03C-DBF9-4FD7-85BF-CD907F8DB1BD}"/>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关机</a:t>
            </a:r>
          </a:p>
        </p:txBody>
      </p:sp>
      <p:sp>
        <p:nvSpPr>
          <p:cNvPr id="8" name="py1">
            <a:extLst xmlns:a="http://schemas.openxmlformats.org/drawingml/2006/main">
              <a:ext uri="{FF2B5EF4-FFF2-40B4-BE49-F238E27FC236}">
                <a16:creationId xmlns:a16="http://schemas.microsoft.com/office/drawing/2014/main" id="{61A842ED-DAE9-4F58-9504-1AC1D5EF0CAA}"/>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guānjī</a:t>
            </a:r>
          </a:p>
        </p:txBody>
      </p:sp>
      <p:sp>
        <p:nvSpPr>
          <p:cNvPr id="9" name="vi1">
            <a:extLst xmlns:a="http://schemas.openxmlformats.org/drawingml/2006/main">
              <a:ext uri="{FF2B5EF4-FFF2-40B4-BE49-F238E27FC236}">
                <a16:creationId xmlns:a16="http://schemas.microsoft.com/office/drawing/2014/main" id="{3D8A5F0C-ADD4-4313-95D3-43C2780BDDB5}"/>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tắt máy</a:t>
            </a:r>
          </a:p>
        </p:txBody>
      </p:sp>
      <p:sp>
        <p:nvSpPr>
          <p:cNvPr id="10" name="zh2">
            <a:extLst xmlns:a="http://schemas.openxmlformats.org/drawingml/2006/main">
              <a:ext uri="{FF2B5EF4-FFF2-40B4-BE49-F238E27FC236}">
                <a16:creationId xmlns:a16="http://schemas.microsoft.com/office/drawing/2014/main" id="{EC171C02-23B6-46D5-A688-CAF9C33D62EF}"/>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筷子</a:t>
            </a:r>
          </a:p>
        </p:txBody>
      </p:sp>
      <p:sp>
        <p:nvSpPr>
          <p:cNvPr id="11" name="py2">
            <a:extLst xmlns:a="http://schemas.openxmlformats.org/drawingml/2006/main">
              <a:ext uri="{FF2B5EF4-FFF2-40B4-BE49-F238E27FC236}">
                <a16:creationId xmlns:a16="http://schemas.microsoft.com/office/drawing/2014/main" id="{85DE0F8E-9C08-49E8-8AFD-B4BBFD752408}"/>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kuàizi</a:t>
            </a:r>
          </a:p>
        </p:txBody>
      </p:sp>
      <p:sp>
        <p:nvSpPr>
          <p:cNvPr id="12" name="vi2">
            <a:extLst xmlns:a="http://schemas.openxmlformats.org/drawingml/2006/main">
              <a:ext uri="{FF2B5EF4-FFF2-40B4-BE49-F238E27FC236}">
                <a16:creationId xmlns:a16="http://schemas.microsoft.com/office/drawing/2014/main" id="{8CC5FDA8-F6D0-4FE4-9ABD-F93F59341FBA}"/>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đũa</a:t>
            </a:r>
          </a:p>
        </p:txBody>
      </p:sp>
      <p:sp>
        <p:nvSpPr>
          <p:cNvPr id="13" name="zh3">
            <a:extLst xmlns:a="http://schemas.openxmlformats.org/drawingml/2006/main">
              <a:ext uri="{FF2B5EF4-FFF2-40B4-BE49-F238E27FC236}">
                <a16:creationId xmlns:a16="http://schemas.microsoft.com/office/drawing/2014/main" id="{65CD003C-F3F4-44C6-BE4C-643E52870933}"/>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沙发</a:t>
            </a:r>
          </a:p>
        </p:txBody>
      </p:sp>
      <p:sp>
        <p:nvSpPr>
          <p:cNvPr id="14" name="py3">
            <a:extLst xmlns:a="http://schemas.openxmlformats.org/drawingml/2006/main">
              <a:ext uri="{FF2B5EF4-FFF2-40B4-BE49-F238E27FC236}">
                <a16:creationId xmlns:a16="http://schemas.microsoft.com/office/drawing/2014/main" id="{BA3514ED-DAC9-4E73-8DBC-C750AE80D67B}"/>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shāfā</a:t>
            </a:r>
          </a:p>
        </p:txBody>
      </p:sp>
      <p:sp>
        <p:nvSpPr>
          <p:cNvPr id="15" name="vi3">
            <a:extLst xmlns:a="http://schemas.openxmlformats.org/drawingml/2006/main">
              <a:ext uri="{FF2B5EF4-FFF2-40B4-BE49-F238E27FC236}">
                <a16:creationId xmlns:a16="http://schemas.microsoft.com/office/drawing/2014/main" id="{C7B996F6-9D54-4A34-9C98-40E06E71C4A7}"/>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ghế sofa</a:t>
            </a:r>
          </a:p>
        </p:txBody>
      </p:sp>
      <p:sp>
        <p:nvSpPr>
          <p:cNvPr id="16" name="zh4">
            <a:extLst xmlns:a="http://schemas.openxmlformats.org/drawingml/2006/main">
              <a:ext uri="{FF2B5EF4-FFF2-40B4-BE49-F238E27FC236}">
                <a16:creationId xmlns:a16="http://schemas.microsoft.com/office/drawing/2014/main" id="{AFAF8351-5867-46B4-B18E-5DED4B7497C2}"/>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新年</a:t>
            </a:r>
          </a:p>
        </p:txBody>
      </p:sp>
      <p:sp>
        <p:nvSpPr>
          <p:cNvPr id="17" name="py4">
            <a:extLst xmlns:a="http://schemas.openxmlformats.org/drawingml/2006/main">
              <a:ext uri="{FF2B5EF4-FFF2-40B4-BE49-F238E27FC236}">
                <a16:creationId xmlns:a16="http://schemas.microsoft.com/office/drawing/2014/main" id="{9E4643FF-9669-4759-AEEE-65264EF1C7C1}"/>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xīnnián</a:t>
            </a:r>
          </a:p>
        </p:txBody>
      </p:sp>
      <p:sp>
        <p:nvSpPr>
          <p:cNvPr id="18" name="vi4">
            <a:extLst xmlns:a="http://schemas.openxmlformats.org/drawingml/2006/main">
              <a:ext uri="{FF2B5EF4-FFF2-40B4-BE49-F238E27FC236}">
                <a16:creationId xmlns:a16="http://schemas.microsoft.com/office/drawing/2014/main" id="{9963C0B8-0E7C-4CE7-9087-A72FD4D437A7}"/>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năm mới</a:t>
            </a:r>
          </a:p>
        </p:txBody>
      </p:sp>
      <p:sp>
        <p:nvSpPr>
          <p:cNvPr id="19" name="zh5">
            <a:extLst xmlns:a="http://schemas.openxmlformats.org/drawingml/2006/main">
              <a:ext uri="{FF2B5EF4-FFF2-40B4-BE49-F238E27FC236}">
                <a16:creationId xmlns:a16="http://schemas.microsoft.com/office/drawing/2014/main" id="{16D980FA-4285-4A5A-8E7D-BF3253C56148}"/>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字典</a:t>
            </a:r>
          </a:p>
        </p:txBody>
      </p:sp>
      <p:sp>
        <p:nvSpPr>
          <p:cNvPr id="20" name="py5">
            <a:extLst xmlns:a="http://schemas.openxmlformats.org/drawingml/2006/main">
              <a:ext uri="{FF2B5EF4-FFF2-40B4-BE49-F238E27FC236}">
                <a16:creationId xmlns:a16="http://schemas.microsoft.com/office/drawing/2014/main" id="{DD92ADDE-190C-44BD-9538-CE9681E0391A}"/>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zìdiǎn</a:t>
            </a:r>
          </a:p>
        </p:txBody>
      </p:sp>
      <p:sp>
        <p:nvSpPr>
          <p:cNvPr id="21" name="vi5">
            <a:extLst xmlns:a="http://schemas.openxmlformats.org/drawingml/2006/main">
              <a:ext uri="{FF2B5EF4-FFF2-40B4-BE49-F238E27FC236}">
                <a16:creationId xmlns:a16="http://schemas.microsoft.com/office/drawing/2014/main" id="{2F600995-5B5B-41E4-9757-867769478FF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từ điển chữ</a:t>
            </a:r>
          </a:p>
        </p:txBody>
      </p:sp>
    </p:spTree>
    <p:extLst>
      <p:ext uri="{BB962C8B-B14F-4D97-AF65-F5344CB8AC3E}">
        <p14:creationId xmlns:p14="http://schemas.microsoft.com/office/powerpoint/2010/main" val="1256108934"/>
      </p:ext>
    </p:extLst>
  </p:cSld>
</p:sld>
</file>

<file path=ppt/slides/slide1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E838894-75BB-4B9E-92B5-9414FF8168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A2DB1F94-614A-427A-ABC4-E0937408CDB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2DD33562-0767-4399-BD71-B63D34366FC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23685888-C3C1-4F5B-A3D7-A871591159AE}"/>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差点儿</a:t>
            </a:r>
          </a:p>
        </p:txBody>
      </p:sp>
      <p:sp>
        <p:nvSpPr>
          <p:cNvPr id="5" name="rule">
            <a:extLst xmlns:a="http://schemas.openxmlformats.org/drawingml/2006/main">
              <a:ext uri="{FF2B5EF4-FFF2-40B4-BE49-F238E27FC236}">
                <a16:creationId xmlns:a16="http://schemas.microsoft.com/office/drawing/2014/main" id="{2A1CFA8C-4358-4C7D-A1FA-65336F389991}"/>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我差点儿迟到。 Tôi suýt đến muộn.</a:t>
            </a:r>
          </a:p>
        </p:txBody>
      </p:sp>
    </p:spTree>
    <p:extLst>
      <p:ext uri="{BB962C8B-B14F-4D97-AF65-F5344CB8AC3E}">
        <p14:creationId xmlns:p14="http://schemas.microsoft.com/office/powerpoint/2010/main" val="1824540157"/>
      </p:ext>
    </p:extLst>
  </p:cSld>
</p:sld>
</file>

<file path=ppt/slides/slide2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4C05634-5281-4D75-807E-3071A38F3EB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31C92FD5-6688-42EE-A2A3-86A0EFD5616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C43C81EE-4944-4684-A5AC-F548F554C08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2DFD3246-1FAE-4C1E-94FC-5AC6F68C4187}"/>
              </a:ext>
            </a:extLst>
            <ns0:hlinkClick xmlns:ns0="http://schemas.openxmlformats.org/drawingml/2006/main" xmlns:ns1="http://schemas.openxmlformats.org/officeDocument/2006/relationships" ns1:id="rIdInteractive3">
              <ns0:snd ns1:embed="rIdEmbeddedAudio4" name="HSK3-38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1D5B47B-ED81-41B3-812A-9680DD77E1BC}"/>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CBE442A7-B3EC-416B-AAE6-147A758097A9}"/>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970311743"/>
      </p:ext>
    </p:extLst>
  </p:cSld>
</p:sld>
</file>

<file path=ppt/slides/slide2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4987C8AC-D6C0-420A-B7CA-8973FBA4284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B4BFC262-3430-48D2-AFC8-FCCB55909E7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3DBDF7FA-5E1A-459B-9685-4EA8A040761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86291DEC-69A8-44C5-8616-161BD78AE8CE}"/>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上次旅行时，小林差点儿坐错车。一位乘客发现以后提醒他。小林很感谢那个人，也</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想在以后帮助别人。</a:t>
            </a:r>
          </a:p>
        </p:txBody>
      </p:sp>
      <p:sp>
        <p:nvSpPr>
          <p:cNvPr id="5" name="q0">
            <a:extLst xmlns:a="http://schemas.openxmlformats.org/drawingml/2006/main">
              <a:ext uri="{FF2B5EF4-FFF2-40B4-BE49-F238E27FC236}">
                <a16:creationId xmlns:a16="http://schemas.microsoft.com/office/drawing/2014/main" id="{2F8DF17B-8B97-4069-BC4E-1DD9796045A4}"/>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小林差点儿做错什么？</a:t>
            </a:r>
          </a:p>
        </p:txBody>
      </p:sp>
      <p:sp>
        <p:nvSpPr>
          <p:cNvPr id="6" name="q1">
            <a:extLst xmlns:a="http://schemas.openxmlformats.org/drawingml/2006/main">
              <a:ext uri="{FF2B5EF4-FFF2-40B4-BE49-F238E27FC236}">
                <a16:creationId xmlns:a16="http://schemas.microsoft.com/office/drawing/2014/main" id="{52C45212-8DFC-4B4A-B302-D996B8298526}"/>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谁提醒了他？</a:t>
            </a:r>
          </a:p>
        </p:txBody>
      </p:sp>
    </p:spTree>
    <p:extLst>
      <p:ext uri="{BB962C8B-B14F-4D97-AF65-F5344CB8AC3E}">
        <p14:creationId xmlns:p14="http://schemas.microsoft.com/office/powerpoint/2010/main" val="1076475433"/>
      </p:ext>
    </p:extLst>
  </p:cSld>
</p:sld>
</file>

<file path=ppt/slides/slide2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2E7DB77E-5D3A-4DBB-BA53-3F4E356BC7A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5AFFD92A-21AC-4114-B3D2-BDF5B3C7B8D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F0FBCB99-B93E-4C7C-A944-0992614816D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4805C2C9-E2C1-4B26-9716-67D00826213A}"/>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谁提醒了他？</a:t>
            </a:r>
          </a:p>
        </p:txBody>
      </p:sp>
      <p:sp>
        <p:nvSpPr>
          <p:cNvPr id="5" name="audio_game">
            <a:extLst xmlns:a="http://schemas.openxmlformats.org/drawingml/2006/main">
              <a:ext uri="{FF2B5EF4-FFF2-40B4-BE49-F238E27FC236}">
                <a16:creationId xmlns:a16="http://schemas.microsoft.com/office/drawing/2014/main" id="{87A6F9C4-4B5F-4137-B5CC-759A0D7540AC}"/>
              </a:ext>
            </a:extLst>
            <ns0:hlinkClick xmlns:ns0="http://schemas.openxmlformats.org/drawingml/2006/main" xmlns:ns1="http://schemas.openxmlformats.org/officeDocument/2006/relationships" ns1:id="rIdInteractive3">
              <ns0:snd ns1:embed="rIdEmbeddedAudio4" name="HSK3-38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7107304-EF8E-4669-88B7-8D369537700D}"/>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文中没有说明。</a:t>
            </a:r>
          </a:p>
        </p:txBody>
      </p:sp>
      <p:sp>
        <p:nvSpPr>
          <p:cNvPr id="7" name="choice_1">
            <a:extLst xmlns:a="http://schemas.openxmlformats.org/drawingml/2006/main">
              <a:ext uri="{FF2B5EF4-FFF2-40B4-BE49-F238E27FC236}">
                <a16:creationId xmlns:a16="http://schemas.microsoft.com/office/drawing/2014/main" id="{ECADC540-C45E-498F-8312-EB518D87245B}"/>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一位乘客。</a:t>
            </a:r>
          </a:p>
        </p:txBody>
      </p:sp>
      <p:sp>
        <p:nvSpPr>
          <p:cNvPr id="8" name="choice_2">
            <a:extLst xmlns:a="http://schemas.openxmlformats.org/drawingml/2006/main">
              <a:ext uri="{FF2B5EF4-FFF2-40B4-BE49-F238E27FC236}">
                <a16:creationId xmlns:a16="http://schemas.microsoft.com/office/drawing/2014/main" id="{BB6D9B66-ECE4-4796-9F50-0D6C81489E7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坐错车。</a:t>
            </a:r>
          </a:p>
        </p:txBody>
      </p:sp>
    </p:spTree>
    <p:extLst>
      <p:ext uri="{BB962C8B-B14F-4D97-AF65-F5344CB8AC3E}">
        <p14:creationId xmlns:p14="http://schemas.microsoft.com/office/powerpoint/2010/main" val="12924658"/>
      </p:ext>
    </p:extLst>
  </p:cSld>
</p:sld>
</file>

<file path=ppt/slides/slide2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E87BEDCB-34AC-4B79-96DE-BC5FE212535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F7D5F16D-168E-4410-BD3E-73872F2D692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2DAA46D7-FF23-4337-8A99-32F3A1E8DFD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33BF5D8-667C-40E3-B54C-EC912D6D6476}"/>
              </a:ext>
            </a:extLst>
          </p:cNvPr>
          <p:cNvSpPr>
            <a:spLocks xmlns:a="http://schemas.openxmlformats.org/drawingml/2006/main" noGrp="1"/>
          </p:cNvSpPr>
          <p:nvPr/>
        </p:nvSpPr>
        <p:spPr>
          <a:xfrm xmlns:a="http://schemas.openxmlformats.org/drawingml/2006/main">
            <a:off x="619125" y="1857375"/>
            <a:ext cx="10572750" cy="11525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Đáp án: 一位乘客。 Đối chiếu bài đọc để nêu bằng</a:t>
            </a:r>
          </a:p>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chứng.</a:t>
            </a:r>
          </a:p>
        </p:txBody>
      </p:sp>
      <p:sp>
        <p:nvSpPr>
          <p:cNvPr id="5" name="stretch">
            <a:extLst xmlns:a="http://schemas.openxmlformats.org/drawingml/2006/main">
              <a:ext uri="{FF2B5EF4-FFF2-40B4-BE49-F238E27FC236}">
                <a16:creationId xmlns:a16="http://schemas.microsoft.com/office/drawing/2014/main" id="{89FA6A55-3279-448B-BB56-AF015C51E01A}"/>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02F31C2E-FAEF-4D3D-AD10-BE2005DA7F14}"/>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18360207"/>
      </p:ext>
    </p:extLst>
  </p:cSld>
</p:sld>
</file>

<file path=ppt/slides/slide2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1798BF0-BA9F-403D-BAB1-21F9163A9F2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A128D484-1942-4A0B-BDCF-89C0891224F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B2D1FF8-6B5C-4EB5-842A-4FF072C97C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C813E78D-6C4F-4206-8945-0FD328643059}"/>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0EEFEA3-0CC0-4F98-84A4-0EAC08DDD15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787840217"/>
      </p:ext>
    </p:extLst>
  </p:cSld>
</p:sld>
</file>

<file path=ppt/slides/slide2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8FF6567-CA0E-4D67-8F77-D35C68809470}"/>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7A5C0181-9473-496A-A062-0327EEFA34E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A54A5BF-5646-4BD8-85DF-EB41E0B3E40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9186FBC3-29C0-434E-B194-9A0C2F980354}"/>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Kể câu chuyện theo bốn thẻ thời gian, có vấn đề và cách</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quyết. Bạn nghe đặt câu hỏi về một chi tiết.</a:t>
            </a:r>
          </a:p>
        </p:txBody>
      </p:sp>
      <p:sp>
        <p:nvSpPr>
          <p:cNvPr id="5" name="taskrule">
            <a:extLst xmlns:a="http://schemas.openxmlformats.org/drawingml/2006/main">
              <a:ext uri="{FF2B5EF4-FFF2-40B4-BE49-F238E27FC236}">
                <a16:creationId xmlns:a16="http://schemas.microsoft.com/office/drawing/2014/main" id="{460E97A0-D862-40AF-B742-9C62C50C6F6E}"/>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816609538"/>
      </p:ext>
    </p:extLst>
  </p:cSld>
</p:sld>
</file>

<file path=ppt/slides/slide2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BC66998-7B83-4158-8C65-C085B839366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E7BCB3BA-1D38-4393-8119-4C92E71120B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84F0331C-2297-4AF4-B8C4-217AC6AE4ED1}"/>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发"/>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生"/>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过"/>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记"/>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住"/>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感"/>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820331628"/>
      </p:ext>
    </p:extLst>
  </p:cSld>
</p:sld>
</file>

<file path=ppt/slides/slide2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982C360-9016-4DA3-9BD3-BED26A6F991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ED5D20C7-17C0-4A1A-ACEB-53FC79999347}"/>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10A676BF-61D0-49D9-812E-CB5883F5E39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3A5A6202-C610-4D20-BE95-940BBDCB4C97}"/>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6E870B3-7969-4BFE-8EFB-01F30CF85569}"/>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115B13B5-0E71-4D46-92B2-F8BBD199E734}"/>
              </a:ext>
            </a:extLst>
            <ns0:hlinkClick xmlns:ns0="http://schemas.openxmlformats.org/drawingml/2006/main" xmlns:ns1="http://schemas.openxmlformats.org/officeDocument/2006/relationships" ns1:id="rIdInteractive3">
              <ns0:snd ns1:embed="rIdEmbeddedAudio4" name="HSK3-38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133537862"/>
      </p:ext>
    </p:extLst>
  </p:cSld>
</p:sld>
</file>

<file path=ppt/slides/slide2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5231235-FAC7-4347-9B74-D3277BBC1D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HSK3-38</a:t>
            </a:r>
          </a:p>
        </p:txBody>
      </p:sp>
      <p:sp>
        <p:nvSpPr>
          <p:cNvPr id="2" name="heading">
            <a:extLst xmlns:a="http://schemas.openxmlformats.org/drawingml/2006/main">
              <a:ext uri="{FF2B5EF4-FFF2-40B4-BE49-F238E27FC236}">
                <a16:creationId xmlns:a16="http://schemas.microsoft.com/office/drawing/2014/main" id="{3FD258FE-B362-430B-A05F-BC48FDDFB43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1F19C49-77A3-4F8D-892A-96954DE87CE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BB460445-FCB0-45DE-8FCB-BA4EFA6F6BB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CDADB725-ED29-4C14-B35E-92A0233829A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217010189"/>
      </p:ext>
    </p:extLst>
  </p:cSld>
</p:sld>
</file>

<file path=ppt/slides/slide29.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5CF313D-10F2-40AD-AE5E-38465BC2460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DD349352-C328-4130-9F91-71A206A37E9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Kể chuyện và trải nghiệm</a:t>
            </a:r>
          </a:p>
        </p:txBody>
      </p:sp>
      <p:sp>
        <p:nvSpPr>
          <p:cNvPr id="3" name="page">
            <a:extLst xmlns:a="http://schemas.openxmlformats.org/drawingml/2006/main">
              <a:ext uri="{FF2B5EF4-FFF2-40B4-BE49-F238E27FC236}">
                <a16:creationId xmlns:a16="http://schemas.microsoft.com/office/drawing/2014/main" id="{E6D1BF45-3C7A-42AD-B7F4-901C3C165BC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5048CE17-EB94-4D2C-BC26-1409D8F793B3}"/>
              </a:ext>
            </a:extLst>
          </p:cNvPr>
          <p:cNvSpPr>
            <a:spLocks xmlns:a="http://schemas.openxmlformats.org/drawingml/2006/main" noGrp="1"/>
          </p:cNvSpPr>
          <p:nvPr/>
        </p:nvSpPr>
        <p:spPr>
          <a:xfrm xmlns:a="http://schemas.openxmlformats.org/drawingml/2006/main">
            <a:off x="619125" y="2095500"/>
            <a:ext cx="10572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Hoàn thành nhiệm vụ giao tiếp về kể chuyện và trải</a:t>
            </a:r>
          </a:p>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nghiệm và viết sản phẩm ngắn.</a:t>
            </a:r>
          </a:p>
        </p:txBody>
      </p:sp>
      <p:sp>
        <p:nvSpPr>
          <p:cNvPr id="5" name="duration">
            <a:extLst xmlns:a="http://schemas.openxmlformats.org/drawingml/2006/main">
              <a:ext uri="{FF2B5EF4-FFF2-40B4-BE49-F238E27FC236}">
                <a16:creationId xmlns:a16="http://schemas.microsoft.com/office/drawing/2014/main" id="{AC6844C4-CBD7-44C8-9517-A8ABB8CD711B}"/>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1660912809"/>
      </p:ext>
    </p:extLst>
  </p:cSld>
</p:sld>
</file>

<file path=ppt/slides/slide3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803B5442-6BF4-40F7-B78C-F578B6BC44C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BF846240-733D-4341-8E08-1680E74904F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CF652288-F8E2-4C2B-A3DD-6199D474B8F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F5E48F0-7728-4BF1-B814-855C2628ED36}"/>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经历     故事     那天</a:t>
            </a:r>
          </a:p>
        </p:txBody>
      </p:sp>
      <p:sp>
        <p:nvSpPr>
          <p:cNvPr id="5" name="retrieval">
            <a:extLst xmlns:a="http://schemas.openxmlformats.org/drawingml/2006/main">
              <a:ext uri="{FF2B5EF4-FFF2-40B4-BE49-F238E27FC236}">
                <a16:creationId xmlns:a16="http://schemas.microsoft.com/office/drawing/2014/main" id="{F8750C0D-78A5-4A76-BC10-7882338CDDD0}"/>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339904124"/>
      </p:ext>
    </p:extLst>
  </p:cSld>
</p:sld>
</file>

<file path=ppt/slides/slide3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8" name="course">
            <a:extLst xmlns:a="http://schemas.openxmlformats.org/drawingml/2006/main">
              <a:ext uri="{FF2B5EF4-FFF2-40B4-BE49-F238E27FC236}">
                <a16:creationId xmlns:a16="http://schemas.microsoft.com/office/drawing/2014/main" id="{D3C11430-395A-4A54-B881-10BCB6480CD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DB34AB36-23D4-4042-816D-48666681466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FBA014F2-ADE2-4B1B-A07A-412BDF099BB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A7E8C5F3-0980-47B9-B514-F32EAF186457}"/>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幸好</a:t>
            </a:r>
          </a:p>
        </p:txBody>
      </p:sp>
      <p:sp>
        <p:nvSpPr>
          <p:cNvPr id="5" name="py0">
            <a:extLst xmlns:a="http://schemas.openxmlformats.org/drawingml/2006/main">
              <a:ext uri="{FF2B5EF4-FFF2-40B4-BE49-F238E27FC236}">
                <a16:creationId xmlns:a16="http://schemas.microsoft.com/office/drawing/2014/main" id="{CF35A570-4104-45AB-B7A1-81CD4D673A0E}"/>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xìng hǎo</a:t>
            </a:r>
          </a:p>
        </p:txBody>
      </p:sp>
      <p:sp>
        <p:nvSpPr>
          <p:cNvPr id="6" name="vi0">
            <a:extLst xmlns:a="http://schemas.openxmlformats.org/drawingml/2006/main">
              <a:ext uri="{FF2B5EF4-FFF2-40B4-BE49-F238E27FC236}">
                <a16:creationId xmlns:a16="http://schemas.microsoft.com/office/drawing/2014/main" id="{9FB464A4-731E-48F6-8605-2BEDDA37A798}"/>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may mà</a:t>
            </a:r>
          </a:p>
        </p:txBody>
      </p:sp>
      <p:sp>
        <p:nvSpPr>
          <p:cNvPr id="7" name="zh1">
            <a:extLst xmlns:a="http://schemas.openxmlformats.org/drawingml/2006/main">
              <a:ext uri="{FF2B5EF4-FFF2-40B4-BE49-F238E27FC236}">
                <a16:creationId xmlns:a16="http://schemas.microsoft.com/office/drawing/2014/main" id="{2914D62A-55CE-4141-A631-73D07B7C39C4}"/>
              </a:ext>
            </a:extLst>
          </p:cNvPr>
          <p:cNvSpPr>
            <a:spLocks xmlns:a="http://schemas.openxmlformats.org/drawingml/2006/main" noGrp="1"/>
          </p:cNvSpPr>
          <p:nvPr/>
        </p:nvSpPr>
        <p:spPr>
          <a:xfrm xmlns:a="http://schemas.openxmlformats.org/drawingml/2006/main">
            <a:off x="619125" y="2105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帮助别人</a:t>
            </a:r>
          </a:p>
        </p:txBody>
      </p:sp>
      <p:sp>
        <p:nvSpPr>
          <p:cNvPr id="8" name="py1">
            <a:extLst xmlns:a="http://schemas.openxmlformats.org/drawingml/2006/main">
              <a:ext uri="{FF2B5EF4-FFF2-40B4-BE49-F238E27FC236}">
                <a16:creationId xmlns:a16="http://schemas.microsoft.com/office/drawing/2014/main" id="{ED89372B-A103-4918-B425-5B1FF66BDEB6}"/>
              </a:ext>
            </a:extLst>
          </p:cNvPr>
          <p:cNvSpPr>
            <a:spLocks xmlns:a="http://schemas.openxmlformats.org/drawingml/2006/main" noGrp="1"/>
          </p:cNvSpPr>
          <p:nvPr/>
        </p:nvSpPr>
        <p:spPr>
          <a:xfrm xmlns:a="http://schemas.openxmlformats.org/drawingml/2006/main">
            <a:off x="3571875" y="2133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bāng zhù bié rén</a:t>
            </a:r>
          </a:p>
        </p:txBody>
      </p:sp>
      <p:sp>
        <p:nvSpPr>
          <p:cNvPr id="9" name="vi1">
            <a:extLst xmlns:a="http://schemas.openxmlformats.org/drawingml/2006/main">
              <a:ext uri="{FF2B5EF4-FFF2-40B4-BE49-F238E27FC236}">
                <a16:creationId xmlns:a16="http://schemas.microsoft.com/office/drawing/2014/main" id="{07F9E1AE-2E79-4679-B2DB-FA08210E3B0B}"/>
              </a:ext>
            </a:extLst>
          </p:cNvPr>
          <p:cNvSpPr>
            <a:spLocks xmlns:a="http://schemas.openxmlformats.org/drawingml/2006/main" noGrp="1"/>
          </p:cNvSpPr>
          <p:nvPr/>
        </p:nvSpPr>
        <p:spPr>
          <a:xfrm xmlns:a="http://schemas.openxmlformats.org/drawingml/2006/main">
            <a:off x="7096125" y="2133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giúp người khác</a:t>
            </a:r>
          </a:p>
        </p:txBody>
      </p:sp>
      <p:sp>
        <p:nvSpPr>
          <p:cNvPr id="10" name="zh2">
            <a:extLst xmlns:a="http://schemas.openxmlformats.org/drawingml/2006/main">
              <a:ext uri="{FF2B5EF4-FFF2-40B4-BE49-F238E27FC236}">
                <a16:creationId xmlns:a16="http://schemas.microsoft.com/office/drawing/2014/main" id="{36A5DD96-90A6-499A-A949-AE8BFCAD2B93}"/>
              </a:ext>
            </a:extLst>
          </p:cNvPr>
          <p:cNvSpPr>
            <a:spLocks xmlns:a="http://schemas.openxmlformats.org/drawingml/2006/main" noGrp="1"/>
          </p:cNvSpPr>
          <p:nvPr/>
        </p:nvSpPr>
        <p:spPr>
          <a:xfrm xmlns:a="http://schemas.openxmlformats.org/drawingml/2006/main">
            <a:off x="619125" y="2638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陌生的</a:t>
            </a:r>
          </a:p>
        </p:txBody>
      </p:sp>
      <p:sp>
        <p:nvSpPr>
          <p:cNvPr id="11" name="py2">
            <a:extLst xmlns:a="http://schemas.openxmlformats.org/drawingml/2006/main">
              <a:ext uri="{FF2B5EF4-FFF2-40B4-BE49-F238E27FC236}">
                <a16:creationId xmlns:a16="http://schemas.microsoft.com/office/drawing/2014/main" id="{7E790AC7-3A23-4025-BA4A-252D4D9B6FA3}"/>
              </a:ext>
            </a:extLst>
          </p:cNvPr>
          <p:cNvSpPr>
            <a:spLocks xmlns:a="http://schemas.openxmlformats.org/drawingml/2006/main" noGrp="1"/>
          </p:cNvSpPr>
          <p:nvPr/>
        </p:nvSpPr>
        <p:spPr>
          <a:xfrm xmlns:a="http://schemas.openxmlformats.org/drawingml/2006/main">
            <a:off x="3571875" y="2667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mò shēng de</a:t>
            </a:r>
          </a:p>
        </p:txBody>
      </p:sp>
      <p:sp>
        <p:nvSpPr>
          <p:cNvPr id="12" name="vi2">
            <a:extLst xmlns:a="http://schemas.openxmlformats.org/drawingml/2006/main">
              <a:ext uri="{FF2B5EF4-FFF2-40B4-BE49-F238E27FC236}">
                <a16:creationId xmlns:a16="http://schemas.microsoft.com/office/drawing/2014/main" id="{462AA38C-BB01-43ED-9878-B38A3D345007}"/>
              </a:ext>
            </a:extLst>
          </p:cNvPr>
          <p:cNvSpPr>
            <a:spLocks xmlns:a="http://schemas.openxmlformats.org/drawingml/2006/main" noGrp="1"/>
          </p:cNvSpPr>
          <p:nvPr/>
        </p:nvSpPr>
        <p:spPr>
          <a:xfrm xmlns:a="http://schemas.openxmlformats.org/drawingml/2006/main">
            <a:off x="7096125" y="2667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lạ</a:t>
            </a:r>
          </a:p>
        </p:txBody>
      </p:sp>
      <p:sp>
        <p:nvSpPr>
          <p:cNvPr id="13" name="zh3">
            <a:extLst xmlns:a="http://schemas.openxmlformats.org/drawingml/2006/main">
              <a:ext uri="{FF2B5EF4-FFF2-40B4-BE49-F238E27FC236}">
                <a16:creationId xmlns:a16="http://schemas.microsoft.com/office/drawing/2014/main" id="{D5EFB27D-15C4-4ACC-B4E2-7E64EF93E15A}"/>
              </a:ext>
            </a:extLst>
          </p:cNvPr>
          <p:cNvSpPr>
            <a:spLocks xmlns:a="http://schemas.openxmlformats.org/drawingml/2006/main" noGrp="1"/>
          </p:cNvSpPr>
          <p:nvPr/>
        </p:nvSpPr>
        <p:spPr>
          <a:xfrm xmlns:a="http://schemas.openxmlformats.org/drawingml/2006/main">
            <a:off x="619125" y="31718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经过</a:t>
            </a:r>
          </a:p>
        </p:txBody>
      </p:sp>
      <p:sp>
        <p:nvSpPr>
          <p:cNvPr id="14" name="py3">
            <a:extLst xmlns:a="http://schemas.openxmlformats.org/drawingml/2006/main">
              <a:ext uri="{FF2B5EF4-FFF2-40B4-BE49-F238E27FC236}">
                <a16:creationId xmlns:a16="http://schemas.microsoft.com/office/drawing/2014/main" id="{06A36C96-D654-45BC-A9F5-B16602482FDC}"/>
              </a:ext>
            </a:extLst>
          </p:cNvPr>
          <p:cNvSpPr>
            <a:spLocks xmlns:a="http://schemas.openxmlformats.org/drawingml/2006/main" noGrp="1"/>
          </p:cNvSpPr>
          <p:nvPr/>
        </p:nvSpPr>
        <p:spPr>
          <a:xfrm xmlns:a="http://schemas.openxmlformats.org/drawingml/2006/main">
            <a:off x="3571875" y="32004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jīngguò</a:t>
            </a:r>
          </a:p>
        </p:txBody>
      </p:sp>
      <p:sp>
        <p:nvSpPr>
          <p:cNvPr id="15" name="vi3">
            <a:extLst xmlns:a="http://schemas.openxmlformats.org/drawingml/2006/main">
              <a:ext uri="{FF2B5EF4-FFF2-40B4-BE49-F238E27FC236}">
                <a16:creationId xmlns:a16="http://schemas.microsoft.com/office/drawing/2014/main" id="{80D402E5-86C9-4EC2-A0B6-3617DCFD7995}"/>
              </a:ext>
            </a:extLst>
          </p:cNvPr>
          <p:cNvSpPr>
            <a:spLocks xmlns:a="http://schemas.openxmlformats.org/drawingml/2006/main" noGrp="1"/>
          </p:cNvSpPr>
          <p:nvPr/>
        </p:nvSpPr>
        <p:spPr>
          <a:xfrm xmlns:a="http://schemas.openxmlformats.org/drawingml/2006/main">
            <a:off x="7096125" y="32004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trải qua</a:t>
            </a:r>
          </a:p>
        </p:txBody>
      </p:sp>
      <p:sp>
        <p:nvSpPr>
          <p:cNvPr id="16" name="zh4">
            <a:extLst xmlns:a="http://schemas.openxmlformats.org/drawingml/2006/main">
              <a:ext uri="{FF2B5EF4-FFF2-40B4-BE49-F238E27FC236}">
                <a16:creationId xmlns:a16="http://schemas.microsoft.com/office/drawing/2014/main" id="{E97EBE90-D8C4-4A27-97B7-20B2056F7667}"/>
              </a:ext>
            </a:extLst>
          </p:cNvPr>
          <p:cNvSpPr>
            <a:spLocks xmlns:a="http://schemas.openxmlformats.org/drawingml/2006/main" noGrp="1"/>
          </p:cNvSpPr>
          <p:nvPr/>
        </p:nvSpPr>
        <p:spPr>
          <a:xfrm xmlns:a="http://schemas.openxmlformats.org/drawingml/2006/main">
            <a:off x="619125" y="37052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发现问题</a:t>
            </a:r>
          </a:p>
        </p:txBody>
      </p:sp>
      <p:sp>
        <p:nvSpPr>
          <p:cNvPr id="17" name="py4">
            <a:extLst xmlns:a="http://schemas.openxmlformats.org/drawingml/2006/main">
              <a:ext uri="{FF2B5EF4-FFF2-40B4-BE49-F238E27FC236}">
                <a16:creationId xmlns:a16="http://schemas.microsoft.com/office/drawing/2014/main" id="{397E42CA-7D81-4C26-9E4A-11A7CE8C4D69}"/>
              </a:ext>
            </a:extLst>
          </p:cNvPr>
          <p:cNvSpPr>
            <a:spLocks xmlns:a="http://schemas.openxmlformats.org/drawingml/2006/main" noGrp="1"/>
          </p:cNvSpPr>
          <p:nvPr/>
        </p:nvSpPr>
        <p:spPr>
          <a:xfrm xmlns:a="http://schemas.openxmlformats.org/drawingml/2006/main">
            <a:off x="3571875" y="37338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fā xiàn wèn tí</a:t>
            </a:r>
          </a:p>
        </p:txBody>
      </p:sp>
      <p:sp>
        <p:nvSpPr>
          <p:cNvPr id="18" name="vi4">
            <a:extLst xmlns:a="http://schemas.openxmlformats.org/drawingml/2006/main">
              <a:ext uri="{FF2B5EF4-FFF2-40B4-BE49-F238E27FC236}">
                <a16:creationId xmlns:a16="http://schemas.microsoft.com/office/drawing/2014/main" id="{F5BABC3E-14B7-4A00-AFFB-B4828A51C111}"/>
              </a:ext>
            </a:extLst>
          </p:cNvPr>
          <p:cNvSpPr>
            <a:spLocks xmlns:a="http://schemas.openxmlformats.org/drawingml/2006/main" noGrp="1"/>
          </p:cNvSpPr>
          <p:nvPr/>
        </p:nvSpPr>
        <p:spPr>
          <a:xfrm xmlns:a="http://schemas.openxmlformats.org/drawingml/2006/main">
            <a:off x="7096125" y="37338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phát hiện vấn đề</a:t>
            </a:r>
          </a:p>
        </p:txBody>
      </p:sp>
      <p:sp>
        <p:nvSpPr>
          <p:cNvPr id="19" name="zh5">
            <a:extLst xmlns:a="http://schemas.openxmlformats.org/drawingml/2006/main">
              <a:ext uri="{FF2B5EF4-FFF2-40B4-BE49-F238E27FC236}">
                <a16:creationId xmlns:a16="http://schemas.microsoft.com/office/drawing/2014/main" id="{CDAE5E72-A1EE-4E41-A868-85347923B0A8}"/>
              </a:ext>
            </a:extLst>
          </p:cNvPr>
          <p:cNvSpPr>
            <a:spLocks xmlns:a="http://schemas.openxmlformats.org/drawingml/2006/main" noGrp="1"/>
          </p:cNvSpPr>
          <p:nvPr/>
        </p:nvSpPr>
        <p:spPr>
          <a:xfrm xmlns:a="http://schemas.openxmlformats.org/drawingml/2006/main">
            <a:off x="619125" y="4238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想起来</a:t>
            </a:r>
          </a:p>
        </p:txBody>
      </p:sp>
      <p:sp>
        <p:nvSpPr>
          <p:cNvPr id="20" name="py5">
            <a:extLst xmlns:a="http://schemas.openxmlformats.org/drawingml/2006/main">
              <a:ext uri="{FF2B5EF4-FFF2-40B4-BE49-F238E27FC236}">
                <a16:creationId xmlns:a16="http://schemas.microsoft.com/office/drawing/2014/main" id="{35E61DEA-AC08-4F62-B5A1-451BB3876AD7}"/>
              </a:ext>
            </a:extLst>
          </p:cNvPr>
          <p:cNvSpPr>
            <a:spLocks xmlns:a="http://schemas.openxmlformats.org/drawingml/2006/main" noGrp="1"/>
          </p:cNvSpPr>
          <p:nvPr/>
        </p:nvSpPr>
        <p:spPr>
          <a:xfrm xmlns:a="http://schemas.openxmlformats.org/drawingml/2006/main">
            <a:off x="3571875" y="4267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xiǎng qǐ lái</a:t>
            </a:r>
          </a:p>
        </p:txBody>
      </p:sp>
      <p:sp>
        <p:nvSpPr>
          <p:cNvPr id="21" name="vi5">
            <a:extLst xmlns:a="http://schemas.openxmlformats.org/drawingml/2006/main">
              <a:ext uri="{FF2B5EF4-FFF2-40B4-BE49-F238E27FC236}">
                <a16:creationId xmlns:a16="http://schemas.microsoft.com/office/drawing/2014/main" id="{99A7C245-A4E0-4289-8767-86646BF15B07}"/>
              </a:ext>
            </a:extLst>
          </p:cNvPr>
          <p:cNvSpPr>
            <a:spLocks xmlns:a="http://schemas.openxmlformats.org/drawingml/2006/main" noGrp="1"/>
          </p:cNvSpPr>
          <p:nvPr/>
        </p:nvSpPr>
        <p:spPr>
          <a:xfrm xmlns:a="http://schemas.openxmlformats.org/drawingml/2006/main">
            <a:off x="7096125" y="4267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nhớ ra</a:t>
            </a:r>
          </a:p>
        </p:txBody>
      </p:sp>
      <p:sp>
        <p:nvSpPr>
          <p:cNvPr id="22" name="zh6">
            <a:extLst xmlns:a="http://schemas.openxmlformats.org/drawingml/2006/main">
              <a:ext uri="{FF2B5EF4-FFF2-40B4-BE49-F238E27FC236}">
                <a16:creationId xmlns:a16="http://schemas.microsoft.com/office/drawing/2014/main" id="{76DFF3F7-5D73-4F40-9AD3-88D3325012FF}"/>
              </a:ext>
            </a:extLst>
          </p:cNvPr>
          <p:cNvSpPr>
            <a:spLocks xmlns:a="http://schemas.openxmlformats.org/drawingml/2006/main" noGrp="1"/>
          </p:cNvSpPr>
          <p:nvPr/>
        </p:nvSpPr>
        <p:spPr>
          <a:xfrm xmlns:a="http://schemas.openxmlformats.org/drawingml/2006/main">
            <a:off x="619125" y="47720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笑</a:t>
            </a:r>
          </a:p>
        </p:txBody>
      </p:sp>
      <p:sp>
        <p:nvSpPr>
          <p:cNvPr id="23" name="py6">
            <a:extLst xmlns:a="http://schemas.openxmlformats.org/drawingml/2006/main">
              <a:ext uri="{FF2B5EF4-FFF2-40B4-BE49-F238E27FC236}">
                <a16:creationId xmlns:a16="http://schemas.microsoft.com/office/drawing/2014/main" id="{9AE96BFC-51DC-4A4F-99D1-03C2104EC263}"/>
              </a:ext>
            </a:extLst>
          </p:cNvPr>
          <p:cNvSpPr>
            <a:spLocks xmlns:a="http://schemas.openxmlformats.org/drawingml/2006/main" noGrp="1"/>
          </p:cNvSpPr>
          <p:nvPr/>
        </p:nvSpPr>
        <p:spPr>
          <a:xfrm xmlns:a="http://schemas.openxmlformats.org/drawingml/2006/main">
            <a:off x="3571875" y="48006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xiào</a:t>
            </a:r>
          </a:p>
        </p:txBody>
      </p:sp>
      <p:sp>
        <p:nvSpPr>
          <p:cNvPr id="24" name="vi6">
            <a:extLst xmlns:a="http://schemas.openxmlformats.org/drawingml/2006/main">
              <a:ext uri="{FF2B5EF4-FFF2-40B4-BE49-F238E27FC236}">
                <a16:creationId xmlns:a16="http://schemas.microsoft.com/office/drawing/2014/main" id="{EAE4E6B9-CB67-4177-A5BA-4A424FCB1CA0}"/>
              </a:ext>
            </a:extLst>
          </p:cNvPr>
          <p:cNvSpPr>
            <a:spLocks xmlns:a="http://schemas.openxmlformats.org/drawingml/2006/main" noGrp="1"/>
          </p:cNvSpPr>
          <p:nvPr/>
        </p:nvSpPr>
        <p:spPr>
          <a:xfrm xmlns:a="http://schemas.openxmlformats.org/drawingml/2006/main">
            <a:off x="7096125" y="48006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cười</a:t>
            </a:r>
          </a:p>
        </p:txBody>
      </p:sp>
      <p:sp>
        <p:nvSpPr>
          <p:cNvPr id="25" name="zh7">
            <a:extLst xmlns:a="http://schemas.openxmlformats.org/drawingml/2006/main">
              <a:ext uri="{FF2B5EF4-FFF2-40B4-BE49-F238E27FC236}">
                <a16:creationId xmlns:a16="http://schemas.microsoft.com/office/drawing/2014/main" id="{78F8DB4D-C724-4819-829D-B8371C080B1A}"/>
              </a:ext>
            </a:extLst>
          </p:cNvPr>
          <p:cNvSpPr>
            <a:spLocks xmlns:a="http://schemas.openxmlformats.org/drawingml/2006/main" noGrp="1"/>
          </p:cNvSpPr>
          <p:nvPr/>
        </p:nvSpPr>
        <p:spPr>
          <a:xfrm xmlns:a="http://schemas.openxmlformats.org/drawingml/2006/main">
            <a:off x="619125" y="53054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rPr>
              <a:t>难忘</a:t>
            </a:r>
          </a:p>
        </p:txBody>
      </p:sp>
      <p:sp>
        <p:nvSpPr>
          <p:cNvPr id="26" name="py7">
            <a:extLst xmlns:a="http://schemas.openxmlformats.org/drawingml/2006/main">
              <a:ext uri="{FF2B5EF4-FFF2-40B4-BE49-F238E27FC236}">
                <a16:creationId xmlns:a16="http://schemas.microsoft.com/office/drawing/2014/main" id="{360B20BE-6AF8-43E5-8789-612962C334A4}"/>
              </a:ext>
            </a:extLst>
          </p:cNvPr>
          <p:cNvSpPr>
            <a:spLocks xmlns:a="http://schemas.openxmlformats.org/drawingml/2006/main" noGrp="1"/>
          </p:cNvSpPr>
          <p:nvPr/>
        </p:nvSpPr>
        <p:spPr>
          <a:xfrm xmlns:a="http://schemas.openxmlformats.org/drawingml/2006/main">
            <a:off x="3571875" y="53340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725" b="0">
                <a:solidFill>
                  <a:srgbClr val="5E6C79"/>
                </a:solidFill>
                <a:latin typeface="Noto Sans CJK SC"/>
                <a:ea typeface="Noto Sans CJK SC"/>
                <a:cs typeface="Noto Sans CJK SC"/>
              </a:defRPr>
            </a:defPPr>
            <a:lvl1pPr>
              <a:defRPr sz="1725" b="0">
                <a:solidFill>
                  <a:srgbClr val="5E6C79"/>
                </a:solidFill>
                <a:latin typeface="Noto Sans CJK SC"/>
                <a:ea typeface="Noto Sans CJK SC"/>
                <a:cs typeface="Noto Sans CJK SC"/>
              </a:defRPr>
            </a:lvl1pPr>
            <a:lvl2pPr>
              <a:defRPr sz="1725" b="0">
                <a:solidFill>
                  <a:srgbClr val="5E6C79"/>
                </a:solidFill>
                <a:latin typeface="Noto Sans CJK SC"/>
                <a:ea typeface="Noto Sans CJK SC"/>
                <a:cs typeface="Noto Sans CJK SC"/>
              </a:defRPr>
            </a:lvl2pPr>
            <a:lvl3pPr>
              <a:defRPr sz="1725" b="0">
                <a:solidFill>
                  <a:srgbClr val="5E6C79"/>
                </a:solidFill>
                <a:latin typeface="Noto Sans CJK SC"/>
                <a:ea typeface="Noto Sans CJK SC"/>
                <a:cs typeface="Noto Sans CJK SC"/>
              </a:defRPr>
            </a:lvl3pPr>
            <a:lvl4pPr>
              <a:defRPr sz="1725" b="0">
                <a:solidFill>
                  <a:srgbClr val="5E6C79"/>
                </a:solidFill>
                <a:latin typeface="Noto Sans CJK SC"/>
                <a:ea typeface="Noto Sans CJK SC"/>
                <a:cs typeface="Noto Sans CJK SC"/>
              </a:defRPr>
            </a:lvl4pPr>
            <a:lvl5pPr>
              <a:defRPr sz="1725" b="0">
                <a:solidFill>
                  <a:srgbClr val="5E6C79"/>
                </a:solidFill>
                <a:latin typeface="Noto Sans CJK SC"/>
                <a:ea typeface="Noto Sans CJK SC"/>
                <a:cs typeface="Noto Sans CJK SC"/>
              </a:defRPr>
            </a:lvl5pPr>
            <a:lvl6pPr>
              <a:defRPr sz="1725" b="0">
                <a:solidFill>
                  <a:srgbClr val="5E6C79"/>
                </a:solidFill>
                <a:latin typeface="Noto Sans CJK SC"/>
                <a:ea typeface="Noto Sans CJK SC"/>
                <a:cs typeface="Noto Sans CJK SC"/>
              </a:defRPr>
            </a:lvl6pPr>
            <a:lvl7pPr>
              <a:defRPr sz="1725" b="0">
                <a:solidFill>
                  <a:srgbClr val="5E6C79"/>
                </a:solidFill>
                <a:latin typeface="Noto Sans CJK SC"/>
                <a:ea typeface="Noto Sans CJK SC"/>
                <a:cs typeface="Noto Sans CJK SC"/>
              </a:defRPr>
            </a:lvl7pPr>
            <a:lvl8pPr>
              <a:defRPr sz="1725" b="0">
                <a:solidFill>
                  <a:srgbClr val="5E6C79"/>
                </a:solidFill>
                <a:latin typeface="Noto Sans CJK SC"/>
                <a:ea typeface="Noto Sans CJK SC"/>
                <a:cs typeface="Noto Sans CJK SC"/>
              </a:defRPr>
            </a:lvl8pPr>
            <a:lvl9pPr>
              <a:defRPr sz="1725" b="0">
                <a:solidFill>
                  <a:srgbClr val="5E6C79"/>
                </a:solidFill>
                <a:latin typeface="Noto Sans CJK SC"/>
                <a:ea typeface="Noto Sans CJK SC"/>
                <a:cs typeface="Noto Sans CJK SC"/>
              </a:defRPr>
            </a:lvl9pPr>
          </a:lstStyle>
          <a:p xmlns:a="http://schemas.openxmlformats.org/drawingml/2006/main">
            <a:pPr>
              <a:defRPr sz="1725" b="0">
                <a:solidFill>
                  <a:srgbClr val="5E6C79"/>
                </a:solidFill>
                <a:latin typeface="Noto Sans CJK SC"/>
                <a:ea typeface="Noto Sans CJK SC"/>
                <a:cs typeface="Noto Sans CJK SC"/>
              </a:defRPr>
            </a:pPr>
            <a:r>
              <a:rPr sz="1725" b="0">
                <a:solidFill>
                  <a:srgbClr val="5E6C79"/>
                </a:solidFill>
                <a:latin typeface="Noto Sans CJK SC"/>
                <a:ea typeface="Noto Sans CJK SC"/>
                <a:cs typeface="Noto Sans CJK SC"/>
              </a:rPr>
              <a:t>nán wàng</a:t>
            </a:r>
          </a:p>
        </p:txBody>
      </p:sp>
      <p:sp>
        <p:nvSpPr>
          <p:cNvPr id="27" name="vi7">
            <a:extLst xmlns:a="http://schemas.openxmlformats.org/drawingml/2006/main">
              <a:ext uri="{FF2B5EF4-FFF2-40B4-BE49-F238E27FC236}">
                <a16:creationId xmlns:a16="http://schemas.microsoft.com/office/drawing/2014/main" id="{94CDA67B-C9A6-4513-92EB-AB8FC3596435}"/>
              </a:ext>
            </a:extLst>
          </p:cNvPr>
          <p:cNvSpPr>
            <a:spLocks xmlns:a="http://schemas.openxmlformats.org/drawingml/2006/main" noGrp="1"/>
          </p:cNvSpPr>
          <p:nvPr/>
        </p:nvSpPr>
        <p:spPr>
          <a:xfrm xmlns:a="http://schemas.openxmlformats.org/drawingml/2006/main">
            <a:off x="7096125" y="53340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650" b="0">
                <a:solidFill>
                  <a:srgbClr val="123453"/>
                </a:solidFill>
                <a:latin typeface="Noto Sans CJK SC"/>
                <a:ea typeface="Noto Sans CJK SC"/>
                <a:cs typeface="Noto Sans CJK SC"/>
              </a:defRPr>
            </a:defPPr>
            <a:lvl1pPr>
              <a:defRPr sz="1650" b="0">
                <a:solidFill>
                  <a:srgbClr val="123453"/>
                </a:solidFill>
                <a:latin typeface="Noto Sans CJK SC"/>
                <a:ea typeface="Noto Sans CJK SC"/>
                <a:cs typeface="Noto Sans CJK SC"/>
              </a:defRPr>
            </a:lvl1pPr>
            <a:lvl2pPr>
              <a:defRPr sz="1650" b="0">
                <a:solidFill>
                  <a:srgbClr val="123453"/>
                </a:solidFill>
                <a:latin typeface="Noto Sans CJK SC"/>
                <a:ea typeface="Noto Sans CJK SC"/>
                <a:cs typeface="Noto Sans CJK SC"/>
              </a:defRPr>
            </a:lvl2pPr>
            <a:lvl3pPr>
              <a:defRPr sz="1650" b="0">
                <a:solidFill>
                  <a:srgbClr val="123453"/>
                </a:solidFill>
                <a:latin typeface="Noto Sans CJK SC"/>
                <a:ea typeface="Noto Sans CJK SC"/>
                <a:cs typeface="Noto Sans CJK SC"/>
              </a:defRPr>
            </a:lvl3pPr>
            <a:lvl4pPr>
              <a:defRPr sz="1650" b="0">
                <a:solidFill>
                  <a:srgbClr val="123453"/>
                </a:solidFill>
                <a:latin typeface="Noto Sans CJK SC"/>
                <a:ea typeface="Noto Sans CJK SC"/>
                <a:cs typeface="Noto Sans CJK SC"/>
              </a:defRPr>
            </a:lvl4pPr>
            <a:lvl5pPr>
              <a:defRPr sz="1650" b="0">
                <a:solidFill>
                  <a:srgbClr val="123453"/>
                </a:solidFill>
                <a:latin typeface="Noto Sans CJK SC"/>
                <a:ea typeface="Noto Sans CJK SC"/>
                <a:cs typeface="Noto Sans CJK SC"/>
              </a:defRPr>
            </a:lvl5pPr>
            <a:lvl6pPr>
              <a:defRPr sz="1650" b="0">
                <a:solidFill>
                  <a:srgbClr val="123453"/>
                </a:solidFill>
                <a:latin typeface="Noto Sans CJK SC"/>
                <a:ea typeface="Noto Sans CJK SC"/>
                <a:cs typeface="Noto Sans CJK SC"/>
              </a:defRPr>
            </a:lvl6pPr>
            <a:lvl7pPr>
              <a:defRPr sz="1650" b="0">
                <a:solidFill>
                  <a:srgbClr val="123453"/>
                </a:solidFill>
                <a:latin typeface="Noto Sans CJK SC"/>
                <a:ea typeface="Noto Sans CJK SC"/>
                <a:cs typeface="Noto Sans CJK SC"/>
              </a:defRPr>
            </a:lvl7pPr>
            <a:lvl8pPr>
              <a:defRPr sz="1650" b="0">
                <a:solidFill>
                  <a:srgbClr val="123453"/>
                </a:solidFill>
                <a:latin typeface="Noto Sans CJK SC"/>
                <a:ea typeface="Noto Sans CJK SC"/>
                <a:cs typeface="Noto Sans CJK SC"/>
              </a:defRPr>
            </a:lvl8pPr>
            <a:lvl9pPr>
              <a:defRPr sz="1650" b="0">
                <a:solidFill>
                  <a:srgbClr val="123453"/>
                </a:solidFill>
                <a:latin typeface="Noto Sans CJK SC"/>
                <a:ea typeface="Noto Sans CJK SC"/>
                <a:cs typeface="Noto Sans CJK SC"/>
              </a:defRPr>
            </a:lvl9pPr>
          </a:lstStyle>
          <a:p xmlns:a="http://schemas.openxmlformats.org/drawingml/2006/main">
            <a:pPr>
              <a:defRPr sz="1650" b="0">
                <a:solidFill>
                  <a:srgbClr val="123453"/>
                </a:solidFill>
                <a:latin typeface="Noto Sans CJK SC"/>
                <a:ea typeface="Noto Sans CJK SC"/>
                <a:cs typeface="Noto Sans CJK SC"/>
              </a:defRPr>
            </a:pPr>
            <a:r>
              <a:rPr sz="1650" b="0">
                <a:solidFill>
                  <a:srgbClr val="123453"/>
                </a:solidFill>
                <a:latin typeface="Noto Sans CJK SC"/>
                <a:ea typeface="Noto Sans CJK SC"/>
                <a:cs typeface="Noto Sans CJK SC"/>
              </a:rPr>
              <a:t>khó quên</a:t>
            </a:r>
          </a:p>
        </p:txBody>
      </p:sp>
    </p:spTree>
    <p:extLst>
      <p:ext uri="{BB962C8B-B14F-4D97-AF65-F5344CB8AC3E}">
        <p14:creationId xmlns:p14="http://schemas.microsoft.com/office/powerpoint/2010/main" val="300463822"/>
      </p:ext>
    </p:extLst>
  </p:cSld>
</p:sld>
</file>

<file path=ppt/slides/slide3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AE91BF65-DD24-402D-A1CA-4408C1014C22}"/>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5784C0D9-F87D-4EF7-9BC8-6C287D6F7E2A}"/>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bổ sung và thử thách trí nhớ</a:t>
            </a:r>
          </a:p>
        </p:txBody>
      </p:sp>
      <p:sp>
        <p:nvSpPr>
          <p:cNvPr id="3" name="page">
            <a:extLst xmlns:a="http://schemas.openxmlformats.org/drawingml/2006/main">
              <a:ext uri="{FF2B5EF4-FFF2-40B4-BE49-F238E27FC236}">
                <a16:creationId xmlns:a16="http://schemas.microsoft.com/office/drawing/2014/main" id="{2813AD8B-C01C-401A-8C10-9980D1B4328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zh0">
            <a:extLst xmlns:a="http://schemas.openxmlformats.org/drawingml/2006/main">
              <a:ext uri="{FF2B5EF4-FFF2-40B4-BE49-F238E27FC236}">
                <a16:creationId xmlns:a16="http://schemas.microsoft.com/office/drawing/2014/main" id="{69E0CC49-84D3-4CEF-B35B-DFD57AA82395}"/>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常见</a:t>
            </a:r>
          </a:p>
        </p:txBody>
      </p:sp>
      <p:sp>
        <p:nvSpPr>
          <p:cNvPr id="5" name="py0">
            <a:extLst xmlns:a="http://schemas.openxmlformats.org/drawingml/2006/main">
              <a:ext uri="{FF2B5EF4-FFF2-40B4-BE49-F238E27FC236}">
                <a16:creationId xmlns:a16="http://schemas.microsoft.com/office/drawing/2014/main" id="{DA5467A6-94FF-4439-BBF5-C2E23A677380}"/>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cháng jiàn</a:t>
            </a:r>
          </a:p>
        </p:txBody>
      </p:sp>
      <p:sp>
        <p:nvSpPr>
          <p:cNvPr id="6" name="vi0">
            <a:extLst xmlns:a="http://schemas.openxmlformats.org/drawingml/2006/main">
              <a:ext uri="{FF2B5EF4-FFF2-40B4-BE49-F238E27FC236}">
                <a16:creationId xmlns:a16="http://schemas.microsoft.com/office/drawing/2014/main" id="{5CA8197A-8AE2-4B29-A4F8-1FF8F5D4F5CA}"/>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thường gặp</a:t>
            </a:r>
          </a:p>
        </p:txBody>
      </p:sp>
      <p:sp>
        <p:nvSpPr>
          <p:cNvPr id="7" name="zh1">
            <a:extLst xmlns:a="http://schemas.openxmlformats.org/drawingml/2006/main">
              <a:ext uri="{FF2B5EF4-FFF2-40B4-BE49-F238E27FC236}">
                <a16:creationId xmlns:a16="http://schemas.microsoft.com/office/drawing/2014/main" id="{3E36BC59-B16A-4C96-88CD-D136CEA9054C}"/>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关心</a:t>
            </a:r>
          </a:p>
        </p:txBody>
      </p:sp>
      <p:sp>
        <p:nvSpPr>
          <p:cNvPr id="8" name="py1">
            <a:extLst xmlns:a="http://schemas.openxmlformats.org/drawingml/2006/main">
              <a:ext uri="{FF2B5EF4-FFF2-40B4-BE49-F238E27FC236}">
                <a16:creationId xmlns:a16="http://schemas.microsoft.com/office/drawing/2014/main" id="{FF7D7C86-26EB-4D5A-A7CC-51F9B6E920D6}"/>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guānxīn</a:t>
            </a:r>
          </a:p>
        </p:txBody>
      </p:sp>
      <p:sp>
        <p:nvSpPr>
          <p:cNvPr id="9" name="vi1">
            <a:extLst xmlns:a="http://schemas.openxmlformats.org/drawingml/2006/main">
              <a:ext uri="{FF2B5EF4-FFF2-40B4-BE49-F238E27FC236}">
                <a16:creationId xmlns:a16="http://schemas.microsoft.com/office/drawing/2014/main" id="{2E1A645F-76ED-4B4C-8DCB-CEB5F16C6319}"/>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quan tâm</a:t>
            </a:r>
          </a:p>
        </p:txBody>
      </p:sp>
      <p:sp>
        <p:nvSpPr>
          <p:cNvPr id="10" name="zh2">
            <a:extLst xmlns:a="http://schemas.openxmlformats.org/drawingml/2006/main">
              <a:ext uri="{FF2B5EF4-FFF2-40B4-BE49-F238E27FC236}">
                <a16:creationId xmlns:a16="http://schemas.microsoft.com/office/drawing/2014/main" id="{CB1E6051-93EB-417A-B99E-E2937F9EBCAB}"/>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矿泉水</a:t>
            </a:r>
          </a:p>
        </p:txBody>
      </p:sp>
      <p:sp>
        <p:nvSpPr>
          <p:cNvPr id="11" name="py2">
            <a:extLst xmlns:a="http://schemas.openxmlformats.org/drawingml/2006/main">
              <a:ext uri="{FF2B5EF4-FFF2-40B4-BE49-F238E27FC236}">
                <a16:creationId xmlns:a16="http://schemas.microsoft.com/office/drawing/2014/main" id="{2374948C-6786-4AAD-9AC5-2D4668631B6C}"/>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kuàngquánshuǐ</a:t>
            </a:r>
          </a:p>
        </p:txBody>
      </p:sp>
      <p:sp>
        <p:nvSpPr>
          <p:cNvPr id="12" name="vi2">
            <a:extLst xmlns:a="http://schemas.openxmlformats.org/drawingml/2006/main">
              <a:ext uri="{FF2B5EF4-FFF2-40B4-BE49-F238E27FC236}">
                <a16:creationId xmlns:a16="http://schemas.microsoft.com/office/drawing/2014/main" id="{CBB89A5B-BAA7-4386-972F-4331B3BC164C}"/>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nước khoáng</a:t>
            </a:r>
          </a:p>
        </p:txBody>
      </p:sp>
      <p:sp>
        <p:nvSpPr>
          <p:cNvPr id="13" name="zh3">
            <a:extLst xmlns:a="http://schemas.openxmlformats.org/drawingml/2006/main">
              <a:ext uri="{FF2B5EF4-FFF2-40B4-BE49-F238E27FC236}">
                <a16:creationId xmlns:a16="http://schemas.microsoft.com/office/drawing/2014/main" id="{06B45C65-FE43-428C-9AB8-B419E86BC50D}"/>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上衣</a:t>
            </a:r>
          </a:p>
        </p:txBody>
      </p:sp>
      <p:sp>
        <p:nvSpPr>
          <p:cNvPr id="14" name="py3">
            <a:extLst xmlns:a="http://schemas.openxmlformats.org/drawingml/2006/main">
              <a:ext uri="{FF2B5EF4-FFF2-40B4-BE49-F238E27FC236}">
                <a16:creationId xmlns:a16="http://schemas.microsoft.com/office/drawing/2014/main" id="{AA7AD6F9-A9C4-4903-B928-078C13A6047E}"/>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shàngyī</a:t>
            </a:r>
          </a:p>
        </p:txBody>
      </p:sp>
      <p:sp>
        <p:nvSpPr>
          <p:cNvPr id="15" name="vi3">
            <a:extLst xmlns:a="http://schemas.openxmlformats.org/drawingml/2006/main">
              <a:ext uri="{FF2B5EF4-FFF2-40B4-BE49-F238E27FC236}">
                <a16:creationId xmlns:a16="http://schemas.microsoft.com/office/drawing/2014/main" id="{1A1B6A62-B089-4F33-9F01-40A771E89FA2}"/>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áo</a:t>
            </a:r>
          </a:p>
        </p:txBody>
      </p:sp>
      <p:sp>
        <p:nvSpPr>
          <p:cNvPr id="16" name="zh4">
            <a:extLst xmlns:a="http://schemas.openxmlformats.org/drawingml/2006/main">
              <a:ext uri="{FF2B5EF4-FFF2-40B4-BE49-F238E27FC236}">
                <a16:creationId xmlns:a16="http://schemas.microsoft.com/office/drawing/2014/main" id="{01D8F029-4E95-4246-9441-0375C9F70CB1}"/>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新闻</a:t>
            </a:r>
          </a:p>
        </p:txBody>
      </p:sp>
      <p:sp>
        <p:nvSpPr>
          <p:cNvPr id="17" name="py4">
            <a:extLst xmlns:a="http://schemas.openxmlformats.org/drawingml/2006/main">
              <a:ext uri="{FF2B5EF4-FFF2-40B4-BE49-F238E27FC236}">
                <a16:creationId xmlns:a16="http://schemas.microsoft.com/office/drawing/2014/main" id="{890E10D4-8AA4-43BD-9F43-1BECC7B27B08}"/>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xīnwén</a:t>
            </a:r>
          </a:p>
        </p:txBody>
      </p:sp>
      <p:sp>
        <p:nvSpPr>
          <p:cNvPr id="18" name="vi4">
            <a:extLst xmlns:a="http://schemas.openxmlformats.org/drawingml/2006/main">
              <a:ext uri="{FF2B5EF4-FFF2-40B4-BE49-F238E27FC236}">
                <a16:creationId xmlns:a16="http://schemas.microsoft.com/office/drawing/2014/main" id="{957597CF-19F7-4083-A0DB-A275370938D9}"/>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tin tức</a:t>
            </a:r>
          </a:p>
        </p:txBody>
      </p:sp>
      <p:sp>
        <p:nvSpPr>
          <p:cNvPr id="19" name="zh5">
            <a:extLst xmlns:a="http://schemas.openxmlformats.org/drawingml/2006/main">
              <a:ext uri="{FF2B5EF4-FFF2-40B4-BE49-F238E27FC236}">
                <a16:creationId xmlns:a16="http://schemas.microsoft.com/office/drawing/2014/main" id="{C189FFE4-867A-42D1-81C8-41A6015365C9}"/>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子</a:t>
            </a:r>
          </a:p>
        </p:txBody>
      </p:sp>
      <p:sp>
        <p:nvSpPr>
          <p:cNvPr id="20" name="py5">
            <a:extLst xmlns:a="http://schemas.openxmlformats.org/drawingml/2006/main">
              <a:ext uri="{FF2B5EF4-FFF2-40B4-BE49-F238E27FC236}">
                <a16:creationId xmlns:a16="http://schemas.microsoft.com/office/drawing/2014/main" id="{211A7FB0-8ACE-4381-86ED-05D284F4AED1}"/>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zi</a:t>
            </a:r>
          </a:p>
        </p:txBody>
      </p:sp>
      <p:sp>
        <p:nvSpPr>
          <p:cNvPr id="21" name="vi5">
            <a:extLst xmlns:a="http://schemas.openxmlformats.org/drawingml/2006/main">
              <a:ext uri="{FF2B5EF4-FFF2-40B4-BE49-F238E27FC236}">
                <a16:creationId xmlns:a16="http://schemas.microsoft.com/office/drawing/2014/main" id="{196EB1A5-F36E-4397-AA06-E604349D21DA}"/>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hậu tố</a:t>
            </a:r>
          </a:p>
        </p:txBody>
      </p:sp>
    </p:spTree>
    <p:extLst>
      <p:ext uri="{BB962C8B-B14F-4D97-AF65-F5344CB8AC3E}">
        <p14:creationId xmlns:p14="http://schemas.microsoft.com/office/powerpoint/2010/main" val="1891262185"/>
      </p:ext>
    </p:extLst>
  </p:cSld>
</p:sld>
</file>

<file path=ppt/slides/slide3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9FDC0D47-3EE5-4B48-A035-C9338A32AA8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80810CCF-F799-4F4D-855F-2A21B21B272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84AC40CA-FA37-4B1D-BA82-5B2C382AF62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E1136D6A-4F30-4B43-944B-2027FEA08A8F}"/>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幸好</a:t>
            </a:r>
          </a:p>
        </p:txBody>
      </p:sp>
      <p:sp>
        <p:nvSpPr>
          <p:cNvPr id="5" name="rule">
            <a:extLst xmlns:a="http://schemas.openxmlformats.org/drawingml/2006/main">
              <a:ext uri="{FF2B5EF4-FFF2-40B4-BE49-F238E27FC236}">
                <a16:creationId xmlns:a16="http://schemas.microsoft.com/office/drawing/2014/main" id="{2787816C-6B40-48C9-95F3-34E250DC0EF3}"/>
              </a:ext>
            </a:extLst>
          </p:cNvPr>
          <p:cNvSpPr>
            <a:spLocks xmlns:a="http://schemas.openxmlformats.org/drawingml/2006/main" noGrp="1"/>
          </p:cNvSpPr>
          <p:nvPr/>
        </p:nvSpPr>
        <p:spPr>
          <a:xfrm xmlns:a="http://schemas.openxmlformats.org/drawingml/2006/main">
            <a:off x="619125" y="2952750"/>
            <a:ext cx="10572750" cy="53816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幸好朋友来接我。 May mà bạn đến đón tôi.</a:t>
            </a:r>
          </a:p>
        </p:txBody>
      </p:sp>
    </p:spTree>
    <p:extLst>
      <p:ext uri="{BB962C8B-B14F-4D97-AF65-F5344CB8AC3E}">
        <p14:creationId xmlns:p14="http://schemas.microsoft.com/office/powerpoint/2010/main" val="453915892"/>
      </p:ext>
    </p:extLst>
  </p:cSld>
</p:sld>
</file>

<file path=ppt/slides/slide3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76AD5E36-29DE-4DB6-8D2C-812BDCEC59D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9CB79387-2E30-436A-BD44-A241A023997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53912005-0D93-4D11-9B04-EB7D5C09F8B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D09A9382-04C4-465A-B4E1-A7FB5FE17725}"/>
              </a:ext>
            </a:extLst>
            <ns0:hlinkClick xmlns:ns0="http://schemas.openxmlformats.org/drawingml/2006/main" xmlns:ns1="http://schemas.openxmlformats.org/officeDocument/2006/relationships" ns1:id="rIdInteractive3">
              <ns0:snd ns1:embed="rIdEmbeddedAudio4" name="HSK3-39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CA319BCA-2CD1-4A29-AA26-28DC182B9F75}"/>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571FB13-A8C3-40C3-9094-FBE36247DA5C}"/>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2098448684"/>
      </p:ext>
    </p:extLst>
  </p:cSld>
</p:sld>
</file>

<file path=ppt/slides/slide3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6D1784EE-01A1-4638-9FD0-3F72C439D6D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D0AE87FA-B39E-40B3-B867-2DBFB2E8301E}"/>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B526FF12-8608-4EB9-AFF6-7D65A9AACBF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B661912E-6B6B-4094-836D-6A0F78BE9DC1}"/>
              </a:ext>
            </a:extLst>
          </p:cNvPr>
          <p:cNvSpPr>
            <a:spLocks xmlns:a="http://schemas.openxmlformats.org/drawingml/2006/main" noGrp="1"/>
          </p:cNvSpPr>
          <p:nvPr/>
        </p:nvSpPr>
        <p:spPr>
          <a:xfrm xmlns:a="http://schemas.openxmlformats.org/drawingml/2006/main">
            <a:off x="619125" y="1571625"/>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上次旅行时，小林差点儿坐错车。一位乘客发现以后提醒他。小林很感谢那个人，也</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想在以后帮助别人。</a:t>
            </a:r>
          </a:p>
        </p:txBody>
      </p:sp>
      <p:sp>
        <p:nvSpPr>
          <p:cNvPr id="5" name="q0">
            <a:extLst xmlns:a="http://schemas.openxmlformats.org/drawingml/2006/main">
              <a:ext uri="{FF2B5EF4-FFF2-40B4-BE49-F238E27FC236}">
                <a16:creationId xmlns:a16="http://schemas.microsoft.com/office/drawing/2014/main" id="{D18BBF2A-D851-40F4-82AC-9A558A8A3394}"/>
              </a:ext>
            </a:extLst>
          </p:cNvPr>
          <p:cNvSpPr>
            <a:spLocks xmlns:a="http://schemas.openxmlformats.org/drawingml/2006/main" noGrp="1"/>
          </p:cNvSpPr>
          <p:nvPr/>
        </p:nvSpPr>
        <p:spPr>
          <a:xfrm xmlns:a="http://schemas.openxmlformats.org/drawingml/2006/main">
            <a:off x="619125" y="2657475"/>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小林差点儿做错什么？</a:t>
            </a:r>
          </a:p>
        </p:txBody>
      </p:sp>
      <p:sp>
        <p:nvSpPr>
          <p:cNvPr id="6" name="q1">
            <a:extLst xmlns:a="http://schemas.openxmlformats.org/drawingml/2006/main">
              <a:ext uri="{FF2B5EF4-FFF2-40B4-BE49-F238E27FC236}">
                <a16:creationId xmlns:a16="http://schemas.microsoft.com/office/drawing/2014/main" id="{009F005A-AD46-4E33-8EBD-815274110980}"/>
              </a:ext>
            </a:extLst>
          </p:cNvPr>
          <p:cNvSpPr>
            <a:spLocks xmlns:a="http://schemas.openxmlformats.org/drawingml/2006/main" noGrp="1"/>
          </p:cNvSpPr>
          <p:nvPr/>
        </p:nvSpPr>
        <p:spPr>
          <a:xfrm xmlns:a="http://schemas.openxmlformats.org/drawingml/2006/main">
            <a:off x="619125" y="3271838"/>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谁提醒了他？</a:t>
            </a:r>
          </a:p>
        </p:txBody>
      </p:sp>
    </p:spTree>
    <p:extLst>
      <p:ext uri="{BB962C8B-B14F-4D97-AF65-F5344CB8AC3E}">
        <p14:creationId xmlns:p14="http://schemas.microsoft.com/office/powerpoint/2010/main" val="1600831346"/>
      </p:ext>
    </p:extLst>
  </p:cSld>
</p:sld>
</file>

<file path=ppt/slides/slide36.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FA69AAB6-68A1-4B87-8E52-FE29A0465CF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51C81DA4-6C33-461B-B64C-FC18450E8338}"/>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9CC7F0CB-BEB6-43B0-B2DE-36E7E661A2B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A602611D-4760-400F-8B85-59987847FE92}"/>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đúng từ vừa nghe.</a:t>
            </a:r>
          </a:p>
        </p:txBody>
      </p:sp>
      <p:sp>
        <p:nvSpPr>
          <p:cNvPr id="5" name="audio_game">
            <a:extLst xmlns:a="http://schemas.openxmlformats.org/drawingml/2006/main">
              <a:ext uri="{FF2B5EF4-FFF2-40B4-BE49-F238E27FC236}">
                <a16:creationId xmlns:a16="http://schemas.microsoft.com/office/drawing/2014/main" id="{BA5A8B99-F54D-4B26-8AB4-CD8E71352BEB}"/>
              </a:ext>
            </a:extLst>
            <ns0:hlinkClick xmlns:ns0="http://schemas.openxmlformats.org/drawingml/2006/main" xmlns:ns1="http://schemas.openxmlformats.org/officeDocument/2006/relationships" ns1:id="rIdInteractive3">
              <ns0:snd ns1:embed="rIdEmbeddedAudio4" name="HSK3-39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532C0BE-B7FF-40B5-B4AC-4DE3891D2BD7}"/>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帮助别人</a:t>
            </a:r>
          </a:p>
        </p:txBody>
      </p:sp>
      <p:sp>
        <p:nvSpPr>
          <p:cNvPr id="7" name="choice_1">
            <a:extLst xmlns:a="http://schemas.openxmlformats.org/drawingml/2006/main">
              <a:ext uri="{FF2B5EF4-FFF2-40B4-BE49-F238E27FC236}">
                <a16:creationId xmlns:a16="http://schemas.microsoft.com/office/drawing/2014/main" id="{5F79FB4D-BE5C-4EEF-839F-654DD334AC81}"/>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陌生的</a:t>
            </a:r>
          </a:p>
        </p:txBody>
      </p:sp>
      <p:sp>
        <p:nvSpPr>
          <p:cNvPr id="8" name="choice_2">
            <a:extLst xmlns:a="http://schemas.openxmlformats.org/drawingml/2006/main">
              <a:ext uri="{FF2B5EF4-FFF2-40B4-BE49-F238E27FC236}">
                <a16:creationId xmlns:a16="http://schemas.microsoft.com/office/drawing/2014/main" id="{9E118D48-E4F5-460B-986D-DD799E362506}"/>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幸好</a:t>
            </a:r>
          </a:p>
        </p:txBody>
      </p:sp>
    </p:spTree>
    <p:extLst>
      <p:ext uri="{BB962C8B-B14F-4D97-AF65-F5344CB8AC3E}">
        <p14:creationId xmlns:p14="http://schemas.microsoft.com/office/powerpoint/2010/main" val="1558735612"/>
      </p:ext>
    </p:extLst>
  </p:cSld>
</p:sld>
</file>

<file path=ppt/slides/slide3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157D3C99-42B1-4FE8-9F18-E35904F505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F58D42FE-4041-4E1E-94DE-69B75231F9F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BAA3B955-2490-478A-B11F-30067B9A97A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5BCB4183-D51E-44AB-A7C1-A9D8DC8E0C33}"/>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được đọc: 幸好 (xìng hǎo).</a:t>
            </a:r>
          </a:p>
        </p:txBody>
      </p:sp>
      <p:sp>
        <p:nvSpPr>
          <p:cNvPr id="5" name="stretch">
            <a:extLst xmlns:a="http://schemas.openxmlformats.org/drawingml/2006/main">
              <a:ext uri="{FF2B5EF4-FFF2-40B4-BE49-F238E27FC236}">
                <a16:creationId xmlns:a16="http://schemas.microsoft.com/office/drawing/2014/main" id="{8D157470-1C45-4ED3-B881-50241DAAD00E}"/>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7CBD189-ED34-44A1-BA3D-91007A6E6BC6}"/>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716174162"/>
      </p:ext>
    </p:extLst>
  </p:cSld>
</p:sld>
</file>

<file path=ppt/slides/slide38.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D73864C-C55A-4966-A4FF-B67AA35484A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1CDE04F4-DF18-4FB6-8462-E8C46D30149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2C6B82CC-3A68-4E4A-B707-8C185D931D54}"/>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F12F519D-0232-40F2-A4BB-B9AD7B9C4FBC}"/>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CB3980EA-7FB6-4617-B68A-A5B8D90460CA}"/>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19404782"/>
      </p:ext>
    </p:extLst>
  </p:cSld>
</p:sld>
</file>

<file path=ppt/slides/slide3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FB7349D3-0F2C-4B23-B906-7706C0D58393}"/>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BDB64319-483D-4A3C-BE66-C7C13B44FB1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A803F64B-ECFE-455B-A072-FF8A0F6365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D7D45843-20E8-4A6E-B0D7-21A946950FBA}"/>
              </a:ext>
            </a:extLst>
          </p:cNvPr>
          <p:cNvSpPr>
            <a:spLocks xmlns:a="http://schemas.openxmlformats.org/drawingml/2006/main" noGrp="1"/>
          </p:cNvSpPr>
          <p:nvPr/>
        </p:nvSpPr>
        <p:spPr>
          <a:xfrm xmlns:a="http://schemas.openxmlformats.org/drawingml/2006/main">
            <a:off x="619125" y="1666875"/>
            <a:ext cx="10572750" cy="10382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Kể câu chuyện theo bốn thẻ thời gian, có vấn đề và cách</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giải quyết. Bạn nghe đặt câu hỏi về một chi tiết.</a:t>
            </a:r>
          </a:p>
        </p:txBody>
      </p:sp>
      <p:sp>
        <p:nvSpPr>
          <p:cNvPr id="5" name="taskrule">
            <a:extLst xmlns:a="http://schemas.openxmlformats.org/drawingml/2006/main">
              <a:ext uri="{FF2B5EF4-FFF2-40B4-BE49-F238E27FC236}">
                <a16:creationId xmlns:a16="http://schemas.microsoft.com/office/drawing/2014/main" id="{D7004558-A587-4228-8D0D-2CABBF88B4B8}"/>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1032822315"/>
      </p:ext>
    </p:extLst>
  </p:cSld>
</p:sld>
</file>

<file path=ppt/slides/slide4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6C0AB69D-9BA4-4635-A825-DCF8AF0CFBB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6B35EE76-6A39-4C65-80B1-255DEC4432D3}"/>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402975E7-2C99-43EF-9755-20F225F1B0D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幸"/>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好"/>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帮"/>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助"/>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别"/>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人"/>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079753209"/>
      </p:ext>
    </p:extLst>
  </p:cSld>
</p:sld>
</file>

<file path=ppt/slides/slide4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DC980CC-D8DA-49EF-B634-B043E3373691}"/>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767E92E9-A364-4FC9-A566-6A33289A5BA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225C5091-C679-4EE6-A056-39BF8274B5B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E4226E1A-E521-4CD3-8418-291AF56DFE41}"/>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DE55270C-0B3A-4789-AAA2-5482C88F04E3}"/>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697D1FFC-02AD-4E61-A826-78D0D51B0915}"/>
              </a:ext>
            </a:extLst>
            <ns0:hlinkClick xmlns:ns0="http://schemas.openxmlformats.org/drawingml/2006/main" xmlns:ns1="http://schemas.openxmlformats.org/officeDocument/2006/relationships" ns1:id="rIdInteractive3">
              <ns0:snd ns1:embed="rIdEmbeddedAudio4" name="HSK3-39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96862936"/>
      </p:ext>
    </p:extLst>
  </p:cSld>
</p:sld>
</file>

<file path=ppt/slides/slide42.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7AC07D9D-DB18-484F-B970-CDBD643E872A}"/>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HSK3-39</a:t>
            </a:r>
          </a:p>
        </p:txBody>
      </p:sp>
      <p:sp>
        <p:nvSpPr>
          <p:cNvPr id="2" name="heading">
            <a:extLst xmlns:a="http://schemas.openxmlformats.org/drawingml/2006/main">
              <a:ext uri="{FF2B5EF4-FFF2-40B4-BE49-F238E27FC236}">
                <a16:creationId xmlns:a16="http://schemas.microsoft.com/office/drawing/2014/main" id="{171B84B3-CDB7-403B-A998-26C4877A7AD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84E1708D-BED0-48B5-91B3-6DF0F756BB25}"/>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28906BF2-5058-4063-9BC8-0C29F23EB5F4}"/>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ED7F9F5F-EF0F-4B86-BB11-5CB34DF5D6B9}"/>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84939847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2026-10-18T07:29:28.6800000Z</dcterms:created>
  <dcterms:modified xsi:type="dcterms:W3CDTF">2026-10-18T07:29:28.6800000Z</dcterms:modified>
</coreProperties>
</file>