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6dc3bee454f34970" /><Relationship Type="http://schemas.openxmlformats.org/officeDocument/2006/relationships/extended-properties" Target="/docProps/app.xml" Id="Rc874c42cd3244aa2" /><Relationship Type="http://schemas.openxmlformats.org/officeDocument/2006/relationships/officeDocument" Target="/ppt/presentation.xml" Id="R16d96064b9934ef3" /></Relationships>
</file>

<file path=ppt/presentation.xml><?xml version="1.0" encoding="utf-8"?>
<p:presentation xmlns:p="http://schemas.openxmlformats.org/presentationml/2006/main">
  <p:sldMasterIdLst>
    <p:sldMasterId xmlns:r="http://schemas.openxmlformats.org/officeDocument/2006/relationships" id="2147483648" r:id="R2e7c4d4b5a5648c4"/>
  </p:sldMasterIdLst>
  <p:notesMasterIdLst>
    <p:notesMasterId xmlns:r="http://schemas.openxmlformats.org/officeDocument/2006/relationships" r:id="Ra159422910954114"/>
  </p:notesMasterIdLst>
  <p:sldIdLst>
    <p:sldId xmlns:r="http://schemas.openxmlformats.org/officeDocument/2006/relationships" id="256" r:id="R478591277f9b4252"/>
    <p:sldId xmlns:r="http://schemas.openxmlformats.org/officeDocument/2006/relationships" id="257" r:id="Rc4cb76aaa1fe4928"/>
    <p:sldId xmlns:r="http://schemas.openxmlformats.org/officeDocument/2006/relationships" id="258" r:id="Rb33b4c9bbffa4a84"/>
    <p:sldId xmlns:r="http://schemas.openxmlformats.org/officeDocument/2006/relationships" id="259" r:id="Rc3c9784d1d6b4890"/>
    <p:sldId xmlns:r="http://schemas.openxmlformats.org/officeDocument/2006/relationships" id="260" r:id="R72b12a60c8be4ba0"/>
    <p:sldId xmlns:r="http://schemas.openxmlformats.org/officeDocument/2006/relationships" id="261" r:id="R70453131c29b429b"/>
    <p:sldId xmlns:r="http://schemas.openxmlformats.org/officeDocument/2006/relationships" id="262" r:id="R3053a92299a3446f"/>
    <p:sldId xmlns:r="http://schemas.openxmlformats.org/officeDocument/2006/relationships" id="263" r:id="R2e866bb258ee42da"/>
    <p:sldId xmlns:r="http://schemas.openxmlformats.org/officeDocument/2006/relationships" id="264" r:id="Red388e4788ee419e"/>
    <p:sldId xmlns:r="http://schemas.openxmlformats.org/officeDocument/2006/relationships" id="265" r:id="Ra0aac816051e448c"/>
    <p:sldId xmlns:r="http://schemas.openxmlformats.org/officeDocument/2006/relationships" id="266" r:id="R70008ef628c34d34"/>
    <p:sldId xmlns:r="http://schemas.openxmlformats.org/officeDocument/2006/relationships" id="267" r:id="R7c41a45ef6de45eb"/>
    <p:sldId xmlns:r="http://schemas.openxmlformats.org/officeDocument/2006/relationships" id="268" r:id="Rdbc80379a7804134"/>
    <p:sldId xmlns:r="http://schemas.openxmlformats.org/officeDocument/2006/relationships" id="269" r:id="Rffa0069fbf374181"/>
    <p:sldId xmlns:r="http://schemas.openxmlformats.org/officeDocument/2006/relationships" id="270" r:id="R69ad3ec11924414a"/>
    <p:sldId xmlns:r="http://schemas.openxmlformats.org/officeDocument/2006/relationships" id="271" r:id="R98a510428cc64347"/>
    <p:sldId xmlns:r="http://schemas.openxmlformats.org/officeDocument/2006/relationships" id="272" r:id="R068253215f344571"/>
    <p:sldId xmlns:r="http://schemas.openxmlformats.org/officeDocument/2006/relationships" id="273" r:id="R0b14267064074a6a"/>
    <p:sldId xmlns:r="http://schemas.openxmlformats.org/officeDocument/2006/relationships" id="274" r:id="R8b9dc086ced54788"/>
    <p:sldId xmlns:r="http://schemas.openxmlformats.org/officeDocument/2006/relationships" id="275" r:id="R067e484937784e75"/>
    <p:sldId xmlns:r="http://schemas.openxmlformats.org/officeDocument/2006/relationships" id="276" r:id="R82868ea501ad419d"/>
    <p:sldId xmlns:r="http://schemas.openxmlformats.org/officeDocument/2006/relationships" id="277" r:id="Reca626c0ea2e41b5"/>
    <p:sldId xmlns:r="http://schemas.openxmlformats.org/officeDocument/2006/relationships" id="278" r:id="R3cf1234f6dab43a3"/>
    <p:sldId xmlns:r="http://schemas.openxmlformats.org/officeDocument/2006/relationships" id="279" r:id="Rb1058a7683a14e0b"/>
    <p:sldId xmlns:r="http://schemas.openxmlformats.org/officeDocument/2006/relationships" id="280" r:id="R51d01634029740d9"/>
    <p:sldId xmlns:r="http://schemas.openxmlformats.org/officeDocument/2006/relationships" id="281" r:id="R62ccd32e95ae458d"/>
    <p:sldId xmlns:r="http://schemas.openxmlformats.org/officeDocument/2006/relationships" id="282" r:id="R7dd70d808244471e"/>
    <p:sldId xmlns:r="http://schemas.openxmlformats.org/officeDocument/2006/relationships" id="283" r:id="Ra88112f00185470e"/>
    <p:sldId xmlns:r="http://schemas.openxmlformats.org/officeDocument/2006/relationships" id="284" r:id="Rdbc891452c0642d3"/>
    <p:sldId xmlns:r="http://schemas.openxmlformats.org/officeDocument/2006/relationships" id="285" r:id="R7bc105c925b140e0"/>
    <p:sldId xmlns:r="http://schemas.openxmlformats.org/officeDocument/2006/relationships" id="286" r:id="R4a87a28a4a1d4f60"/>
    <p:sldId xmlns:r="http://schemas.openxmlformats.org/officeDocument/2006/relationships" id="287" r:id="Rd9347fbf22a9461f"/>
    <p:sldId xmlns:r="http://schemas.openxmlformats.org/officeDocument/2006/relationships" id="288" r:id="Rea4e235eacdf4769"/>
    <p:sldId xmlns:r="http://schemas.openxmlformats.org/officeDocument/2006/relationships" id="289" r:id="R92c676d857f74a6d"/>
    <p:sldId xmlns:r="http://schemas.openxmlformats.org/officeDocument/2006/relationships" id="290" r:id="Re35e51c5cc654c90"/>
    <p:sldId xmlns:r="http://schemas.openxmlformats.org/officeDocument/2006/relationships" id="291" r:id="Rac6890c62ae64a1d"/>
    <p:sldId xmlns:r="http://schemas.openxmlformats.org/officeDocument/2006/relationships" id="292" r:id="Rce469a09039446bf"/>
    <p:sldId xmlns:r="http://schemas.openxmlformats.org/officeDocument/2006/relationships" id="293" r:id="R5ae80f4826d34a95"/>
    <p:sldId xmlns:r="http://schemas.openxmlformats.org/officeDocument/2006/relationships" id="294" r:id="R26535b31e1e1479b"/>
    <p:sldId xmlns:r="http://schemas.openxmlformats.org/officeDocument/2006/relationships" id="295" r:id="R5bfa36d06039415b"/>
    <p:sldId xmlns:r="http://schemas.openxmlformats.org/officeDocument/2006/relationships" id="296" r:id="R6b211c9155ea4f77"/>
    <p:sldId xmlns:r="http://schemas.openxmlformats.org/officeDocument/2006/relationships" id="297" r:id="R94f08c9cf0754e9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998a1e0326041d3" /><Relationship Type="http://schemas.openxmlformats.org/officeDocument/2006/relationships/slideMaster" Target="/ppt/slideMasters/slideMaster1.xml" Id="R2e7c4d4b5a5648c4" /><Relationship Type="http://schemas.openxmlformats.org/officeDocument/2006/relationships/notesMaster" Target="/ppt/notesMasters/notesMaster1.xml" Id="Ra159422910954114" /><Relationship Type="http://schemas.openxmlformats.org/officeDocument/2006/relationships/presProps" Target="/ppt/presProps.xml" Id="R4d7e98c3aa924347" /><Relationship Type="http://schemas.openxmlformats.org/officeDocument/2006/relationships/tableStyles" Target="/ppt/tableStyles.xml" Id="R281f27b3581748cd" /><Relationship Type="http://schemas.openxmlformats.org/officeDocument/2006/relationships/slide" Target="/ppt/slides/slide1.xml" Id="R478591277f9b4252" /><Relationship Type="http://schemas.openxmlformats.org/officeDocument/2006/relationships/slide" Target="/ppt/slides/slide2.xml" Id="Rc4cb76aaa1fe4928" /><Relationship Type="http://schemas.openxmlformats.org/officeDocument/2006/relationships/slide" Target="/ppt/slides/slide3.xml" Id="Rb33b4c9bbffa4a84" /><Relationship Type="http://schemas.openxmlformats.org/officeDocument/2006/relationships/slide" Target="/ppt/slides/slide4.xml" Id="Rc3c9784d1d6b4890" /><Relationship Type="http://schemas.openxmlformats.org/officeDocument/2006/relationships/slide" Target="/ppt/slides/slide5.xml" Id="R72b12a60c8be4ba0" /><Relationship Type="http://schemas.openxmlformats.org/officeDocument/2006/relationships/slide" Target="/ppt/slides/slide6.xml" Id="R70453131c29b429b" /><Relationship Type="http://schemas.openxmlformats.org/officeDocument/2006/relationships/slide" Target="/ppt/slides/slide7.xml" Id="R3053a92299a3446f" /><Relationship Type="http://schemas.openxmlformats.org/officeDocument/2006/relationships/slide" Target="/ppt/slides/slide8.xml" Id="R2e866bb258ee42da" /><Relationship Type="http://schemas.openxmlformats.org/officeDocument/2006/relationships/slide" Target="/ppt/slides/slide9.xml" Id="Red388e4788ee419e" /><Relationship Type="http://schemas.openxmlformats.org/officeDocument/2006/relationships/slide" Target="/ppt/slides/slide10.xml" Id="Ra0aac816051e448c" /><Relationship Type="http://schemas.openxmlformats.org/officeDocument/2006/relationships/slide" Target="/ppt/slides/slide11.xml" Id="R70008ef628c34d34" /><Relationship Type="http://schemas.openxmlformats.org/officeDocument/2006/relationships/slide" Target="/ppt/slides/slide12.xml" Id="R7c41a45ef6de45eb" /><Relationship Type="http://schemas.openxmlformats.org/officeDocument/2006/relationships/slide" Target="/ppt/slides/slide13.xml" Id="Rdbc80379a7804134" /><Relationship Type="http://schemas.openxmlformats.org/officeDocument/2006/relationships/slide" Target="/ppt/slides/slide14.xml" Id="Rffa0069fbf374181" /><Relationship Type="http://schemas.openxmlformats.org/officeDocument/2006/relationships/slide" Target="/ppt/slides/slide15.xml" Id="R69ad3ec11924414a" /><Relationship Type="http://schemas.openxmlformats.org/officeDocument/2006/relationships/slide" Target="/ppt/slides/slide16.xml" Id="R98a510428cc64347" /><Relationship Type="http://schemas.openxmlformats.org/officeDocument/2006/relationships/slide" Target="/ppt/slides/slide17.xml" Id="R068253215f344571" /><Relationship Type="http://schemas.openxmlformats.org/officeDocument/2006/relationships/slide" Target="/ppt/slides/slide18.xml" Id="R0b14267064074a6a" /><Relationship Type="http://schemas.openxmlformats.org/officeDocument/2006/relationships/slide" Target="/ppt/slides/slide19.xml" Id="R8b9dc086ced54788" /><Relationship Type="http://schemas.openxmlformats.org/officeDocument/2006/relationships/slide" Target="/ppt/slides/slide20.xml" Id="R067e484937784e75" /><Relationship Type="http://schemas.openxmlformats.org/officeDocument/2006/relationships/slide" Target="/ppt/slides/slide21.xml" Id="R82868ea501ad419d" /><Relationship Type="http://schemas.openxmlformats.org/officeDocument/2006/relationships/slide" Target="/ppt/slides/slide22.xml" Id="Reca626c0ea2e41b5" /><Relationship Type="http://schemas.openxmlformats.org/officeDocument/2006/relationships/slide" Target="/ppt/slides/slide23.xml" Id="R3cf1234f6dab43a3" /><Relationship Type="http://schemas.openxmlformats.org/officeDocument/2006/relationships/slide" Target="/ppt/slides/slide24.xml" Id="Rb1058a7683a14e0b" /><Relationship Type="http://schemas.openxmlformats.org/officeDocument/2006/relationships/slide" Target="/ppt/slides/slide25.xml" Id="R51d01634029740d9" /><Relationship Type="http://schemas.openxmlformats.org/officeDocument/2006/relationships/slide" Target="/ppt/slides/slide26.xml" Id="R62ccd32e95ae458d" /><Relationship Type="http://schemas.openxmlformats.org/officeDocument/2006/relationships/slide" Target="/ppt/slides/slide27.xml" Id="R7dd70d808244471e" /><Relationship Type="http://schemas.openxmlformats.org/officeDocument/2006/relationships/slide" Target="/ppt/slides/slide28.xml" Id="Ra88112f00185470e" /><Relationship Type="http://schemas.openxmlformats.org/officeDocument/2006/relationships/slide" Target="/ppt/slides/slide29.xml" Id="Rdbc891452c0642d3" /><Relationship Type="http://schemas.openxmlformats.org/officeDocument/2006/relationships/slide" Target="/ppt/slides/slide30.xml" Id="R7bc105c925b140e0" /><Relationship Type="http://schemas.openxmlformats.org/officeDocument/2006/relationships/slide" Target="/ppt/slides/slide31.xml" Id="R4a87a28a4a1d4f60" /><Relationship Type="http://schemas.openxmlformats.org/officeDocument/2006/relationships/slide" Target="/ppt/slides/slide32.xml" Id="Rd9347fbf22a9461f" /><Relationship Type="http://schemas.openxmlformats.org/officeDocument/2006/relationships/slide" Target="/ppt/slides/slide33.xml" Id="Rea4e235eacdf4769" /><Relationship Type="http://schemas.openxmlformats.org/officeDocument/2006/relationships/slide" Target="/ppt/slides/slide34.xml" Id="R92c676d857f74a6d" /><Relationship Type="http://schemas.openxmlformats.org/officeDocument/2006/relationships/slide" Target="/ppt/slides/slide35.xml" Id="Re35e51c5cc654c90" /><Relationship Type="http://schemas.openxmlformats.org/officeDocument/2006/relationships/slide" Target="/ppt/slides/slide36.xml" Id="Rac6890c62ae64a1d" /><Relationship Type="http://schemas.openxmlformats.org/officeDocument/2006/relationships/slide" Target="/ppt/slides/slide37.xml" Id="Rce469a09039446bf" /><Relationship Type="http://schemas.openxmlformats.org/officeDocument/2006/relationships/slide" Target="/ppt/slides/slide38.xml" Id="R5ae80f4826d34a95" /><Relationship Type="http://schemas.openxmlformats.org/officeDocument/2006/relationships/slide" Target="/ppt/slides/slide39.xml" Id="R26535b31e1e1479b" /><Relationship Type="http://schemas.openxmlformats.org/officeDocument/2006/relationships/slide" Target="/ppt/slides/slide40.xml" Id="R5bfa36d06039415b" /><Relationship Type="http://schemas.openxmlformats.org/officeDocument/2006/relationships/slide" Target="/ppt/slides/slide41.xml" Id="R6b211c9155ea4f77" /><Relationship Type="http://schemas.openxmlformats.org/officeDocument/2006/relationships/slide" Target="/ppt/slides/slide42.xml" Id="R94f08c9cf0754e9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07d5b8d61244b9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fb1708dd42e43a2" /><Relationship Type="http://schemas.openxmlformats.org/officeDocument/2006/relationships/notesMaster" Target="/ppt/notesMasters/notesMaster1.xml" Id="R0694505f1af74165" /></Relationships>
</file>

<file path=ppt/notesSlides/_rels/notesSlide2.xml.rels>&#65279;<?xml version="1.0" encoding="utf-8"?><Relationships xmlns="http://schemas.openxmlformats.org/package/2006/relationships"><Relationship Type="http://schemas.openxmlformats.org/officeDocument/2006/relationships/slide" Target="/ppt/slides/slide2.xml" Id="R32ee8e24ea5e4998" /><Relationship Type="http://schemas.openxmlformats.org/officeDocument/2006/relationships/notesMaster" Target="/ppt/notesMasters/notesMaster1.xml" Id="Rb23f7e9018b64ea8" /></Relationships>
</file>

<file path=ppt/notesSlides/_rels/notesSlide3.xml.rels>&#65279;<?xml version="1.0" encoding="utf-8"?><Relationships xmlns="http://schemas.openxmlformats.org/package/2006/relationships"><Relationship Type="http://schemas.openxmlformats.org/officeDocument/2006/relationships/slide" Target="/ppt/slides/slide3.xml" Id="R3f347d1ede64488d" /><Relationship Type="http://schemas.openxmlformats.org/officeDocument/2006/relationships/notesMaster" Target="/ppt/notesMasters/notesMaster1.xml" Id="R01a1767dd5e74530" /></Relationships>
</file>

<file path=ppt/notesSlides/_rels/notesSlide4.xml.rels>&#65279;<?xml version="1.0" encoding="utf-8"?><Relationships xmlns="http://schemas.openxmlformats.org/package/2006/relationships"><Relationship Type="http://schemas.openxmlformats.org/officeDocument/2006/relationships/slide" Target="/ppt/slides/slide4.xml" Id="Re3e3b9962adb4720" /><Relationship Type="http://schemas.openxmlformats.org/officeDocument/2006/relationships/notesMaster" Target="/ppt/notesMasters/notesMaster1.xml" Id="R29ac982cfd6b45c4" /></Relationships>
</file>

<file path=ppt/notesSlides/_rels/notesSlide5.xml.rels>&#65279;<?xml version="1.0" encoding="utf-8"?><Relationships xmlns="http://schemas.openxmlformats.org/package/2006/relationships"><Relationship Type="http://schemas.openxmlformats.org/officeDocument/2006/relationships/slide" Target="/ppt/slides/slide5.xml" Id="Rec96a46c644c4b1b" /><Relationship Type="http://schemas.openxmlformats.org/officeDocument/2006/relationships/notesMaster" Target="/ppt/notesMasters/notesMaster1.xml" Id="Rc170097134c74a0e" /></Relationships>
</file>

<file path=ppt/notesSlides/_rels/notesSlide6.xml.rels>&#65279;<?xml version="1.0" encoding="utf-8"?><Relationships xmlns="http://schemas.openxmlformats.org/package/2006/relationships"><Relationship Type="http://schemas.openxmlformats.org/officeDocument/2006/relationships/slide" Target="/ppt/slides/slide6.xml" Id="Rb23a8ffeff164721" /><Relationship Type="http://schemas.openxmlformats.org/officeDocument/2006/relationships/notesMaster" Target="/ppt/notesMasters/notesMaster1.xml" Id="Rd88be3cee00447b2" /></Relationships>
</file>

<file path=ppt/notesSlides/_rels/notesSlide7.xml.rels>&#65279;<?xml version="1.0" encoding="utf-8"?><Relationships xmlns="http://schemas.openxmlformats.org/package/2006/relationships"><Relationship Type="http://schemas.openxmlformats.org/officeDocument/2006/relationships/slide" Target="/ppt/slides/slide7.xml" Id="R9c0681f2563c4df8" /><Relationship Type="http://schemas.openxmlformats.org/officeDocument/2006/relationships/notesMaster" Target="/ppt/notesMasters/notesMaster1.xml" Id="Rfffc901649c94291" /></Relationships>
</file>

<file path=ppt/notesSlides/_rels/notesSlide8.xml.rels>&#65279;<?xml version="1.0" encoding="utf-8"?><Relationships xmlns="http://schemas.openxmlformats.org/package/2006/relationships"><Relationship Type="http://schemas.openxmlformats.org/officeDocument/2006/relationships/slide" Target="/ppt/slides/slide8.xml" Id="R8644c7f5311c42e7" /><Relationship Type="http://schemas.openxmlformats.org/officeDocument/2006/relationships/notesMaster" Target="/ppt/notesMasters/notesMaster1.xml" Id="Rae38f7ca5940446d" /></Relationships>
</file>

<file path=ppt/notesSlides/_rels/notesSlide9.xml.rels>&#65279;<?xml version="1.0" encoding="utf-8"?><Relationships xmlns="http://schemas.openxmlformats.org/package/2006/relationships"><Relationship Type="http://schemas.openxmlformats.org/officeDocument/2006/relationships/slide" Target="/ppt/slides/slide9.xml" Id="R3f1a8095afe3498a" /><Relationship Type="http://schemas.openxmlformats.org/officeDocument/2006/relationships/notesMaster" Target="/ppt/notesMasters/notesMaster1.xml" Id="Reda043502755404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516fa698d80401d" /><Relationship Type="http://schemas.openxmlformats.org/officeDocument/2006/relationships/notesMaster" Target="/ppt/notesMasters/notesMaster1.xml" Id="R9d41682f4cd14ef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e5bdcf0fa9d4ac2" /><Relationship Type="http://schemas.openxmlformats.org/officeDocument/2006/relationships/notesMaster" Target="/ppt/notesMasters/notesMaster1.xml" Id="Rfc587feabe3f44a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817412cf0014755" /><Relationship Type="http://schemas.openxmlformats.org/officeDocument/2006/relationships/notesMaster" Target="/ppt/notesMasters/notesMaster1.xml" Id="R256c880118d5468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c30d2ca84fb4e56" /><Relationship Type="http://schemas.openxmlformats.org/officeDocument/2006/relationships/notesMaster" Target="/ppt/notesMasters/notesMaster1.xml" Id="R502bb96616f041a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afeb10a44394ec2" /><Relationship Type="http://schemas.openxmlformats.org/officeDocument/2006/relationships/notesMaster" Target="/ppt/notesMasters/notesMaster1.xml" Id="Rbc2bdc2c4d574c0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70aa9d1fc4a4a2c" /><Relationship Type="http://schemas.openxmlformats.org/officeDocument/2006/relationships/notesMaster" Target="/ppt/notesMasters/notesMaster1.xml" Id="R81627b6c8f1d4b2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27a3ad02fe64465" /><Relationship Type="http://schemas.openxmlformats.org/officeDocument/2006/relationships/notesMaster" Target="/ppt/notesMasters/notesMaster1.xml" Id="R6d5c4e67b781408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48fe678fc734b78" /><Relationship Type="http://schemas.openxmlformats.org/officeDocument/2006/relationships/notesMaster" Target="/ppt/notesMasters/notesMaster1.xml" Id="Re1d54fc378c2447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529e686494f4640" /><Relationship Type="http://schemas.openxmlformats.org/officeDocument/2006/relationships/notesMaster" Target="/ppt/notesMasters/notesMaster1.xml" Id="Rb76528a351b142c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12c62f5860a4f52" /><Relationship Type="http://schemas.openxmlformats.org/officeDocument/2006/relationships/notesMaster" Target="/ppt/notesMasters/notesMaster1.xml" Id="R4d15c9e1f2ac4ba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256b8be354c4dec" /><Relationship Type="http://schemas.openxmlformats.org/officeDocument/2006/relationships/notesMaster" Target="/ppt/notesMasters/notesMaster1.xml" Id="Rfc28d49a08df414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ed9befbf8e84a3b" /><Relationship Type="http://schemas.openxmlformats.org/officeDocument/2006/relationships/notesMaster" Target="/ppt/notesMasters/notesMaster1.xml" Id="R72fe29519e834dd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0354ac783d94715" /><Relationship Type="http://schemas.openxmlformats.org/officeDocument/2006/relationships/notesMaster" Target="/ppt/notesMasters/notesMaster1.xml" Id="R769d9df9195b4af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d22456fa24d45da" /><Relationship Type="http://schemas.openxmlformats.org/officeDocument/2006/relationships/notesMaster" Target="/ppt/notesMasters/notesMaster1.xml" Id="Rced21a17dc25441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aaa29333beb4ac6" /><Relationship Type="http://schemas.openxmlformats.org/officeDocument/2006/relationships/notesMaster" Target="/ppt/notesMasters/notesMaster1.xml" Id="R7a193bb1061a410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4ca7a252dcf44d2" /><Relationship Type="http://schemas.openxmlformats.org/officeDocument/2006/relationships/notesMaster" Target="/ppt/notesMasters/notesMaster1.xml" Id="Refd872443e8a461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0306c28ad454fa9" /><Relationship Type="http://schemas.openxmlformats.org/officeDocument/2006/relationships/notesMaster" Target="/ppt/notesMasters/notesMaster1.xml" Id="R846a11fa6c8349ee"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868b9ef820641ed" /><Relationship Type="http://schemas.openxmlformats.org/officeDocument/2006/relationships/notesMaster" Target="/ppt/notesMasters/notesMaster1.xml" Id="R735e06917edb498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333d143782a42d6" /><Relationship Type="http://schemas.openxmlformats.org/officeDocument/2006/relationships/notesMaster" Target="/ppt/notesMasters/notesMaster1.xml" Id="R92a386d7e09645d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12f6fea7cb4428d" /><Relationship Type="http://schemas.openxmlformats.org/officeDocument/2006/relationships/notesMaster" Target="/ppt/notesMasters/notesMaster1.xml" Id="R8d95fe0c371e4f8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f30c61e1fc84fac" /><Relationship Type="http://schemas.openxmlformats.org/officeDocument/2006/relationships/notesMaster" Target="/ppt/notesMasters/notesMaster1.xml" Id="Re6450ec199d241f6"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9018f0838084ed4" /><Relationship Type="http://schemas.openxmlformats.org/officeDocument/2006/relationships/notesMaster" Target="/ppt/notesMasters/notesMaster1.xml" Id="R0939a752ed6c48b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769c7a6451c44f2" /><Relationship Type="http://schemas.openxmlformats.org/officeDocument/2006/relationships/notesMaster" Target="/ppt/notesMasters/notesMaster1.xml" Id="R1e880ea7f161479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4090d4a527f46d8" /><Relationship Type="http://schemas.openxmlformats.org/officeDocument/2006/relationships/notesMaster" Target="/ppt/notesMasters/notesMaster1.xml" Id="R70740dbb32b4484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14233d60ef4148b6" /><Relationship Type="http://schemas.openxmlformats.org/officeDocument/2006/relationships/notesMaster" Target="/ppt/notesMasters/notesMaster1.xml" Id="R51df139dadb0438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024da623cba4eca" /><Relationship Type="http://schemas.openxmlformats.org/officeDocument/2006/relationships/notesMaster" Target="/ppt/notesMasters/notesMaster1.xml" Id="R8b48e56aa52c420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ec60d1fba844211" /><Relationship Type="http://schemas.openxmlformats.org/officeDocument/2006/relationships/notesMaster" Target="/ppt/notesMasters/notesMaster1.xml" Id="R46aef8529fb145d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1749a2881e6e4735" /><Relationship Type="http://schemas.openxmlformats.org/officeDocument/2006/relationships/notesMaster" Target="/ppt/notesMasters/notesMaster1.xml" Id="Rf0eb127ffa524164"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f6539fe54cb244e2" /><Relationship Type="http://schemas.openxmlformats.org/officeDocument/2006/relationships/notesMaster" Target="/ppt/notesMasters/notesMaster1.xml" Id="R2bec91f209ab44a4"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abc0887077144cfa" /><Relationship Type="http://schemas.openxmlformats.org/officeDocument/2006/relationships/notesMaster" Target="/ppt/notesMasters/notesMaster1.xml" Id="R603f88e9af054e1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a4d62d683f44418" /><Relationship Type="http://schemas.openxmlformats.org/officeDocument/2006/relationships/notesMaster" Target="/ppt/notesMasters/notesMaster1.xml" Id="Rd968718422f64451"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7e5608f1a5f41b8" /><Relationship Type="http://schemas.openxmlformats.org/officeDocument/2006/relationships/notesMaster" Target="/ppt/notesMasters/notesMaster1.xml" Id="R7ab27e9fa0184f8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f277b04807634d04" /><Relationship Type="http://schemas.openxmlformats.org/officeDocument/2006/relationships/notesMaster" Target="/ppt/notesMasters/notesMaster1.xml" Id="R4a87c4ae9f494bd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HSK3-40: Cảm xúc và giải quyết bất đồng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HSK3-40: Cảm xúc và giải quyết bất đồng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HSK3-40: Cảm xúc và giải quyết bất đồng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HSK3-40: Cảm xúc và giải quyết bất đồng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HSK3-40: Cảm xúc và giải quyết bất đồng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HSK3-40: Cảm xúc và giải quyết bất đồng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../Audio/HSK3-40_MODEL.mp3. Sau khi tải, giữ thư mục Audio cạnh thư mục Slides. Script: 心情。紧张。担心。失望。生气。难过。开心一点。理解。你今天怎么不太开心？。我和朋友有一点儿误会。。你们说清楚了吗？。还没有，我有点儿生气。。先听听他的想法吧。。好，我会找个时间和他谈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HSK3-40: Cảm xúc và giải quyết bất đồng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和朋友有误会。 / 找时间谈谈。.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HSK3-40: Cảm xúc và giải quyết bất đồng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心情 (xīn qíng) = tâm trạng. Chọn đáp án bằng chuột trong trình chiếu. Chế độ đội: 20 giây trao đổi, 10 giây giải thích. Nhóm đúng và giải thích được nhận hai điểm. Script GAME: 心情</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HSK3-40: Cảm xúc và giải quyết bất đồng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HSK3-40: Cảm xúc và giải quyết bất đồng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HSK3-40: Cảm xúc và giải quyết bất đồng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HSK3-40: Cảm xúc và giải quyết bất đồng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HSK3-40: Cảm xúc và giải quyết bất đồng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HSK3-40: Cảm xúc và giải quyết bất đồng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HSK3-41: Cảm xúc và giải quyết bất đồng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HSK3-41: Cảm xúc và giải quyết bất đồng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HSK3-41: Cảm xúc và giải quyết bất đồng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HSK3-41: Cảm xúc và giải quyết bất đồng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HSK3-41: Cảm xúc và giải quyết bất đồng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HSK3-41: Cảm xúc và giải quyết bất đồng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../Audio/HSK3-41_MODEL.mp3. Sau khi tải, giữ thư mục Audio cạnh thư mục Slides. Script: 误会。争论。同意。不同意。认为。觉得应该。原因是。听完。小安和朋友发生误会，还没有说清楚。小林建议他先听对方的想法。小安决定找时间谈一谈。.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HSK3-41: Cảm xúc và giải quyết bất đồng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和朋友有误会。 / 找时间谈谈。.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HSK3-41: Cảm xúc và giải quyết bất đồng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找时间谈谈。 Đối chiếu bài đọc để nêu bằng chứng. Chọn đáp án bằng chuột trong trình chiếu. Chế độ đội: 20 giây trao đổi, 10 giây giải thích. Nhóm đúng và giải thích được nhận hai điểm. Script GAME: 误会</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HSK3-41: Cảm xúc và giải quyết bất đồng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HSK3-41: Cảm xúc và giải quyết bất đồng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HSK3-41: Cảm xúc và giải quyết bất đồng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HSK3-41: Cảm xúc và giải quyết bất đồng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HSK3-41: Cảm xúc và giải quyết bất đồng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HSK3-41: Cảm xúc và giải quyết bất đồng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HSK3-42: Cảm xúc và giải quyết bất đồng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HSK3-42: Cảm xúc và giải quyết bất đồng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HSK3-42: Cảm xúc và giải quyết bất đồng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HSK3-42: Cảm xúc và giải quyết bất đồng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HSK3-42: Cảm xúc và giải quyết bất đồng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HSK3-42: Cảm xúc và giải quyết bất đồng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../Audio/HSK3-42_MODEL.mp3. Sau khi tải, giữ thư mục Audio cạnh thư mục Slides. Script: 说明白。互相。办法很多。冷静下来。解决问题。尊重意见。表达。沟通方式。小安和朋友发生误会，还没有说清楚。小林建议他先听对方的想法。小安决定找时间谈一谈。。小安为什么不开心？。他最后决定做什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HSK3-42: Cảm xúc và giải quyết bất đồng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和朋友有误会。 / 找时间谈谈。.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HSK3-42: Cảm xúc và giải quyết bất đồng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说明白 (shuō míng bái). Chọn đáp án bằng chuột trong trình chiếu. Chế độ đội: 20 giây trao đổi, 10 giây giải thích. Nhóm đúng và giải thích được nhận hai điểm. Script GAME: 说明白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HSK3-42: Cảm xúc và giải quyết bất đồng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HSK3-42: Cảm xúc và giải quyết bất đồng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HSK3-42: Cảm xúc và giải quyết bất đồng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HSK3-42: Cảm xúc và giải quyết bất đồng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HSK3-42: Cảm xúc và giải quyết bất đồng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HSK3-42: Cảm xúc và giải quyết bất đồng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9d227c8c446448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1306394709e4b9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aa8d2ab12c146c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b40fbeb64f441d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e4bbcb2e888447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711402ba6d647b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8BD0D57-C63C-421D-A503-38BBC9839BC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45DEAC0-51CE-4A4D-BA91-FEDC69254AE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45B2913-8BED-4E7F-88B4-E946E0C8A53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10B904E-F576-4BA2-9654-8A45CB0CB40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D780CDE-6479-4490-9B93-A4F23D6EF38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2FD29C7-9273-4F1B-A615-EBC67948F5A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42A228B-A167-4882-8825-33E7BF061E7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46512A1-E06B-4C9D-BBBF-E2726D90AD7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F57593B-7D61-4D0C-A6F1-C1933ED19CD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291962B-84B0-4E3E-B582-C601DC9E92BA}"/>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25ae575fc0840dc" /><Relationship Type="http://schemas.openxmlformats.org/officeDocument/2006/relationships/slideLayout" Target="/ppt/slideLayouts/slideLayout1.xml" Id="R210f11157bb34c6e" /><Relationship Type="http://schemas.openxmlformats.org/officeDocument/2006/relationships/slideLayout" Target="/ppt/slideLayouts/slideLayout2.xml" Id="Rff2c28f8fb4b4509" /><Relationship Type="http://schemas.openxmlformats.org/officeDocument/2006/relationships/slideLayout" Target="/ppt/slideLayouts/slideLayout3.xml" Id="R9841f1c3da6d49a2" /><Relationship Type="http://schemas.openxmlformats.org/officeDocument/2006/relationships/slideLayout" Target="/ppt/slideLayouts/slideLayout4.xml" Id="Reacde86055dd4cb4" /><Relationship Type="http://schemas.openxmlformats.org/officeDocument/2006/relationships/slideLayout" Target="/ppt/slideLayouts/slideLayout5.xml" Id="R50fdce745a7d4027" /><Relationship Type="http://schemas.openxmlformats.org/officeDocument/2006/relationships/slideLayout" Target="/ppt/slideLayouts/slideLayout6.xml" Id="R937e2ebfd39648a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10f11157bb34c6e"/>
    <p:sldLayoutId xmlns:r="http://schemas.openxmlformats.org/officeDocument/2006/relationships" id="2147483650" r:id="Rff2c28f8fb4b4509"/>
    <p:sldLayoutId xmlns:r="http://schemas.openxmlformats.org/officeDocument/2006/relationships" id="2147483651" r:id="R9841f1c3da6d49a2"/>
    <p:sldLayoutId xmlns:r="http://schemas.openxmlformats.org/officeDocument/2006/relationships" id="2147483652" r:id="Reacde86055dd4cb4"/>
    <p:sldLayoutId xmlns:r="http://schemas.openxmlformats.org/officeDocument/2006/relationships" id="2147483653" r:id="R50fdce745a7d4027"/>
    <p:sldLayoutId xmlns:r="http://schemas.openxmlformats.org/officeDocument/2006/relationships" id="2147483654" r:id="R937e2ebfd39648a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381b76f3a90404a" /><Relationship Type="http://schemas.openxmlformats.org/officeDocument/2006/relationships/notesSlide" Target="/ppt/notesSlides/notesSlide1.xml" Id="R3f1130e8c631414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68dea130ca564b1b" /><Relationship Type="http://schemas.openxmlformats.org/officeDocument/2006/relationships/notesSlide" Target="/ppt/notesSlides/notesSlide2.xml" Id="Rd549b84c51744bf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858fc99625534a26" /><Relationship Type="http://schemas.openxmlformats.org/officeDocument/2006/relationships/notesSlide" Target="/ppt/notesSlides/notesSlide3.xml" Id="R0c83209d4f18495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0ca6e7957534c22" /><Relationship Type="http://schemas.openxmlformats.org/officeDocument/2006/relationships/notesSlide" Target="/ppt/notesSlides/notesSlide4.xml" Id="R921bb53c724d4285"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a98dbfa187ba45b3" /><Relationship Type="http://schemas.openxmlformats.org/officeDocument/2006/relationships/notesSlide" Target="/ppt/notesSlides/notesSlide5.xml" Id="Ra00c75cc079d4062"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daf0059a73c14bb9"/><Relationship Type="http://schemas.openxmlformats.org/officeDocument/2006/relationships/notesSlide" Target="/ppt/notesSlides/notesSlide6.xml" Id="R7aca6a3905084a89"/><Relationship Id="rIdInteractive3" Type="http://schemas.openxmlformats.org/officeDocument/2006/relationships/hyperlink" Target="../Audio/HSK3-40_MODEL.mp3" TargetMode="External"/><Relationship Id="rIdEmbeddedAudio4" Type="http://schemas.openxmlformats.org/officeDocument/2006/relationships/audio" Target="../media/HSK3-40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b5a432a359d4cd3" /><Relationship Type="http://schemas.openxmlformats.org/officeDocument/2006/relationships/notesSlide" Target="/ppt/notesSlides/notesSlide7.xml" Id="R5b7939420cf44353"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567344e8191d4e7b"/><Relationship Type="http://schemas.openxmlformats.org/officeDocument/2006/relationships/notesSlide" Target="/ppt/notesSlides/notesSlide8.xml" Id="R1e6b03fbc4ca41a9"/><Relationship Id="rIdInteractive3" Type="http://schemas.openxmlformats.org/officeDocument/2006/relationships/hyperlink" Target="../Audio/HSK3-40_GAME.mp3" TargetMode="External"/><Relationship Id="rIdEmbeddedAudio4" Type="http://schemas.openxmlformats.org/officeDocument/2006/relationships/audio" Target="../media/HSK3-40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c5626e2be0094239"/><Relationship Type="http://schemas.openxmlformats.org/officeDocument/2006/relationships/notesSlide" Target="/ppt/notesSlides/notesSlide9.xml" Id="R972f416488ff4912"/><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b5dbcb57e0484bf2"/><Relationship Type="http://schemas.openxmlformats.org/officeDocument/2006/relationships/notesSlide" Target="/ppt/notesSlides/notesSlide10.xml" Id="R52f4609f314443c5"/><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ceff08ebec845c9" /><Relationship Type="http://schemas.openxmlformats.org/officeDocument/2006/relationships/notesSlide" Target="/ppt/notesSlides/notesSlide11.xml" Id="Ref425381736146f3"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96761dbd64714642"/><Relationship Type="http://schemas.openxmlformats.org/officeDocument/2006/relationships/notesSlide" Target="/ppt/notesSlides/notesSlide12.xml" Id="R6edfd8f91e1e490c"/><Relationship Id="rIdGif3" Type="http://schemas.openxmlformats.org/officeDocument/2006/relationships/image" Target="../media/stroke_24515.gif"/><Relationship Id="rIdGif4" Type="http://schemas.openxmlformats.org/officeDocument/2006/relationships/image" Target="../media/stroke_24773.gif"/><Relationship Id="rIdGif5" Type="http://schemas.openxmlformats.org/officeDocument/2006/relationships/image" Target="../media/stroke_32039.gif"/><Relationship Id="rIdGif6" Type="http://schemas.openxmlformats.org/officeDocument/2006/relationships/image" Target="../media/stroke_24352.gif"/><Relationship Id="rIdGif7" Type="http://schemas.openxmlformats.org/officeDocument/2006/relationships/image" Target="../media/stroke_25285.gif"/><Relationship Id="rIdGif8" Type="http://schemas.openxmlformats.org/officeDocument/2006/relationships/image" Target="../media/stroke_22833.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9da0fa3fbab84de0"/><Relationship Type="http://schemas.openxmlformats.org/officeDocument/2006/relationships/notesSlide" Target="/ppt/notesSlides/notesSlide13.xml" Id="R256e8a4e0b0745be"/><Relationship Id="rIdInteractive3" Type="http://schemas.openxmlformats.org/officeDocument/2006/relationships/hyperlink" Target="../Audio/HSK3-40_MODEL.mp3" TargetMode="External"/><Relationship Id="rIdEmbeddedAudio4" Type="http://schemas.openxmlformats.org/officeDocument/2006/relationships/audio" Target="../media/HSK3-40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6ce92f61360f4fbd" /><Relationship Type="http://schemas.openxmlformats.org/officeDocument/2006/relationships/notesSlide" Target="/ppt/notesSlides/notesSlide14.xml" Id="R904481a4c4b44f8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3c59de83358f471d" /><Relationship Type="http://schemas.openxmlformats.org/officeDocument/2006/relationships/notesSlide" Target="/ppt/notesSlides/notesSlide15.xml" Id="R27093fb81350491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8842f8eb632844c5" /><Relationship Type="http://schemas.openxmlformats.org/officeDocument/2006/relationships/notesSlide" Target="/ppt/notesSlides/notesSlide16.xml" Id="Rde2385729fcf4cc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99dd40892cca4af9" /><Relationship Type="http://schemas.openxmlformats.org/officeDocument/2006/relationships/notesSlide" Target="/ppt/notesSlides/notesSlide17.xml" Id="R843fff46fd6f4c5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33434bec498949d0" /><Relationship Type="http://schemas.openxmlformats.org/officeDocument/2006/relationships/notesSlide" Target="/ppt/notesSlides/notesSlide18.xml" Id="R297985ec57154e3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0bfecfd1c8f640e2" /><Relationship Type="http://schemas.openxmlformats.org/officeDocument/2006/relationships/notesSlide" Target="/ppt/notesSlides/notesSlide19.xml" Id="R5e33b0aa70854718"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e9a37d92071d4779"/><Relationship Type="http://schemas.openxmlformats.org/officeDocument/2006/relationships/notesSlide" Target="/ppt/notesSlides/notesSlide20.xml" Id="Rb1e8cdc0c0ec4379"/><Relationship Id="rIdInteractive3" Type="http://schemas.openxmlformats.org/officeDocument/2006/relationships/hyperlink" Target="../Audio/HSK3-41_MODEL.mp3" TargetMode="External"/><Relationship Id="rIdEmbeddedAudio4" Type="http://schemas.openxmlformats.org/officeDocument/2006/relationships/audio" Target="../media/HSK3-41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ea9c558632644aa1" /><Relationship Type="http://schemas.openxmlformats.org/officeDocument/2006/relationships/notesSlide" Target="/ppt/notesSlides/notesSlide21.xml" Id="R9f1045e6a8064747"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c44421b71ba3438b"/><Relationship Type="http://schemas.openxmlformats.org/officeDocument/2006/relationships/notesSlide" Target="/ppt/notesSlides/notesSlide22.xml" Id="R04757aee26254741"/><Relationship Id="rIdInteractive3" Type="http://schemas.openxmlformats.org/officeDocument/2006/relationships/hyperlink" Target="../Audio/HSK3-41_GAME.mp3" TargetMode="External"/><Relationship Id="rIdEmbeddedAudio4" Type="http://schemas.openxmlformats.org/officeDocument/2006/relationships/audio" Target="../media/HSK3-41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ffc3c86816114d36"/><Relationship Type="http://schemas.openxmlformats.org/officeDocument/2006/relationships/notesSlide" Target="/ppt/notesSlides/notesSlide23.xml" Id="R296f77e90404440d"/><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d2e40e224d3b47e6"/><Relationship Type="http://schemas.openxmlformats.org/officeDocument/2006/relationships/notesSlide" Target="/ppt/notesSlides/notesSlide24.xml" Id="R7593369b61f04bff"/><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fb98ee468cfa463f" /><Relationship Type="http://schemas.openxmlformats.org/officeDocument/2006/relationships/notesSlide" Target="/ppt/notesSlides/notesSlide25.xml" Id="Rf2e2c4ea5de14848"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e9afda902a854f04"/><Relationship Type="http://schemas.openxmlformats.org/officeDocument/2006/relationships/notesSlide" Target="/ppt/notesSlides/notesSlide26.xml" Id="R8b78c3b3ec584550"/><Relationship Id="rIdGif3" Type="http://schemas.openxmlformats.org/officeDocument/2006/relationships/image" Target="../media/stroke_35823.gif"/><Relationship Id="rIdGif4" Type="http://schemas.openxmlformats.org/officeDocument/2006/relationships/image" Target="../media/stroke_20250.gif"/><Relationship Id="rIdGif5" Type="http://schemas.openxmlformats.org/officeDocument/2006/relationships/image" Target="../media/stroke_20105.gif"/><Relationship Id="rIdGif6" Type="http://schemas.openxmlformats.org/officeDocument/2006/relationships/image" Target="../media/stroke_35770.gif"/><Relationship Id="rIdGif7" Type="http://schemas.openxmlformats.org/officeDocument/2006/relationships/image" Target="../media/stroke_21516.gif"/><Relationship Id="rIdGif8" Type="http://schemas.openxmlformats.org/officeDocument/2006/relationships/image" Target="../media/stroke_24847.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117aca378a6f4c18"/><Relationship Type="http://schemas.openxmlformats.org/officeDocument/2006/relationships/notesSlide" Target="/ppt/notesSlides/notesSlide27.xml" Id="R98272ca63c534321"/><Relationship Id="rIdInteractive3" Type="http://schemas.openxmlformats.org/officeDocument/2006/relationships/hyperlink" Target="../Audio/HSK3-41_MODEL.mp3" TargetMode="External"/><Relationship Id="rIdEmbeddedAudio4" Type="http://schemas.openxmlformats.org/officeDocument/2006/relationships/audio" Target="../media/HSK3-41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d098c63a807c4de7" /><Relationship Type="http://schemas.openxmlformats.org/officeDocument/2006/relationships/notesSlide" Target="/ppt/notesSlides/notesSlide28.xml" Id="R1b62bb7a48264cd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7223d0a876ca41a8" /><Relationship Type="http://schemas.openxmlformats.org/officeDocument/2006/relationships/notesSlide" Target="/ppt/notesSlides/notesSlide29.xml" Id="R7ccf934b816b485f"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128f5cb7db6a4954" /><Relationship Type="http://schemas.openxmlformats.org/officeDocument/2006/relationships/notesSlide" Target="/ppt/notesSlides/notesSlide30.xml" Id="R7cc7a8869170407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eed2c0628b664c16" /><Relationship Type="http://schemas.openxmlformats.org/officeDocument/2006/relationships/notesSlide" Target="/ppt/notesSlides/notesSlide31.xml" Id="R217abfede855496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3bbc681de6904306" /><Relationship Type="http://schemas.openxmlformats.org/officeDocument/2006/relationships/notesSlide" Target="/ppt/notesSlides/notesSlide32.xml" Id="Ra2a05ad7d9814c1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8039047e23ba4c14" /><Relationship Type="http://schemas.openxmlformats.org/officeDocument/2006/relationships/notesSlide" Target="/ppt/notesSlides/notesSlide33.xml" Id="R38aead01cd2f4fa5"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25517b2aaf064590"/><Relationship Type="http://schemas.openxmlformats.org/officeDocument/2006/relationships/notesSlide" Target="/ppt/notesSlides/notesSlide34.xml" Id="R07009566872840ba"/><Relationship Id="rIdInteractive3" Type="http://schemas.openxmlformats.org/officeDocument/2006/relationships/hyperlink" Target="../Audio/HSK3-42_MODEL.mp3" TargetMode="External"/><Relationship Id="rIdEmbeddedAudio4" Type="http://schemas.openxmlformats.org/officeDocument/2006/relationships/audio" Target="../media/HSK3-42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55ac4de56fa342f7" /><Relationship Type="http://schemas.openxmlformats.org/officeDocument/2006/relationships/notesSlide" Target="/ppt/notesSlides/notesSlide35.xml" Id="R149e70075a784a7d"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00f73a8a7e9b4ad1"/><Relationship Type="http://schemas.openxmlformats.org/officeDocument/2006/relationships/notesSlide" Target="/ppt/notesSlides/notesSlide36.xml" Id="R4d77fd01749a417d"/><Relationship Id="rIdInteractive3" Type="http://schemas.openxmlformats.org/officeDocument/2006/relationships/hyperlink" Target="../Audio/HSK3-42_GAME.mp3" TargetMode="External"/><Relationship Id="rIdEmbeddedAudio4" Type="http://schemas.openxmlformats.org/officeDocument/2006/relationships/audio" Target="../media/HSK3-42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033ebd1babad41d7"/><Relationship Type="http://schemas.openxmlformats.org/officeDocument/2006/relationships/notesSlide" Target="/ppt/notesSlides/notesSlide37.xml" Id="R7769d9e7fc674633"/><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67a0a611356e4a79"/><Relationship Type="http://schemas.openxmlformats.org/officeDocument/2006/relationships/notesSlide" Target="/ppt/notesSlides/notesSlide38.xml" Id="Rd3e87efb727c4a27"/><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bc770dc31bea4e9b" /><Relationship Type="http://schemas.openxmlformats.org/officeDocument/2006/relationships/notesSlide" Target="/ppt/notesSlides/notesSlide39.xml" Id="R71e221f55ff5477a"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e80be997abcc4735"/><Relationship Type="http://schemas.openxmlformats.org/officeDocument/2006/relationships/notesSlide" Target="/ppt/notesSlides/notesSlide40.xml" Id="Rec16950def1b4a34"/><Relationship Id="rIdGif3" Type="http://schemas.openxmlformats.org/officeDocument/2006/relationships/image" Target="../media/stroke_35828.gif"/><Relationship Id="rIdGif4" Type="http://schemas.openxmlformats.org/officeDocument/2006/relationships/image" Target="../media/stroke_26126.gif"/><Relationship Id="rIdGif5" Type="http://schemas.openxmlformats.org/officeDocument/2006/relationships/image" Target="../media/stroke_30333.gif"/><Relationship Id="rIdGif6" Type="http://schemas.openxmlformats.org/officeDocument/2006/relationships/image" Target="../media/stroke_20114.gif"/><Relationship Id="rIdGif7" Type="http://schemas.openxmlformats.org/officeDocument/2006/relationships/image" Target="../media/stroke_30456.gif"/><Relationship Id="rIdGif8" Type="http://schemas.openxmlformats.org/officeDocument/2006/relationships/image" Target="../media/stroke_21150.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44ec5bd4817a47e0"/><Relationship Type="http://schemas.openxmlformats.org/officeDocument/2006/relationships/notesSlide" Target="/ppt/notesSlides/notesSlide41.xml" Id="R93ea3c9143ac417a"/><Relationship Id="rIdInteractive3" Type="http://schemas.openxmlformats.org/officeDocument/2006/relationships/hyperlink" Target="../Audio/HSK3-42_MODEL.mp3" TargetMode="External"/><Relationship Id="rIdEmbeddedAudio4" Type="http://schemas.openxmlformats.org/officeDocument/2006/relationships/audio" Target="../media/HSK3-42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9110789f47524fc4" /><Relationship Type="http://schemas.openxmlformats.org/officeDocument/2006/relationships/notesSlide" Target="/ppt/notesSlides/notesSlide42.xml" Id="R3d4524a3e5044f5d"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B190D10-81AC-4168-9702-9148E3A9051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HSK3-40</a:t>
            </a:r>
          </a:p>
        </p:txBody>
      </p:sp>
      <p:sp>
        <p:nvSpPr>
          <p:cNvPr id="2" name="heading">
            <a:extLst xmlns:a="http://schemas.openxmlformats.org/drawingml/2006/main">
              <a:ext uri="{FF2B5EF4-FFF2-40B4-BE49-F238E27FC236}">
                <a16:creationId xmlns:a16="http://schemas.microsoft.com/office/drawing/2014/main" id="{C846115A-54DE-48E7-B85C-F86F8E926FB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Cảm xúc và giải quyết bất đồng</a:t>
            </a:r>
          </a:p>
        </p:txBody>
      </p:sp>
      <p:sp>
        <p:nvSpPr>
          <p:cNvPr id="3" name="page">
            <a:extLst xmlns:a="http://schemas.openxmlformats.org/drawingml/2006/main">
              <a:ext uri="{FF2B5EF4-FFF2-40B4-BE49-F238E27FC236}">
                <a16:creationId xmlns:a16="http://schemas.microsoft.com/office/drawing/2014/main" id="{C969AC8F-AB75-4CF4-A876-0095881F41C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DF5C6EF8-4ED0-42E3-9BB4-FE72001849A9}"/>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cảm xúc và giải quyết bất đồng;</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lấy thông tin chính.</a:t>
            </a:r>
          </a:p>
        </p:txBody>
      </p:sp>
      <p:sp>
        <p:nvSpPr>
          <p:cNvPr id="5" name="duration">
            <a:extLst xmlns:a="http://schemas.openxmlformats.org/drawingml/2006/main">
              <a:ext uri="{FF2B5EF4-FFF2-40B4-BE49-F238E27FC236}">
                <a16:creationId xmlns:a16="http://schemas.microsoft.com/office/drawing/2014/main" id="{0E970F22-1650-46D5-BC6A-9F25F002C8BA}"/>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106008252"/>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35E1C19-040B-42C7-9AB7-07D7EFA634A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HSK3-40</a:t>
            </a:r>
          </a:p>
        </p:txBody>
      </p:sp>
      <p:sp>
        <p:nvSpPr>
          <p:cNvPr id="2" name="heading">
            <a:extLst xmlns:a="http://schemas.openxmlformats.org/drawingml/2006/main">
              <a:ext uri="{FF2B5EF4-FFF2-40B4-BE49-F238E27FC236}">
                <a16:creationId xmlns:a16="http://schemas.microsoft.com/office/drawing/2014/main" id="{7DD3DB73-6BD6-4864-A37A-24E84A14197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B092C6A3-4433-4CFE-AFE5-1ED7FBE8F66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D19DB0E5-C45B-402C-AC6B-EAB1D18EF712}"/>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发生过     记住     感到</a:t>
            </a:r>
          </a:p>
        </p:txBody>
      </p:sp>
      <p:sp>
        <p:nvSpPr>
          <p:cNvPr id="5" name="retrieval">
            <a:extLst xmlns:a="http://schemas.openxmlformats.org/drawingml/2006/main">
              <a:ext uri="{FF2B5EF4-FFF2-40B4-BE49-F238E27FC236}">
                <a16:creationId xmlns:a16="http://schemas.microsoft.com/office/drawing/2014/main" id="{C6C4BB53-09E4-4859-AD93-BC68F6736FCB}"/>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616835678"/>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1E0ADD81-6F55-4DB9-BA6E-F1819BA7AAB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HSK3-40</a:t>
            </a:r>
          </a:p>
        </p:txBody>
      </p:sp>
      <p:sp>
        <p:nvSpPr>
          <p:cNvPr id="2" name="heading">
            <a:extLst xmlns:a="http://schemas.openxmlformats.org/drawingml/2006/main">
              <a:ext uri="{FF2B5EF4-FFF2-40B4-BE49-F238E27FC236}">
                <a16:creationId xmlns:a16="http://schemas.microsoft.com/office/drawing/2014/main" id="{DB10358F-5FBD-46B5-ABD6-9FB63ABBE36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88325216-D7C7-4D7F-AA20-48C424D7EA5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6E98554-8AD0-4C5A-B0CB-CBB9612E32A8}"/>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心情</a:t>
            </a:r>
          </a:p>
        </p:txBody>
      </p:sp>
      <p:sp>
        <p:nvSpPr>
          <p:cNvPr id="5" name="py0">
            <a:extLst xmlns:a="http://schemas.openxmlformats.org/drawingml/2006/main">
              <a:ext uri="{FF2B5EF4-FFF2-40B4-BE49-F238E27FC236}">
                <a16:creationId xmlns:a16="http://schemas.microsoft.com/office/drawing/2014/main" id="{E99EAAC5-673F-4A7D-8536-56041BAD33B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xīn qíng</a:t>
            </a:r>
          </a:p>
        </p:txBody>
      </p:sp>
      <p:sp>
        <p:nvSpPr>
          <p:cNvPr id="6" name="vi0">
            <a:extLst xmlns:a="http://schemas.openxmlformats.org/drawingml/2006/main">
              <a:ext uri="{FF2B5EF4-FFF2-40B4-BE49-F238E27FC236}">
                <a16:creationId xmlns:a16="http://schemas.microsoft.com/office/drawing/2014/main" id="{55464F9A-5A88-4C36-9D21-A35391E7C7D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tâm trạng</a:t>
            </a:r>
          </a:p>
        </p:txBody>
      </p:sp>
      <p:sp>
        <p:nvSpPr>
          <p:cNvPr id="7" name="zh1">
            <a:extLst xmlns:a="http://schemas.openxmlformats.org/drawingml/2006/main">
              <a:ext uri="{FF2B5EF4-FFF2-40B4-BE49-F238E27FC236}">
                <a16:creationId xmlns:a16="http://schemas.microsoft.com/office/drawing/2014/main" id="{AD94169D-640F-4780-AF76-3D9B9E9753BE}"/>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紧张</a:t>
            </a:r>
          </a:p>
        </p:txBody>
      </p:sp>
      <p:sp>
        <p:nvSpPr>
          <p:cNvPr id="8" name="py1">
            <a:extLst xmlns:a="http://schemas.openxmlformats.org/drawingml/2006/main">
              <a:ext uri="{FF2B5EF4-FFF2-40B4-BE49-F238E27FC236}">
                <a16:creationId xmlns:a16="http://schemas.microsoft.com/office/drawing/2014/main" id="{06928529-3900-40CE-A811-1FFBD05F6311}"/>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jǐn zhāng</a:t>
            </a:r>
          </a:p>
        </p:txBody>
      </p:sp>
      <p:sp>
        <p:nvSpPr>
          <p:cNvPr id="9" name="vi1">
            <a:extLst xmlns:a="http://schemas.openxmlformats.org/drawingml/2006/main">
              <a:ext uri="{FF2B5EF4-FFF2-40B4-BE49-F238E27FC236}">
                <a16:creationId xmlns:a16="http://schemas.microsoft.com/office/drawing/2014/main" id="{99DBB9AA-18D5-4E44-8EF5-9C2D63F303B5}"/>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căng thẳng</a:t>
            </a:r>
          </a:p>
        </p:txBody>
      </p:sp>
      <p:sp>
        <p:nvSpPr>
          <p:cNvPr id="10" name="zh2">
            <a:extLst xmlns:a="http://schemas.openxmlformats.org/drawingml/2006/main">
              <a:ext uri="{FF2B5EF4-FFF2-40B4-BE49-F238E27FC236}">
                <a16:creationId xmlns:a16="http://schemas.microsoft.com/office/drawing/2014/main" id="{300E7A72-9463-4B11-9100-6561047A9394}"/>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担心</a:t>
            </a:r>
          </a:p>
        </p:txBody>
      </p:sp>
      <p:sp>
        <p:nvSpPr>
          <p:cNvPr id="11" name="py2">
            <a:extLst xmlns:a="http://schemas.openxmlformats.org/drawingml/2006/main">
              <a:ext uri="{FF2B5EF4-FFF2-40B4-BE49-F238E27FC236}">
                <a16:creationId xmlns:a16="http://schemas.microsoft.com/office/drawing/2014/main" id="{A16629C7-4C23-4510-9419-E26B02882CDF}"/>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dānxīn</a:t>
            </a:r>
          </a:p>
        </p:txBody>
      </p:sp>
      <p:sp>
        <p:nvSpPr>
          <p:cNvPr id="12" name="vi2">
            <a:extLst xmlns:a="http://schemas.openxmlformats.org/drawingml/2006/main">
              <a:ext uri="{FF2B5EF4-FFF2-40B4-BE49-F238E27FC236}">
                <a16:creationId xmlns:a16="http://schemas.microsoft.com/office/drawing/2014/main" id="{3FB7F470-250F-418A-AE7C-4214A719F2DB}"/>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lo</a:t>
            </a:r>
          </a:p>
        </p:txBody>
      </p:sp>
      <p:sp>
        <p:nvSpPr>
          <p:cNvPr id="13" name="zh3">
            <a:extLst xmlns:a="http://schemas.openxmlformats.org/drawingml/2006/main">
              <a:ext uri="{FF2B5EF4-FFF2-40B4-BE49-F238E27FC236}">
                <a16:creationId xmlns:a16="http://schemas.microsoft.com/office/drawing/2014/main" id="{68ABFF99-35A2-4DA2-B2DE-777DA44B2641}"/>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失望</a:t>
            </a:r>
          </a:p>
        </p:txBody>
      </p:sp>
      <p:sp>
        <p:nvSpPr>
          <p:cNvPr id="14" name="py3">
            <a:extLst xmlns:a="http://schemas.openxmlformats.org/drawingml/2006/main">
              <a:ext uri="{FF2B5EF4-FFF2-40B4-BE49-F238E27FC236}">
                <a16:creationId xmlns:a16="http://schemas.microsoft.com/office/drawing/2014/main" id="{54F5B390-8599-422B-A3B4-8493E1C57F64}"/>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shī wàng</a:t>
            </a:r>
          </a:p>
        </p:txBody>
      </p:sp>
      <p:sp>
        <p:nvSpPr>
          <p:cNvPr id="15" name="vi3">
            <a:extLst xmlns:a="http://schemas.openxmlformats.org/drawingml/2006/main">
              <a:ext uri="{FF2B5EF4-FFF2-40B4-BE49-F238E27FC236}">
                <a16:creationId xmlns:a16="http://schemas.microsoft.com/office/drawing/2014/main" id="{A5A20829-AEFA-4777-974D-3E93496F7CC9}"/>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thất vọng</a:t>
            </a:r>
          </a:p>
        </p:txBody>
      </p:sp>
      <p:sp>
        <p:nvSpPr>
          <p:cNvPr id="16" name="zh4">
            <a:extLst xmlns:a="http://schemas.openxmlformats.org/drawingml/2006/main">
              <a:ext uri="{FF2B5EF4-FFF2-40B4-BE49-F238E27FC236}">
                <a16:creationId xmlns:a16="http://schemas.microsoft.com/office/drawing/2014/main" id="{B6299C91-5C2B-4C98-8573-8DFF7DA6B4CC}"/>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生气</a:t>
            </a:r>
          </a:p>
        </p:txBody>
      </p:sp>
      <p:sp>
        <p:nvSpPr>
          <p:cNvPr id="17" name="py4">
            <a:extLst xmlns:a="http://schemas.openxmlformats.org/drawingml/2006/main">
              <a:ext uri="{FF2B5EF4-FFF2-40B4-BE49-F238E27FC236}">
                <a16:creationId xmlns:a16="http://schemas.microsoft.com/office/drawing/2014/main" id="{73A3C1EC-944A-4BD1-B889-CC00E7BCC257}"/>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shēngqì</a:t>
            </a:r>
          </a:p>
        </p:txBody>
      </p:sp>
      <p:sp>
        <p:nvSpPr>
          <p:cNvPr id="18" name="vi4">
            <a:extLst xmlns:a="http://schemas.openxmlformats.org/drawingml/2006/main">
              <a:ext uri="{FF2B5EF4-FFF2-40B4-BE49-F238E27FC236}">
                <a16:creationId xmlns:a16="http://schemas.microsoft.com/office/drawing/2014/main" id="{3A95E79C-7E50-44EF-8DD6-2B0726FD3CD2}"/>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tức giận</a:t>
            </a:r>
          </a:p>
        </p:txBody>
      </p:sp>
      <p:sp>
        <p:nvSpPr>
          <p:cNvPr id="19" name="zh5">
            <a:extLst xmlns:a="http://schemas.openxmlformats.org/drawingml/2006/main">
              <a:ext uri="{FF2B5EF4-FFF2-40B4-BE49-F238E27FC236}">
                <a16:creationId xmlns:a16="http://schemas.microsoft.com/office/drawing/2014/main" id="{1AE65728-E2D2-419A-BFE2-39037986FC95}"/>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难过</a:t>
            </a:r>
          </a:p>
        </p:txBody>
      </p:sp>
      <p:sp>
        <p:nvSpPr>
          <p:cNvPr id="20" name="py5">
            <a:extLst xmlns:a="http://schemas.openxmlformats.org/drawingml/2006/main">
              <a:ext uri="{FF2B5EF4-FFF2-40B4-BE49-F238E27FC236}">
                <a16:creationId xmlns:a16="http://schemas.microsoft.com/office/drawing/2014/main" id="{FCE6175A-1907-4602-8987-62473D44302D}"/>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nánguò</a:t>
            </a:r>
          </a:p>
        </p:txBody>
      </p:sp>
      <p:sp>
        <p:nvSpPr>
          <p:cNvPr id="21" name="vi5">
            <a:extLst xmlns:a="http://schemas.openxmlformats.org/drawingml/2006/main">
              <a:ext uri="{FF2B5EF4-FFF2-40B4-BE49-F238E27FC236}">
                <a16:creationId xmlns:a16="http://schemas.microsoft.com/office/drawing/2014/main" id="{075699B8-CF97-4735-9610-6BA7E6EB7A63}"/>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buồn</a:t>
            </a:r>
          </a:p>
        </p:txBody>
      </p:sp>
      <p:sp>
        <p:nvSpPr>
          <p:cNvPr id="22" name="zh6">
            <a:extLst xmlns:a="http://schemas.openxmlformats.org/drawingml/2006/main">
              <a:ext uri="{FF2B5EF4-FFF2-40B4-BE49-F238E27FC236}">
                <a16:creationId xmlns:a16="http://schemas.microsoft.com/office/drawing/2014/main" id="{B4FC5094-12B1-4EAB-9C20-A58F2CBAFE11}"/>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开心一点</a:t>
            </a:r>
          </a:p>
        </p:txBody>
      </p:sp>
      <p:sp>
        <p:nvSpPr>
          <p:cNvPr id="23" name="py6">
            <a:extLst xmlns:a="http://schemas.openxmlformats.org/drawingml/2006/main">
              <a:ext uri="{FF2B5EF4-FFF2-40B4-BE49-F238E27FC236}">
                <a16:creationId xmlns:a16="http://schemas.microsoft.com/office/drawing/2014/main" id="{EEE41F78-24E0-4C16-8822-474785CF488C}"/>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kāi xīn yì diǎn</a:t>
            </a:r>
          </a:p>
        </p:txBody>
      </p:sp>
      <p:sp>
        <p:nvSpPr>
          <p:cNvPr id="24" name="vi6">
            <a:extLst xmlns:a="http://schemas.openxmlformats.org/drawingml/2006/main">
              <a:ext uri="{FF2B5EF4-FFF2-40B4-BE49-F238E27FC236}">
                <a16:creationId xmlns:a16="http://schemas.microsoft.com/office/drawing/2014/main" id="{2AF617F1-C402-4FA0-8E17-846D74E1A4A6}"/>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vui hơn chút</a:t>
            </a:r>
          </a:p>
        </p:txBody>
      </p:sp>
      <p:sp>
        <p:nvSpPr>
          <p:cNvPr id="25" name="zh7">
            <a:extLst xmlns:a="http://schemas.openxmlformats.org/drawingml/2006/main">
              <a:ext uri="{FF2B5EF4-FFF2-40B4-BE49-F238E27FC236}">
                <a16:creationId xmlns:a16="http://schemas.microsoft.com/office/drawing/2014/main" id="{382EF55D-90B8-4E19-964F-442919079533}"/>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理解</a:t>
            </a:r>
          </a:p>
        </p:txBody>
      </p:sp>
      <p:sp>
        <p:nvSpPr>
          <p:cNvPr id="26" name="py7">
            <a:extLst xmlns:a="http://schemas.openxmlformats.org/drawingml/2006/main">
              <a:ext uri="{FF2B5EF4-FFF2-40B4-BE49-F238E27FC236}">
                <a16:creationId xmlns:a16="http://schemas.microsoft.com/office/drawing/2014/main" id="{0406000A-2A43-4F84-BF30-D47FC23AAC15}"/>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lǐ jiě</a:t>
            </a:r>
          </a:p>
        </p:txBody>
      </p:sp>
      <p:sp>
        <p:nvSpPr>
          <p:cNvPr id="27" name="vi7">
            <a:extLst xmlns:a="http://schemas.openxmlformats.org/drawingml/2006/main">
              <a:ext uri="{FF2B5EF4-FFF2-40B4-BE49-F238E27FC236}">
                <a16:creationId xmlns:a16="http://schemas.microsoft.com/office/drawing/2014/main" id="{89605EAC-8E87-4657-B81F-74718EB825C2}"/>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hiểu thông cảm</a:t>
            </a:r>
          </a:p>
        </p:txBody>
      </p:sp>
    </p:spTree>
    <p:extLst>
      <p:ext uri="{BB962C8B-B14F-4D97-AF65-F5344CB8AC3E}">
        <p14:creationId xmlns:p14="http://schemas.microsoft.com/office/powerpoint/2010/main" val="1885291994"/>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3A5F04B2-5E80-4B53-9A4F-85FF3E0446B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HSK3-40</a:t>
            </a:r>
          </a:p>
        </p:txBody>
      </p:sp>
      <p:sp>
        <p:nvSpPr>
          <p:cNvPr id="2" name="heading">
            <a:extLst xmlns:a="http://schemas.openxmlformats.org/drawingml/2006/main">
              <a:ext uri="{FF2B5EF4-FFF2-40B4-BE49-F238E27FC236}">
                <a16:creationId xmlns:a16="http://schemas.microsoft.com/office/drawing/2014/main" id="{F1291CE0-006D-4464-A352-78518B61A7A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9C4A2481-2E7F-455D-B3A9-8B4E65BEF43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5815E718-5558-4E6E-BB9D-516A92993C0B}"/>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常用</a:t>
            </a:r>
          </a:p>
        </p:txBody>
      </p:sp>
      <p:sp>
        <p:nvSpPr>
          <p:cNvPr id="5" name="py0">
            <a:extLst xmlns:a="http://schemas.openxmlformats.org/drawingml/2006/main">
              <a:ext uri="{FF2B5EF4-FFF2-40B4-BE49-F238E27FC236}">
                <a16:creationId xmlns:a16="http://schemas.microsoft.com/office/drawing/2014/main" id="{C8BAC988-A54D-4791-BECB-F45E708F2C8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cháng yòng</a:t>
            </a:r>
          </a:p>
        </p:txBody>
      </p:sp>
      <p:sp>
        <p:nvSpPr>
          <p:cNvPr id="6" name="vi0">
            <a:extLst xmlns:a="http://schemas.openxmlformats.org/drawingml/2006/main">
              <a:ext uri="{FF2B5EF4-FFF2-40B4-BE49-F238E27FC236}">
                <a16:creationId xmlns:a16="http://schemas.microsoft.com/office/drawing/2014/main" id="{A02899F9-9602-4316-A422-590ACE43584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thường dùng</a:t>
            </a:r>
          </a:p>
        </p:txBody>
      </p:sp>
      <p:sp>
        <p:nvSpPr>
          <p:cNvPr id="7" name="zh1">
            <a:extLst xmlns:a="http://schemas.openxmlformats.org/drawingml/2006/main">
              <a:ext uri="{FF2B5EF4-FFF2-40B4-BE49-F238E27FC236}">
                <a16:creationId xmlns:a16="http://schemas.microsoft.com/office/drawing/2014/main" id="{82E74EE6-9E7F-4832-99D1-8DADBF97939E}"/>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关于</a:t>
            </a:r>
          </a:p>
        </p:txBody>
      </p:sp>
      <p:sp>
        <p:nvSpPr>
          <p:cNvPr id="8" name="py1">
            <a:extLst xmlns:a="http://schemas.openxmlformats.org/drawingml/2006/main">
              <a:ext uri="{FF2B5EF4-FFF2-40B4-BE49-F238E27FC236}">
                <a16:creationId xmlns:a16="http://schemas.microsoft.com/office/drawing/2014/main" id="{6424563C-E8DC-4E23-B290-FA6CD64D0615}"/>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guānyú</a:t>
            </a:r>
          </a:p>
        </p:txBody>
      </p:sp>
      <p:sp>
        <p:nvSpPr>
          <p:cNvPr id="9" name="vi1">
            <a:extLst xmlns:a="http://schemas.openxmlformats.org/drawingml/2006/main">
              <a:ext uri="{FF2B5EF4-FFF2-40B4-BE49-F238E27FC236}">
                <a16:creationId xmlns:a16="http://schemas.microsoft.com/office/drawing/2014/main" id="{FDA515A4-25E3-426C-9906-D82EEA2A23AB}"/>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về liên quan đến</a:t>
            </a:r>
          </a:p>
        </p:txBody>
      </p:sp>
      <p:sp>
        <p:nvSpPr>
          <p:cNvPr id="10" name="zh2">
            <a:extLst xmlns:a="http://schemas.openxmlformats.org/drawingml/2006/main">
              <a:ext uri="{FF2B5EF4-FFF2-40B4-BE49-F238E27FC236}">
                <a16:creationId xmlns:a16="http://schemas.microsoft.com/office/drawing/2014/main" id="{1D57B549-DB6D-4F36-97C6-BE708A621CA6}"/>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来自</a:t>
            </a:r>
          </a:p>
        </p:txBody>
      </p:sp>
      <p:sp>
        <p:nvSpPr>
          <p:cNvPr id="11" name="py2">
            <a:extLst xmlns:a="http://schemas.openxmlformats.org/drawingml/2006/main">
              <a:ext uri="{FF2B5EF4-FFF2-40B4-BE49-F238E27FC236}">
                <a16:creationId xmlns:a16="http://schemas.microsoft.com/office/drawing/2014/main" id="{9434A89C-25B7-4DFF-9650-2F68AD863CC9}"/>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láizì</a:t>
            </a:r>
          </a:p>
        </p:txBody>
      </p:sp>
      <p:sp>
        <p:nvSpPr>
          <p:cNvPr id="12" name="vi2">
            <a:extLst xmlns:a="http://schemas.openxmlformats.org/drawingml/2006/main">
              <a:ext uri="{FF2B5EF4-FFF2-40B4-BE49-F238E27FC236}">
                <a16:creationId xmlns:a16="http://schemas.microsoft.com/office/drawing/2014/main" id="{B288379D-03A9-4332-A205-5CC4DF1CB44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đến từ</a:t>
            </a:r>
          </a:p>
        </p:txBody>
      </p:sp>
      <p:sp>
        <p:nvSpPr>
          <p:cNvPr id="13" name="zh3">
            <a:extLst xmlns:a="http://schemas.openxmlformats.org/drawingml/2006/main">
              <a:ext uri="{FF2B5EF4-FFF2-40B4-BE49-F238E27FC236}">
                <a16:creationId xmlns:a16="http://schemas.microsoft.com/office/drawing/2014/main" id="{DBC61EEE-A3DB-44C8-B166-85144307CE92}"/>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勺子</a:t>
            </a:r>
          </a:p>
        </p:txBody>
      </p:sp>
      <p:sp>
        <p:nvSpPr>
          <p:cNvPr id="14" name="py3">
            <a:extLst xmlns:a="http://schemas.openxmlformats.org/drawingml/2006/main">
              <a:ext uri="{FF2B5EF4-FFF2-40B4-BE49-F238E27FC236}">
                <a16:creationId xmlns:a16="http://schemas.microsoft.com/office/drawing/2014/main" id="{7C3C9C46-7EAF-4CF2-A4B9-3D3F075BBFCB}"/>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sháozi</a:t>
            </a:r>
          </a:p>
        </p:txBody>
      </p:sp>
      <p:sp>
        <p:nvSpPr>
          <p:cNvPr id="15" name="vi3">
            <a:extLst xmlns:a="http://schemas.openxmlformats.org/drawingml/2006/main">
              <a:ext uri="{FF2B5EF4-FFF2-40B4-BE49-F238E27FC236}">
                <a16:creationId xmlns:a16="http://schemas.microsoft.com/office/drawing/2014/main" id="{F9DD6C5E-05C2-4B2A-A377-DDFCE0A4E1CB}"/>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thìa</a:t>
            </a:r>
          </a:p>
        </p:txBody>
      </p:sp>
      <p:sp>
        <p:nvSpPr>
          <p:cNvPr id="16" name="zh4">
            <a:extLst xmlns:a="http://schemas.openxmlformats.org/drawingml/2006/main">
              <a:ext uri="{FF2B5EF4-FFF2-40B4-BE49-F238E27FC236}">
                <a16:creationId xmlns:a16="http://schemas.microsoft.com/office/drawing/2014/main" id="{F6639706-1BBD-425B-80C8-CE786E3E8B10}"/>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信</a:t>
            </a:r>
          </a:p>
        </p:txBody>
      </p:sp>
      <p:sp>
        <p:nvSpPr>
          <p:cNvPr id="17" name="py4">
            <a:extLst xmlns:a="http://schemas.openxmlformats.org/drawingml/2006/main">
              <a:ext uri="{FF2B5EF4-FFF2-40B4-BE49-F238E27FC236}">
                <a16:creationId xmlns:a16="http://schemas.microsoft.com/office/drawing/2014/main" id="{07501E2B-8B0A-4852-A436-A05ED3F76FAB}"/>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xìn</a:t>
            </a:r>
          </a:p>
        </p:txBody>
      </p:sp>
      <p:sp>
        <p:nvSpPr>
          <p:cNvPr id="18" name="vi4">
            <a:extLst xmlns:a="http://schemas.openxmlformats.org/drawingml/2006/main">
              <a:ext uri="{FF2B5EF4-FFF2-40B4-BE49-F238E27FC236}">
                <a16:creationId xmlns:a16="http://schemas.microsoft.com/office/drawing/2014/main" id="{35888758-372F-4A11-B549-64ECF255A997}"/>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thư tin tưởng</a:t>
            </a:r>
          </a:p>
        </p:txBody>
      </p:sp>
      <p:sp>
        <p:nvSpPr>
          <p:cNvPr id="19" name="zh5">
            <a:extLst xmlns:a="http://schemas.openxmlformats.org/drawingml/2006/main">
              <a:ext uri="{FF2B5EF4-FFF2-40B4-BE49-F238E27FC236}">
                <a16:creationId xmlns:a16="http://schemas.microsoft.com/office/drawing/2014/main" id="{3F7E3FBE-E6D1-4137-96EE-BD1AA451AC35}"/>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总</a:t>
            </a:r>
          </a:p>
        </p:txBody>
      </p:sp>
      <p:sp>
        <p:nvSpPr>
          <p:cNvPr id="20" name="py5">
            <a:extLst xmlns:a="http://schemas.openxmlformats.org/drawingml/2006/main">
              <a:ext uri="{FF2B5EF4-FFF2-40B4-BE49-F238E27FC236}">
                <a16:creationId xmlns:a16="http://schemas.microsoft.com/office/drawing/2014/main" id="{38A633F2-F6A3-4E94-A931-72BC1DC9D724}"/>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zǒng</a:t>
            </a:r>
          </a:p>
        </p:txBody>
      </p:sp>
      <p:sp>
        <p:nvSpPr>
          <p:cNvPr id="21" name="vi5">
            <a:extLst xmlns:a="http://schemas.openxmlformats.org/drawingml/2006/main">
              <a:ext uri="{FF2B5EF4-FFF2-40B4-BE49-F238E27FC236}">
                <a16:creationId xmlns:a16="http://schemas.microsoft.com/office/drawing/2014/main" id="{BA67B4EB-8C75-4BE9-A13C-E04D091E08A2}"/>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tổng luôn</a:t>
            </a:r>
          </a:p>
        </p:txBody>
      </p:sp>
    </p:spTree>
    <p:extLst>
      <p:ext uri="{BB962C8B-B14F-4D97-AF65-F5344CB8AC3E}">
        <p14:creationId xmlns:p14="http://schemas.microsoft.com/office/powerpoint/2010/main" val="357806346"/>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F956CCE-0D3C-458E-B75D-976D38A2D5C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HSK3-40</a:t>
            </a:r>
          </a:p>
        </p:txBody>
      </p:sp>
      <p:sp>
        <p:nvSpPr>
          <p:cNvPr id="2" name="heading">
            <a:extLst xmlns:a="http://schemas.openxmlformats.org/drawingml/2006/main">
              <a:ext uri="{FF2B5EF4-FFF2-40B4-BE49-F238E27FC236}">
                <a16:creationId xmlns:a16="http://schemas.microsoft.com/office/drawing/2014/main" id="{ABA7E09A-82A6-48CD-9514-8450BB9C3B5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640A2657-C534-4395-9FDE-9D2EDD14838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9F742FBE-486B-4ACA-A401-5C79CE1B097B}"/>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我认为……</a:t>
            </a:r>
          </a:p>
        </p:txBody>
      </p:sp>
      <p:sp>
        <p:nvSpPr>
          <p:cNvPr id="5" name="rule">
            <a:extLst xmlns:a="http://schemas.openxmlformats.org/drawingml/2006/main">
              <a:ext uri="{FF2B5EF4-FFF2-40B4-BE49-F238E27FC236}">
                <a16:creationId xmlns:a16="http://schemas.microsoft.com/office/drawing/2014/main" id="{154E0438-8E55-4980-A68D-8065E11FFE01}"/>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我认为应该先听完。 Tôi cho rằng nên nghe hết trước.</a:t>
            </a:r>
          </a:p>
        </p:txBody>
      </p:sp>
    </p:spTree>
    <p:extLst>
      <p:ext uri="{BB962C8B-B14F-4D97-AF65-F5344CB8AC3E}">
        <p14:creationId xmlns:p14="http://schemas.microsoft.com/office/powerpoint/2010/main" val="552104331"/>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AF194E8-ED0A-43FD-88B2-85C4818D1B3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HSK3-40</a:t>
            </a:r>
          </a:p>
        </p:txBody>
      </p:sp>
      <p:sp>
        <p:nvSpPr>
          <p:cNvPr id="2" name="heading">
            <a:extLst xmlns:a="http://schemas.openxmlformats.org/drawingml/2006/main">
              <a:ext uri="{FF2B5EF4-FFF2-40B4-BE49-F238E27FC236}">
                <a16:creationId xmlns:a16="http://schemas.microsoft.com/office/drawing/2014/main" id="{FB08CDFA-2D28-4494-9ABB-D81476378C5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28B48CA3-0409-4401-841A-35A3E844C87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82AD08B9-7BB7-47EB-81A0-2B59C1AEC5F6}"/>
              </a:ext>
            </a:extLst>
            <ns0:hlinkClick xmlns:ns0="http://schemas.openxmlformats.org/drawingml/2006/main" xmlns:ns1="http://schemas.openxmlformats.org/officeDocument/2006/relationships" ns1:id="rIdInteractive3">
              <ns0:snd ns1:embed="rIdEmbeddedAudio4" name="HSK3-40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4195014F-F42F-4164-99BB-90F691F4E03E}"/>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2BE181CB-3AAA-4C73-9941-033EBA42BC23}"/>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896572929"/>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8812514-595A-4E66-AD29-ACBA86AA9B4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HSK3-40</a:t>
            </a:r>
          </a:p>
        </p:txBody>
      </p:sp>
      <p:sp>
        <p:nvSpPr>
          <p:cNvPr id="2" name="heading">
            <a:extLst xmlns:a="http://schemas.openxmlformats.org/drawingml/2006/main">
              <a:ext uri="{FF2B5EF4-FFF2-40B4-BE49-F238E27FC236}">
                <a16:creationId xmlns:a16="http://schemas.microsoft.com/office/drawing/2014/main" id="{ECA82B1E-892D-4537-9745-D125BF32930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43172A84-B2CE-4A6D-AC38-35640EA0421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A49D8DA8-2B59-43C9-B629-8CCF88EE972B}"/>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小安和朋友发生误会，还没有说清楚。小林建议他先听对方的想法。小安决定找时间</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谈一谈。</a:t>
            </a:r>
          </a:p>
        </p:txBody>
      </p:sp>
      <p:sp>
        <p:nvSpPr>
          <p:cNvPr id="5" name="q0">
            <a:extLst xmlns:a="http://schemas.openxmlformats.org/drawingml/2006/main">
              <a:ext uri="{FF2B5EF4-FFF2-40B4-BE49-F238E27FC236}">
                <a16:creationId xmlns:a16="http://schemas.microsoft.com/office/drawing/2014/main" id="{7F575DD8-ECE3-4627-805C-66560E8F0E29}"/>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小安为什么不开心？</a:t>
            </a:r>
          </a:p>
        </p:txBody>
      </p:sp>
      <p:sp>
        <p:nvSpPr>
          <p:cNvPr id="6" name="q1">
            <a:extLst xmlns:a="http://schemas.openxmlformats.org/drawingml/2006/main">
              <a:ext uri="{FF2B5EF4-FFF2-40B4-BE49-F238E27FC236}">
                <a16:creationId xmlns:a16="http://schemas.microsoft.com/office/drawing/2014/main" id="{0057785C-36EC-4415-A56C-6D33C119E8F3}"/>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他最后决定做什么？</a:t>
            </a:r>
          </a:p>
        </p:txBody>
      </p:sp>
    </p:spTree>
    <p:extLst>
      <p:ext uri="{BB962C8B-B14F-4D97-AF65-F5344CB8AC3E}">
        <p14:creationId xmlns:p14="http://schemas.microsoft.com/office/powerpoint/2010/main" val="2015901658"/>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336DC91E-E482-4306-8E38-19356B27C73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HSK3-40</a:t>
            </a:r>
          </a:p>
        </p:txBody>
      </p:sp>
      <p:sp>
        <p:nvSpPr>
          <p:cNvPr id="2" name="heading">
            <a:extLst xmlns:a="http://schemas.openxmlformats.org/drawingml/2006/main">
              <a:ext uri="{FF2B5EF4-FFF2-40B4-BE49-F238E27FC236}">
                <a16:creationId xmlns:a16="http://schemas.microsoft.com/office/drawing/2014/main" id="{02587E65-F830-481A-B214-A3DAEDC7BFD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78032E99-80FF-4A82-B4E5-826F638CF0D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F71AE974-C1DB-4063-AA90-78B402C27262}"/>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“tâm trạng”?</a:t>
            </a:r>
          </a:p>
        </p:txBody>
      </p:sp>
      <p:sp>
        <p:nvSpPr>
          <p:cNvPr id="5" name="audio_game">
            <a:extLst xmlns:a="http://schemas.openxmlformats.org/drawingml/2006/main">
              <a:ext uri="{FF2B5EF4-FFF2-40B4-BE49-F238E27FC236}">
                <a16:creationId xmlns:a16="http://schemas.microsoft.com/office/drawing/2014/main" id="{E229F1E0-D489-4C18-921D-4D3965B143EE}"/>
              </a:ext>
            </a:extLst>
            <ns0:hlinkClick xmlns:ns0="http://schemas.openxmlformats.org/drawingml/2006/main" xmlns:ns1="http://schemas.openxmlformats.org/officeDocument/2006/relationships" ns1:id="rIdInteractive3">
              <ns0:snd ns1:embed="rIdEmbeddedAudio4" name="HSK3-40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9515C341-5EBF-4864-A654-0778AE02E2B1}"/>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心情</a:t>
            </a:r>
          </a:p>
        </p:txBody>
      </p:sp>
      <p:sp>
        <p:nvSpPr>
          <p:cNvPr id="7" name="choice_1">
            <a:extLst xmlns:a="http://schemas.openxmlformats.org/drawingml/2006/main">
              <a:ext uri="{FF2B5EF4-FFF2-40B4-BE49-F238E27FC236}">
                <a16:creationId xmlns:a16="http://schemas.microsoft.com/office/drawing/2014/main" id="{B1CAA9BC-CEFD-445F-97F8-431160C70CE6}"/>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紧张</a:t>
            </a:r>
          </a:p>
        </p:txBody>
      </p:sp>
      <p:sp>
        <p:nvSpPr>
          <p:cNvPr id="8" name="choice_2">
            <a:extLst xmlns:a="http://schemas.openxmlformats.org/drawingml/2006/main">
              <a:ext uri="{FF2B5EF4-FFF2-40B4-BE49-F238E27FC236}">
                <a16:creationId xmlns:a16="http://schemas.microsoft.com/office/drawing/2014/main" id="{2D3FDEA1-595D-4AC3-AFA5-38DF64A15219}"/>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担心</a:t>
            </a:r>
          </a:p>
        </p:txBody>
      </p:sp>
    </p:spTree>
    <p:extLst>
      <p:ext uri="{BB962C8B-B14F-4D97-AF65-F5344CB8AC3E}">
        <p14:creationId xmlns:p14="http://schemas.microsoft.com/office/powerpoint/2010/main" val="1904166263"/>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CFF0655-24C2-4CE7-BF07-26414436EF4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HSK3-40</a:t>
            </a:r>
          </a:p>
        </p:txBody>
      </p:sp>
      <p:sp>
        <p:nvSpPr>
          <p:cNvPr id="2" name="heading">
            <a:extLst xmlns:a="http://schemas.openxmlformats.org/drawingml/2006/main">
              <a:ext uri="{FF2B5EF4-FFF2-40B4-BE49-F238E27FC236}">
                <a16:creationId xmlns:a16="http://schemas.microsoft.com/office/drawing/2014/main" id="{AF8F3039-98B2-4926-A961-926105291CD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2F6D0E3A-FD14-41BF-B15F-B35C59C6F50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289640ED-2E3C-455C-A423-41F6B853F2AE}"/>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心情 (xīn qíng) = tâm trạng.</a:t>
            </a:r>
          </a:p>
        </p:txBody>
      </p:sp>
      <p:sp>
        <p:nvSpPr>
          <p:cNvPr id="5" name="stretch">
            <a:extLst xmlns:a="http://schemas.openxmlformats.org/drawingml/2006/main">
              <a:ext uri="{FF2B5EF4-FFF2-40B4-BE49-F238E27FC236}">
                <a16:creationId xmlns:a16="http://schemas.microsoft.com/office/drawing/2014/main" id="{63C05285-45DD-4103-9FEA-FB644CBB80E4}"/>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86BA2A8C-3518-442A-859C-3C426731995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228147977"/>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6C18A65-4DD9-4B2A-8258-8463FC700CD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HSK3-40</a:t>
            </a:r>
          </a:p>
        </p:txBody>
      </p:sp>
      <p:sp>
        <p:nvSpPr>
          <p:cNvPr id="2" name="heading">
            <a:extLst xmlns:a="http://schemas.openxmlformats.org/drawingml/2006/main">
              <a:ext uri="{FF2B5EF4-FFF2-40B4-BE49-F238E27FC236}">
                <a16:creationId xmlns:a16="http://schemas.microsoft.com/office/drawing/2014/main" id="{68F50B54-F681-45CA-9BF4-59FCFC27103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3944DE08-531B-4CE0-8A3F-7526D978F41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4DF74795-EC8E-4BF4-BA1F-E81079525E88}"/>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EF40859B-80E2-421B-A412-3F7922B06BA1}"/>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135895814"/>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994CCBA-50BA-4AAC-B734-A7561597F7B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HSK3-40</a:t>
            </a:r>
          </a:p>
        </p:txBody>
      </p:sp>
      <p:sp>
        <p:nvSpPr>
          <p:cNvPr id="2" name="heading">
            <a:extLst xmlns:a="http://schemas.openxmlformats.org/drawingml/2006/main">
              <a:ext uri="{FF2B5EF4-FFF2-40B4-BE49-F238E27FC236}">
                <a16:creationId xmlns:a16="http://schemas.microsoft.com/office/drawing/2014/main" id="{5054D29C-AAA4-4CFA-A813-EF768FBD388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E4573BB9-7914-4165-93D8-DF28664C828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F48B0805-E065-4552-836E-AEA5EA307B75}"/>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Hai bạn có lý do khác nhau cho cùng một việc. Mỗi người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nói một phút, nhắc lại ý người kia rồi đề xuất giải pháp.</a:t>
            </a:r>
          </a:p>
        </p:txBody>
      </p:sp>
      <p:sp>
        <p:nvSpPr>
          <p:cNvPr id="5" name="taskrule">
            <a:extLst xmlns:a="http://schemas.openxmlformats.org/drawingml/2006/main">
              <a:ext uri="{FF2B5EF4-FFF2-40B4-BE49-F238E27FC236}">
                <a16:creationId xmlns:a16="http://schemas.microsoft.com/office/drawing/2014/main" id="{8D16389A-3908-4107-B83E-9ED5CC64A13E}"/>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955081227"/>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914D36B-9FA1-459F-92EF-4DDBBEF4533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HSK3-40</a:t>
            </a:r>
          </a:p>
        </p:txBody>
      </p:sp>
      <p:sp>
        <p:nvSpPr>
          <p:cNvPr id="2" name="heading">
            <a:extLst xmlns:a="http://schemas.openxmlformats.org/drawingml/2006/main">
              <a:ext uri="{FF2B5EF4-FFF2-40B4-BE49-F238E27FC236}">
                <a16:creationId xmlns:a16="http://schemas.microsoft.com/office/drawing/2014/main" id="{0AFF8F1F-AFCA-435A-8F52-3FBF9A19FB6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DC0B249E-891D-43A2-9BBD-706B561B4A3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心"/>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情"/>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紧"/>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张"/>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担"/>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失"/>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543592535"/>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63303D3-D4E6-4ACB-9150-05EFF40C55D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HSK3-40</a:t>
            </a:r>
          </a:p>
        </p:txBody>
      </p:sp>
      <p:sp>
        <p:nvSpPr>
          <p:cNvPr id="2" name="heading">
            <a:extLst xmlns:a="http://schemas.openxmlformats.org/drawingml/2006/main">
              <a:ext uri="{FF2B5EF4-FFF2-40B4-BE49-F238E27FC236}">
                <a16:creationId xmlns:a16="http://schemas.microsoft.com/office/drawing/2014/main" id="{4B35EA96-7ECA-4D40-850B-43E0B9459B4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1AE34BAA-B833-4466-ABC5-4FF803F7020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8A08A5D6-AD87-44A2-A547-87AD9DFB3391}"/>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536E8604-4B76-47B9-9107-74478AF7DBCC}"/>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21D85704-2EBB-409B-8F50-11476860FDEB}"/>
              </a:ext>
            </a:extLst>
            <ns0:hlinkClick xmlns:ns0="http://schemas.openxmlformats.org/drawingml/2006/main" xmlns:ns1="http://schemas.openxmlformats.org/officeDocument/2006/relationships" ns1:id="rIdInteractive3">
              <ns0:snd ns1:embed="rIdEmbeddedAudio4" name="HSK3-40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008894673"/>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E5A978E-B781-4A6E-BB2F-93207C25DAD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HSK3-40</a:t>
            </a:r>
          </a:p>
        </p:txBody>
      </p:sp>
      <p:sp>
        <p:nvSpPr>
          <p:cNvPr id="2" name="heading">
            <a:extLst xmlns:a="http://schemas.openxmlformats.org/drawingml/2006/main">
              <a:ext uri="{FF2B5EF4-FFF2-40B4-BE49-F238E27FC236}">
                <a16:creationId xmlns:a16="http://schemas.microsoft.com/office/drawing/2014/main" id="{79B5F37C-7D12-451F-BCCA-2F0E9706934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EA0B2DE9-B187-4DF7-AD08-C8C7D3E8413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6002C026-8C2B-4076-95B7-46C5F088A352}"/>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D521D7FF-C851-4846-94D9-FCA9A113C316}"/>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881960017"/>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04F7488-6078-4F30-A693-880C82C06A4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HSK3-41</a:t>
            </a:r>
          </a:p>
        </p:txBody>
      </p:sp>
      <p:sp>
        <p:nvSpPr>
          <p:cNvPr id="2" name="heading">
            <a:extLst xmlns:a="http://schemas.openxmlformats.org/drawingml/2006/main">
              <a:ext uri="{FF2B5EF4-FFF2-40B4-BE49-F238E27FC236}">
                <a16:creationId xmlns:a16="http://schemas.microsoft.com/office/drawing/2014/main" id="{B5F742D8-EEA0-41A4-BCE1-D7FC66B5705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Cảm xúc và giải quyết bất đồng</a:t>
            </a:r>
          </a:p>
        </p:txBody>
      </p:sp>
      <p:sp>
        <p:nvSpPr>
          <p:cNvPr id="3" name="page">
            <a:extLst xmlns:a="http://schemas.openxmlformats.org/drawingml/2006/main">
              <a:ext uri="{FF2B5EF4-FFF2-40B4-BE49-F238E27FC236}">
                <a16:creationId xmlns:a16="http://schemas.microsoft.com/office/drawing/2014/main" id="{68224A53-1B6B-41D8-B12E-A72BA5B3E68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CD67E36F-BEFC-48F4-B4CA-3F313A3A9592}"/>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如果是…… và đọc tìm chi tiết.</a:t>
            </a:r>
          </a:p>
        </p:txBody>
      </p:sp>
      <p:sp>
        <p:nvSpPr>
          <p:cNvPr id="5" name="duration">
            <a:extLst xmlns:a="http://schemas.openxmlformats.org/drawingml/2006/main">
              <a:ext uri="{FF2B5EF4-FFF2-40B4-BE49-F238E27FC236}">
                <a16:creationId xmlns:a16="http://schemas.microsoft.com/office/drawing/2014/main" id="{D6C31C4B-D8E3-47CE-94D9-2B81608A9689}"/>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813707120"/>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AE704B6-01C3-4B6D-82D3-EC4E04A28E5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HSK3-41</a:t>
            </a:r>
          </a:p>
        </p:txBody>
      </p:sp>
      <p:sp>
        <p:nvSpPr>
          <p:cNvPr id="2" name="heading">
            <a:extLst xmlns:a="http://schemas.openxmlformats.org/drawingml/2006/main">
              <a:ext uri="{FF2B5EF4-FFF2-40B4-BE49-F238E27FC236}">
                <a16:creationId xmlns:a16="http://schemas.microsoft.com/office/drawing/2014/main" id="{2B7482D4-C990-4FFB-99E6-2075938A979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1C5027C5-1FD4-4DC8-8F2B-049313D427F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A73BB1FC-411C-41B4-BCB3-D0E3F2B4199D}"/>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幸好     帮助别人     陌生的</a:t>
            </a:r>
          </a:p>
        </p:txBody>
      </p:sp>
      <p:sp>
        <p:nvSpPr>
          <p:cNvPr id="5" name="retrieval">
            <a:extLst xmlns:a="http://schemas.openxmlformats.org/drawingml/2006/main">
              <a:ext uri="{FF2B5EF4-FFF2-40B4-BE49-F238E27FC236}">
                <a16:creationId xmlns:a16="http://schemas.microsoft.com/office/drawing/2014/main" id="{ED9E962A-5ADC-4477-8B8B-81F32D959864}"/>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811288286"/>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F0A76791-B02D-489A-930B-0CE8108823A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HSK3-41</a:t>
            </a:r>
          </a:p>
        </p:txBody>
      </p:sp>
      <p:sp>
        <p:nvSpPr>
          <p:cNvPr id="2" name="heading">
            <a:extLst xmlns:a="http://schemas.openxmlformats.org/drawingml/2006/main">
              <a:ext uri="{FF2B5EF4-FFF2-40B4-BE49-F238E27FC236}">
                <a16:creationId xmlns:a16="http://schemas.microsoft.com/office/drawing/2014/main" id="{F084F155-B2D9-4F6A-9064-F3045550DB8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BE52A5A8-16F6-4321-A3A2-5E47009B9CF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6B9428F5-C9BF-4AF3-B633-4A4F1F6028C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误会</a:t>
            </a:r>
          </a:p>
        </p:txBody>
      </p:sp>
      <p:sp>
        <p:nvSpPr>
          <p:cNvPr id="5" name="py0">
            <a:extLst xmlns:a="http://schemas.openxmlformats.org/drawingml/2006/main">
              <a:ext uri="{FF2B5EF4-FFF2-40B4-BE49-F238E27FC236}">
                <a16:creationId xmlns:a16="http://schemas.microsoft.com/office/drawing/2014/main" id="{3997BF0F-209F-4D93-973B-CF0B236DE26E}"/>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wù huì</a:t>
            </a:r>
          </a:p>
        </p:txBody>
      </p:sp>
      <p:sp>
        <p:nvSpPr>
          <p:cNvPr id="6" name="vi0">
            <a:extLst xmlns:a="http://schemas.openxmlformats.org/drawingml/2006/main">
              <a:ext uri="{FF2B5EF4-FFF2-40B4-BE49-F238E27FC236}">
                <a16:creationId xmlns:a16="http://schemas.microsoft.com/office/drawing/2014/main" id="{02BCF436-70D7-41CB-A0A1-09B6F8D9031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hiểu lầm</a:t>
            </a:r>
          </a:p>
        </p:txBody>
      </p:sp>
      <p:sp>
        <p:nvSpPr>
          <p:cNvPr id="7" name="zh1">
            <a:extLst xmlns:a="http://schemas.openxmlformats.org/drawingml/2006/main">
              <a:ext uri="{FF2B5EF4-FFF2-40B4-BE49-F238E27FC236}">
                <a16:creationId xmlns:a16="http://schemas.microsoft.com/office/drawing/2014/main" id="{8123E84D-07BD-4B4C-9A05-8608A631AFFB}"/>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争论</a:t>
            </a:r>
          </a:p>
        </p:txBody>
      </p:sp>
      <p:sp>
        <p:nvSpPr>
          <p:cNvPr id="8" name="py1">
            <a:extLst xmlns:a="http://schemas.openxmlformats.org/drawingml/2006/main">
              <a:ext uri="{FF2B5EF4-FFF2-40B4-BE49-F238E27FC236}">
                <a16:creationId xmlns:a16="http://schemas.microsoft.com/office/drawing/2014/main" id="{43A85D63-909B-4D6D-B549-C1335A61B0C1}"/>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zhēng lùn</a:t>
            </a:r>
          </a:p>
        </p:txBody>
      </p:sp>
      <p:sp>
        <p:nvSpPr>
          <p:cNvPr id="9" name="vi1">
            <a:extLst xmlns:a="http://schemas.openxmlformats.org/drawingml/2006/main">
              <a:ext uri="{FF2B5EF4-FFF2-40B4-BE49-F238E27FC236}">
                <a16:creationId xmlns:a16="http://schemas.microsoft.com/office/drawing/2014/main" id="{5C3E7182-CE1B-42D4-8C26-B75189B4A66D}"/>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tranh luận</a:t>
            </a:r>
          </a:p>
        </p:txBody>
      </p:sp>
      <p:sp>
        <p:nvSpPr>
          <p:cNvPr id="10" name="zh2">
            <a:extLst xmlns:a="http://schemas.openxmlformats.org/drawingml/2006/main">
              <a:ext uri="{FF2B5EF4-FFF2-40B4-BE49-F238E27FC236}">
                <a16:creationId xmlns:a16="http://schemas.microsoft.com/office/drawing/2014/main" id="{A4B4BBB7-2C35-4047-AA8E-8A87F572C7A2}"/>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同意</a:t>
            </a:r>
          </a:p>
        </p:txBody>
      </p:sp>
      <p:sp>
        <p:nvSpPr>
          <p:cNvPr id="11" name="py2">
            <a:extLst xmlns:a="http://schemas.openxmlformats.org/drawingml/2006/main">
              <a:ext uri="{FF2B5EF4-FFF2-40B4-BE49-F238E27FC236}">
                <a16:creationId xmlns:a16="http://schemas.microsoft.com/office/drawing/2014/main" id="{CFA03DAC-5597-4090-850F-D99F6E7DF1D2}"/>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tóngyì</a:t>
            </a:r>
          </a:p>
        </p:txBody>
      </p:sp>
      <p:sp>
        <p:nvSpPr>
          <p:cNvPr id="12" name="vi2">
            <a:extLst xmlns:a="http://schemas.openxmlformats.org/drawingml/2006/main">
              <a:ext uri="{FF2B5EF4-FFF2-40B4-BE49-F238E27FC236}">
                <a16:creationId xmlns:a16="http://schemas.microsoft.com/office/drawing/2014/main" id="{394B7F52-4E11-403E-A32A-0C98783EDA3F}"/>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đồng ý</a:t>
            </a:r>
          </a:p>
        </p:txBody>
      </p:sp>
      <p:sp>
        <p:nvSpPr>
          <p:cNvPr id="13" name="zh3">
            <a:extLst xmlns:a="http://schemas.openxmlformats.org/drawingml/2006/main">
              <a:ext uri="{FF2B5EF4-FFF2-40B4-BE49-F238E27FC236}">
                <a16:creationId xmlns:a16="http://schemas.microsoft.com/office/drawing/2014/main" id="{3B919B28-81A8-43C5-A504-E6E0A1BE9115}"/>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不同意</a:t>
            </a:r>
          </a:p>
        </p:txBody>
      </p:sp>
      <p:sp>
        <p:nvSpPr>
          <p:cNvPr id="14" name="py3">
            <a:extLst xmlns:a="http://schemas.openxmlformats.org/drawingml/2006/main">
              <a:ext uri="{FF2B5EF4-FFF2-40B4-BE49-F238E27FC236}">
                <a16:creationId xmlns:a16="http://schemas.microsoft.com/office/drawing/2014/main" id="{E3EB51C8-4E1D-4289-BB2B-FF815518BCFA}"/>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bù tóng yì</a:t>
            </a:r>
          </a:p>
        </p:txBody>
      </p:sp>
      <p:sp>
        <p:nvSpPr>
          <p:cNvPr id="15" name="vi3">
            <a:extLst xmlns:a="http://schemas.openxmlformats.org/drawingml/2006/main">
              <a:ext uri="{FF2B5EF4-FFF2-40B4-BE49-F238E27FC236}">
                <a16:creationId xmlns:a16="http://schemas.microsoft.com/office/drawing/2014/main" id="{9251A52F-65C5-4E34-B1F8-5BEAE5BCE149}"/>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không đồng ý</a:t>
            </a:r>
          </a:p>
        </p:txBody>
      </p:sp>
      <p:sp>
        <p:nvSpPr>
          <p:cNvPr id="16" name="zh4">
            <a:extLst xmlns:a="http://schemas.openxmlformats.org/drawingml/2006/main">
              <a:ext uri="{FF2B5EF4-FFF2-40B4-BE49-F238E27FC236}">
                <a16:creationId xmlns:a16="http://schemas.microsoft.com/office/drawing/2014/main" id="{86FA51FC-99E3-40D2-A58B-9D7A89970A3F}"/>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认为</a:t>
            </a:r>
          </a:p>
        </p:txBody>
      </p:sp>
      <p:sp>
        <p:nvSpPr>
          <p:cNvPr id="17" name="py4">
            <a:extLst xmlns:a="http://schemas.openxmlformats.org/drawingml/2006/main">
              <a:ext uri="{FF2B5EF4-FFF2-40B4-BE49-F238E27FC236}">
                <a16:creationId xmlns:a16="http://schemas.microsoft.com/office/drawing/2014/main" id="{BF00BADA-C378-40A5-B4AD-089363A1EA20}"/>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rènwéi</a:t>
            </a:r>
          </a:p>
        </p:txBody>
      </p:sp>
      <p:sp>
        <p:nvSpPr>
          <p:cNvPr id="18" name="vi4">
            <a:extLst xmlns:a="http://schemas.openxmlformats.org/drawingml/2006/main">
              <a:ext uri="{FF2B5EF4-FFF2-40B4-BE49-F238E27FC236}">
                <a16:creationId xmlns:a16="http://schemas.microsoft.com/office/drawing/2014/main" id="{782F1672-5189-4641-AE96-AB4FC82C1115}"/>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cho rằng</a:t>
            </a:r>
          </a:p>
        </p:txBody>
      </p:sp>
      <p:sp>
        <p:nvSpPr>
          <p:cNvPr id="19" name="zh5">
            <a:extLst xmlns:a="http://schemas.openxmlformats.org/drawingml/2006/main">
              <a:ext uri="{FF2B5EF4-FFF2-40B4-BE49-F238E27FC236}">
                <a16:creationId xmlns:a16="http://schemas.microsoft.com/office/drawing/2014/main" id="{B9D7BFE2-6552-49FB-881A-752BF91BFD70}"/>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觉得应该</a:t>
            </a:r>
          </a:p>
        </p:txBody>
      </p:sp>
      <p:sp>
        <p:nvSpPr>
          <p:cNvPr id="20" name="py5">
            <a:extLst xmlns:a="http://schemas.openxmlformats.org/drawingml/2006/main">
              <a:ext uri="{FF2B5EF4-FFF2-40B4-BE49-F238E27FC236}">
                <a16:creationId xmlns:a16="http://schemas.microsoft.com/office/drawing/2014/main" id="{736ED2D0-8575-4551-B50A-666E69A78C8F}"/>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jué de yīng gāi</a:t>
            </a:r>
          </a:p>
        </p:txBody>
      </p:sp>
      <p:sp>
        <p:nvSpPr>
          <p:cNvPr id="21" name="vi5">
            <a:extLst xmlns:a="http://schemas.openxmlformats.org/drawingml/2006/main">
              <a:ext uri="{FF2B5EF4-FFF2-40B4-BE49-F238E27FC236}">
                <a16:creationId xmlns:a16="http://schemas.microsoft.com/office/drawing/2014/main" id="{91CC0B4A-18AF-4DD7-AED3-C0024462112E}"/>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thấy nên</a:t>
            </a:r>
          </a:p>
        </p:txBody>
      </p:sp>
      <p:sp>
        <p:nvSpPr>
          <p:cNvPr id="22" name="zh6">
            <a:extLst xmlns:a="http://schemas.openxmlformats.org/drawingml/2006/main">
              <a:ext uri="{FF2B5EF4-FFF2-40B4-BE49-F238E27FC236}">
                <a16:creationId xmlns:a16="http://schemas.microsoft.com/office/drawing/2014/main" id="{3C9236BD-75DD-4AFC-BCB9-AC6C1E06F3D5}"/>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原因是</a:t>
            </a:r>
          </a:p>
        </p:txBody>
      </p:sp>
      <p:sp>
        <p:nvSpPr>
          <p:cNvPr id="23" name="py6">
            <a:extLst xmlns:a="http://schemas.openxmlformats.org/drawingml/2006/main">
              <a:ext uri="{FF2B5EF4-FFF2-40B4-BE49-F238E27FC236}">
                <a16:creationId xmlns:a16="http://schemas.microsoft.com/office/drawing/2014/main" id="{411A0CA5-14CC-478B-A440-D5C0F390DB14}"/>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yuán yīn shì</a:t>
            </a:r>
          </a:p>
        </p:txBody>
      </p:sp>
      <p:sp>
        <p:nvSpPr>
          <p:cNvPr id="24" name="vi6">
            <a:extLst xmlns:a="http://schemas.openxmlformats.org/drawingml/2006/main">
              <a:ext uri="{FF2B5EF4-FFF2-40B4-BE49-F238E27FC236}">
                <a16:creationId xmlns:a16="http://schemas.microsoft.com/office/drawing/2014/main" id="{619B8AC0-ED2A-4B58-A212-68B1897B9F3E}"/>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lý do là</a:t>
            </a:r>
          </a:p>
        </p:txBody>
      </p:sp>
      <p:sp>
        <p:nvSpPr>
          <p:cNvPr id="25" name="zh7">
            <a:extLst xmlns:a="http://schemas.openxmlformats.org/drawingml/2006/main">
              <a:ext uri="{FF2B5EF4-FFF2-40B4-BE49-F238E27FC236}">
                <a16:creationId xmlns:a16="http://schemas.microsoft.com/office/drawing/2014/main" id="{33E21889-64F1-40D4-9601-4BC20DE567BE}"/>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听完</a:t>
            </a:r>
          </a:p>
        </p:txBody>
      </p:sp>
      <p:sp>
        <p:nvSpPr>
          <p:cNvPr id="26" name="py7">
            <a:extLst xmlns:a="http://schemas.openxmlformats.org/drawingml/2006/main">
              <a:ext uri="{FF2B5EF4-FFF2-40B4-BE49-F238E27FC236}">
                <a16:creationId xmlns:a16="http://schemas.microsoft.com/office/drawing/2014/main" id="{F7A3B855-D15B-445A-AE37-B26801BDEBA3}"/>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tīng wán</a:t>
            </a:r>
          </a:p>
        </p:txBody>
      </p:sp>
      <p:sp>
        <p:nvSpPr>
          <p:cNvPr id="27" name="vi7">
            <a:extLst xmlns:a="http://schemas.openxmlformats.org/drawingml/2006/main">
              <a:ext uri="{FF2B5EF4-FFF2-40B4-BE49-F238E27FC236}">
                <a16:creationId xmlns:a16="http://schemas.microsoft.com/office/drawing/2014/main" id="{748F6B86-06CA-43F1-9489-022A7E9EEA5C}"/>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nghe xong</a:t>
            </a:r>
          </a:p>
        </p:txBody>
      </p:sp>
    </p:spTree>
    <p:extLst>
      <p:ext uri="{BB962C8B-B14F-4D97-AF65-F5344CB8AC3E}">
        <p14:creationId xmlns:p14="http://schemas.microsoft.com/office/powerpoint/2010/main" val="890374108"/>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016883EC-718C-4822-929C-CBCEE4BA67D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HSK3-41</a:t>
            </a:r>
          </a:p>
        </p:txBody>
      </p:sp>
      <p:sp>
        <p:nvSpPr>
          <p:cNvPr id="2" name="heading">
            <a:extLst xmlns:a="http://schemas.openxmlformats.org/drawingml/2006/main">
              <a:ext uri="{FF2B5EF4-FFF2-40B4-BE49-F238E27FC236}">
                <a16:creationId xmlns:a16="http://schemas.microsoft.com/office/drawing/2014/main" id="{73E77EFF-87A5-42A3-9B57-1E006C80AC8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CBC99350-9D1B-4153-A2B6-224C247AA9D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0F2B790B-0BF2-4B33-838D-590B37EEF39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常常</a:t>
            </a:r>
          </a:p>
        </p:txBody>
      </p:sp>
      <p:sp>
        <p:nvSpPr>
          <p:cNvPr id="5" name="py0">
            <a:extLst xmlns:a="http://schemas.openxmlformats.org/drawingml/2006/main">
              <a:ext uri="{FF2B5EF4-FFF2-40B4-BE49-F238E27FC236}">
                <a16:creationId xmlns:a16="http://schemas.microsoft.com/office/drawing/2014/main" id="{0854E69E-F56C-4D1C-BCEF-80BCB417C73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chángcháng</a:t>
            </a:r>
          </a:p>
        </p:txBody>
      </p:sp>
      <p:sp>
        <p:nvSpPr>
          <p:cNvPr id="6" name="vi0">
            <a:extLst xmlns:a="http://schemas.openxmlformats.org/drawingml/2006/main">
              <a:ext uri="{FF2B5EF4-FFF2-40B4-BE49-F238E27FC236}">
                <a16:creationId xmlns:a16="http://schemas.microsoft.com/office/drawing/2014/main" id="{4FB4D700-7207-4183-A7A8-5E941054E28C}"/>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thường xuyên</a:t>
            </a:r>
          </a:p>
        </p:txBody>
      </p:sp>
      <p:sp>
        <p:nvSpPr>
          <p:cNvPr id="7" name="zh1">
            <a:extLst xmlns:a="http://schemas.openxmlformats.org/drawingml/2006/main">
              <a:ext uri="{FF2B5EF4-FFF2-40B4-BE49-F238E27FC236}">
                <a16:creationId xmlns:a16="http://schemas.microsoft.com/office/drawing/2014/main" id="{3CFEE4A9-F88B-426E-8783-278282F23EB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关注</a:t>
            </a:r>
          </a:p>
        </p:txBody>
      </p:sp>
      <p:sp>
        <p:nvSpPr>
          <p:cNvPr id="8" name="py1">
            <a:extLst xmlns:a="http://schemas.openxmlformats.org/drawingml/2006/main">
              <a:ext uri="{FF2B5EF4-FFF2-40B4-BE49-F238E27FC236}">
                <a16:creationId xmlns:a16="http://schemas.microsoft.com/office/drawing/2014/main" id="{22E41958-CE1D-4183-8A34-9CFD9B53BC1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guānzhù</a:t>
            </a:r>
          </a:p>
        </p:txBody>
      </p:sp>
      <p:sp>
        <p:nvSpPr>
          <p:cNvPr id="9" name="vi1">
            <a:extLst xmlns:a="http://schemas.openxmlformats.org/drawingml/2006/main">
              <a:ext uri="{FF2B5EF4-FFF2-40B4-BE49-F238E27FC236}">
                <a16:creationId xmlns:a16="http://schemas.microsoft.com/office/drawing/2014/main" id="{9D653062-0E29-4078-B821-76B83D5DD017}"/>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chú ý theo dõi</a:t>
            </a:r>
          </a:p>
        </p:txBody>
      </p:sp>
      <p:sp>
        <p:nvSpPr>
          <p:cNvPr id="10" name="zh2">
            <a:extLst xmlns:a="http://schemas.openxmlformats.org/drawingml/2006/main">
              <a:ext uri="{FF2B5EF4-FFF2-40B4-BE49-F238E27FC236}">
                <a16:creationId xmlns:a16="http://schemas.microsoft.com/office/drawing/2014/main" id="{53CE6900-B163-4A17-9A23-ABF0325B25F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老</a:t>
            </a:r>
          </a:p>
        </p:txBody>
      </p:sp>
      <p:sp>
        <p:nvSpPr>
          <p:cNvPr id="11" name="py2">
            <a:extLst xmlns:a="http://schemas.openxmlformats.org/drawingml/2006/main">
              <a:ext uri="{FF2B5EF4-FFF2-40B4-BE49-F238E27FC236}">
                <a16:creationId xmlns:a16="http://schemas.microsoft.com/office/drawing/2014/main" id="{0A9EC26D-DA84-4D93-8B93-FB68F1061836}"/>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lǎo</a:t>
            </a:r>
          </a:p>
        </p:txBody>
      </p:sp>
      <p:sp>
        <p:nvSpPr>
          <p:cNvPr id="12" name="vi2">
            <a:extLst xmlns:a="http://schemas.openxmlformats.org/drawingml/2006/main">
              <a:ext uri="{FF2B5EF4-FFF2-40B4-BE49-F238E27FC236}">
                <a16:creationId xmlns:a16="http://schemas.microsoft.com/office/drawing/2014/main" id="{5780649A-E6EC-4B02-9F9C-948812D3DE93}"/>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già cũ</a:t>
            </a:r>
          </a:p>
        </p:txBody>
      </p:sp>
      <p:sp>
        <p:nvSpPr>
          <p:cNvPr id="13" name="zh3">
            <a:extLst xmlns:a="http://schemas.openxmlformats.org/drawingml/2006/main">
              <a:ext uri="{FF2B5EF4-FFF2-40B4-BE49-F238E27FC236}">
                <a16:creationId xmlns:a16="http://schemas.microsoft.com/office/drawing/2014/main" id="{6FFCF164-C23F-486E-A6C4-E09CDBA6675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身边</a:t>
            </a:r>
          </a:p>
        </p:txBody>
      </p:sp>
      <p:sp>
        <p:nvSpPr>
          <p:cNvPr id="14" name="py3">
            <a:extLst xmlns:a="http://schemas.openxmlformats.org/drawingml/2006/main">
              <a:ext uri="{FF2B5EF4-FFF2-40B4-BE49-F238E27FC236}">
                <a16:creationId xmlns:a16="http://schemas.microsoft.com/office/drawing/2014/main" id="{F3C550B3-3CF9-4BC4-99FD-9F1BC37BEF5C}"/>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shēnbiān</a:t>
            </a:r>
          </a:p>
        </p:txBody>
      </p:sp>
      <p:sp>
        <p:nvSpPr>
          <p:cNvPr id="15" name="vi3">
            <a:extLst xmlns:a="http://schemas.openxmlformats.org/drawingml/2006/main">
              <a:ext uri="{FF2B5EF4-FFF2-40B4-BE49-F238E27FC236}">
                <a16:creationId xmlns:a16="http://schemas.microsoft.com/office/drawing/2014/main" id="{C25D348A-1DA9-40E3-ABC9-FEB4A64B5AC5}"/>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bên cạnh người</a:t>
            </a:r>
          </a:p>
        </p:txBody>
      </p:sp>
      <p:sp>
        <p:nvSpPr>
          <p:cNvPr id="16" name="zh4">
            <a:extLst xmlns:a="http://schemas.openxmlformats.org/drawingml/2006/main">
              <a:ext uri="{FF2B5EF4-FFF2-40B4-BE49-F238E27FC236}">
                <a16:creationId xmlns:a16="http://schemas.microsoft.com/office/drawing/2014/main" id="{5DEC3DB4-3A2F-4F61-8D31-A1E73AC35B07}"/>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信用卡</a:t>
            </a:r>
          </a:p>
        </p:txBody>
      </p:sp>
      <p:sp>
        <p:nvSpPr>
          <p:cNvPr id="17" name="py4">
            <a:extLst xmlns:a="http://schemas.openxmlformats.org/drawingml/2006/main">
              <a:ext uri="{FF2B5EF4-FFF2-40B4-BE49-F238E27FC236}">
                <a16:creationId xmlns:a16="http://schemas.microsoft.com/office/drawing/2014/main" id="{C7130DA2-CF59-42FF-A866-41C553FB967F}"/>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xìnyòngkǎ</a:t>
            </a:r>
          </a:p>
        </p:txBody>
      </p:sp>
      <p:sp>
        <p:nvSpPr>
          <p:cNvPr id="18" name="vi4">
            <a:extLst xmlns:a="http://schemas.openxmlformats.org/drawingml/2006/main">
              <a:ext uri="{FF2B5EF4-FFF2-40B4-BE49-F238E27FC236}">
                <a16:creationId xmlns:a16="http://schemas.microsoft.com/office/drawing/2014/main" id="{88F3F6F4-ED74-4A5A-A6DE-67D627C8250E}"/>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thẻ tín dụng</a:t>
            </a:r>
          </a:p>
        </p:txBody>
      </p:sp>
      <p:sp>
        <p:nvSpPr>
          <p:cNvPr id="19" name="zh5">
            <a:extLst xmlns:a="http://schemas.openxmlformats.org/drawingml/2006/main">
              <a:ext uri="{FF2B5EF4-FFF2-40B4-BE49-F238E27FC236}">
                <a16:creationId xmlns:a16="http://schemas.microsoft.com/office/drawing/2014/main" id="{0FE29C3F-3B02-4499-B9A6-78E30A445B1E}"/>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总是</a:t>
            </a:r>
          </a:p>
        </p:txBody>
      </p:sp>
      <p:sp>
        <p:nvSpPr>
          <p:cNvPr id="20" name="py5">
            <a:extLst xmlns:a="http://schemas.openxmlformats.org/drawingml/2006/main">
              <a:ext uri="{FF2B5EF4-FFF2-40B4-BE49-F238E27FC236}">
                <a16:creationId xmlns:a16="http://schemas.microsoft.com/office/drawing/2014/main" id="{0588A5BE-08AC-4AC1-93AB-8D9F6AE5659B}"/>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zǒngshì</a:t>
            </a:r>
          </a:p>
        </p:txBody>
      </p:sp>
      <p:sp>
        <p:nvSpPr>
          <p:cNvPr id="21" name="vi5">
            <a:extLst xmlns:a="http://schemas.openxmlformats.org/drawingml/2006/main">
              <a:ext uri="{FF2B5EF4-FFF2-40B4-BE49-F238E27FC236}">
                <a16:creationId xmlns:a16="http://schemas.microsoft.com/office/drawing/2014/main" id="{F538E692-9CDC-4EAE-8040-45DD67869E47}"/>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luôn luôn</a:t>
            </a:r>
          </a:p>
        </p:txBody>
      </p:sp>
    </p:spTree>
    <p:extLst>
      <p:ext uri="{BB962C8B-B14F-4D97-AF65-F5344CB8AC3E}">
        <p14:creationId xmlns:p14="http://schemas.microsoft.com/office/powerpoint/2010/main" val="46803896"/>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361A27D-A347-46E5-8FD8-D135B7960F1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HSK3-41</a:t>
            </a:r>
          </a:p>
        </p:txBody>
      </p:sp>
      <p:sp>
        <p:nvSpPr>
          <p:cNvPr id="2" name="heading">
            <a:extLst xmlns:a="http://schemas.openxmlformats.org/drawingml/2006/main">
              <a:ext uri="{FF2B5EF4-FFF2-40B4-BE49-F238E27FC236}">
                <a16:creationId xmlns:a16="http://schemas.microsoft.com/office/drawing/2014/main" id="{FE43F36A-53DA-4DB2-BC4B-4664AA63B6B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4E553B78-FF95-470A-8E8C-148C671C436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7379EEA0-9959-41E3-BE75-3C84C0F4350B}"/>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如果是……</a:t>
            </a:r>
          </a:p>
        </p:txBody>
      </p:sp>
      <p:sp>
        <p:nvSpPr>
          <p:cNvPr id="5" name="rule">
            <a:extLst xmlns:a="http://schemas.openxmlformats.org/drawingml/2006/main">
              <a:ext uri="{FF2B5EF4-FFF2-40B4-BE49-F238E27FC236}">
                <a16:creationId xmlns:a16="http://schemas.microsoft.com/office/drawing/2014/main" id="{7CA5C73F-0B35-4F3C-998B-0C019670E68A}"/>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如果是我，我会先问原因。 Nếu là tôi tôi sẽ hỏi lý do trước.</a:t>
            </a:r>
          </a:p>
        </p:txBody>
      </p:sp>
    </p:spTree>
    <p:extLst>
      <p:ext uri="{BB962C8B-B14F-4D97-AF65-F5344CB8AC3E}">
        <p14:creationId xmlns:p14="http://schemas.microsoft.com/office/powerpoint/2010/main" val="1151342310"/>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B3EEC91-0DAB-4F57-AD00-BB4EFFAABA9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HSK3-41</a:t>
            </a:r>
          </a:p>
        </p:txBody>
      </p:sp>
      <p:sp>
        <p:nvSpPr>
          <p:cNvPr id="2" name="heading">
            <a:extLst xmlns:a="http://schemas.openxmlformats.org/drawingml/2006/main">
              <a:ext uri="{FF2B5EF4-FFF2-40B4-BE49-F238E27FC236}">
                <a16:creationId xmlns:a16="http://schemas.microsoft.com/office/drawing/2014/main" id="{2D097770-5BD4-47D2-B35E-9BA49164B06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DB65EBA4-A6A1-49DD-B4C4-EEBB568907C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FEF89350-04D0-472D-917E-0CE61AF28CFE}"/>
              </a:ext>
            </a:extLst>
            <ns0:hlinkClick xmlns:ns0="http://schemas.openxmlformats.org/drawingml/2006/main" xmlns:ns1="http://schemas.openxmlformats.org/officeDocument/2006/relationships" ns1:id="rIdInteractive3">
              <ns0:snd ns1:embed="rIdEmbeddedAudio4" name="HSK3-41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5A7AC08F-A642-4E84-8FB6-C0E07C1DE29C}"/>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A545CAB8-E9F2-4E9F-BDA8-B346F9ADA85A}"/>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290214062"/>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884FFA4-3072-4DD2-9FF3-CA62C8A885B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HSK3-41</a:t>
            </a:r>
          </a:p>
        </p:txBody>
      </p:sp>
      <p:sp>
        <p:nvSpPr>
          <p:cNvPr id="2" name="heading">
            <a:extLst xmlns:a="http://schemas.openxmlformats.org/drawingml/2006/main">
              <a:ext uri="{FF2B5EF4-FFF2-40B4-BE49-F238E27FC236}">
                <a16:creationId xmlns:a16="http://schemas.microsoft.com/office/drawing/2014/main" id="{6B87D53C-573C-43B8-9BA0-A6B180A9DD1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4FB99D1A-7304-416B-9653-22221412110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3EAE8576-EB10-445E-BE1C-1B06E2ACAF02}"/>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小安和朋友发生误会，还没有说清楚。小林建议他先听对方的想法。小安决定找时间</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谈一谈。</a:t>
            </a:r>
          </a:p>
        </p:txBody>
      </p:sp>
      <p:sp>
        <p:nvSpPr>
          <p:cNvPr id="5" name="q0">
            <a:extLst xmlns:a="http://schemas.openxmlformats.org/drawingml/2006/main">
              <a:ext uri="{FF2B5EF4-FFF2-40B4-BE49-F238E27FC236}">
                <a16:creationId xmlns:a16="http://schemas.microsoft.com/office/drawing/2014/main" id="{A24E5A43-42EC-4DCA-9C9D-38B9D0576469}"/>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小安为什么不开心？</a:t>
            </a:r>
          </a:p>
        </p:txBody>
      </p:sp>
      <p:sp>
        <p:nvSpPr>
          <p:cNvPr id="6" name="q1">
            <a:extLst xmlns:a="http://schemas.openxmlformats.org/drawingml/2006/main">
              <a:ext uri="{FF2B5EF4-FFF2-40B4-BE49-F238E27FC236}">
                <a16:creationId xmlns:a16="http://schemas.microsoft.com/office/drawing/2014/main" id="{5F3593FB-726C-42A7-8FC4-4DD0600B6C3E}"/>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他最后决定做什么？</a:t>
            </a:r>
          </a:p>
        </p:txBody>
      </p:sp>
    </p:spTree>
    <p:extLst>
      <p:ext uri="{BB962C8B-B14F-4D97-AF65-F5344CB8AC3E}">
        <p14:creationId xmlns:p14="http://schemas.microsoft.com/office/powerpoint/2010/main" val="72599459"/>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B1479044-80AB-4DEA-A598-BD5463BCAD2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HSK3-41</a:t>
            </a:r>
          </a:p>
        </p:txBody>
      </p:sp>
      <p:sp>
        <p:nvSpPr>
          <p:cNvPr id="2" name="heading">
            <a:extLst xmlns:a="http://schemas.openxmlformats.org/drawingml/2006/main">
              <a:ext uri="{FF2B5EF4-FFF2-40B4-BE49-F238E27FC236}">
                <a16:creationId xmlns:a16="http://schemas.microsoft.com/office/drawing/2014/main" id="{21ED7338-5061-4705-93B2-F87C99F07A6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ED4F8728-AD53-4D23-BD6C-72FFF626A59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B8AE84F2-153A-42B7-AEA5-D09B767A89AD}"/>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他最后决定做什么？</a:t>
            </a:r>
          </a:p>
        </p:txBody>
      </p:sp>
      <p:sp>
        <p:nvSpPr>
          <p:cNvPr id="5" name="audio_game">
            <a:extLst xmlns:a="http://schemas.openxmlformats.org/drawingml/2006/main">
              <a:ext uri="{FF2B5EF4-FFF2-40B4-BE49-F238E27FC236}">
                <a16:creationId xmlns:a16="http://schemas.microsoft.com/office/drawing/2014/main" id="{D96E511A-26DD-4E47-B3C5-FE13675A8839}"/>
              </a:ext>
            </a:extLst>
            <ns0:hlinkClick xmlns:ns0="http://schemas.openxmlformats.org/drawingml/2006/main" xmlns:ns1="http://schemas.openxmlformats.org/officeDocument/2006/relationships" ns1:id="rIdInteractive3">
              <ns0:snd ns1:embed="rIdEmbeddedAudio4" name="HSK3-41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23B05EAA-71E7-46F5-9892-57CBEC01065F}"/>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3917BFA3-77C5-4F3A-8FA6-A5E57D61D1EA}"/>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找时间谈谈。</a:t>
            </a:r>
          </a:p>
        </p:txBody>
      </p:sp>
      <p:sp>
        <p:nvSpPr>
          <p:cNvPr id="8" name="choice_2">
            <a:extLst xmlns:a="http://schemas.openxmlformats.org/drawingml/2006/main">
              <a:ext uri="{FF2B5EF4-FFF2-40B4-BE49-F238E27FC236}">
                <a16:creationId xmlns:a16="http://schemas.microsoft.com/office/drawing/2014/main" id="{F24A7249-2FF1-41AE-BD6D-3ABDBEA32DD9}"/>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和朋友有误会。</a:t>
            </a:r>
          </a:p>
        </p:txBody>
      </p:sp>
    </p:spTree>
    <p:extLst>
      <p:ext uri="{BB962C8B-B14F-4D97-AF65-F5344CB8AC3E}">
        <p14:creationId xmlns:p14="http://schemas.microsoft.com/office/powerpoint/2010/main" val="894656576"/>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27C47C5-7A3B-4665-88C5-6E0D2766D54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HSK3-41</a:t>
            </a:r>
          </a:p>
        </p:txBody>
      </p:sp>
      <p:sp>
        <p:nvSpPr>
          <p:cNvPr id="2" name="heading">
            <a:extLst xmlns:a="http://schemas.openxmlformats.org/drawingml/2006/main">
              <a:ext uri="{FF2B5EF4-FFF2-40B4-BE49-F238E27FC236}">
                <a16:creationId xmlns:a16="http://schemas.microsoft.com/office/drawing/2014/main" id="{159AEFD5-FAC3-4198-9DC5-CC5B2AEDBD4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41D22C45-BB20-404C-8E54-6C6E4A6D85A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5376D29F-3367-48E9-BEC2-201E3029A56A}"/>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找时间谈谈。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4879E047-49EB-4FD1-8BF8-A7F6F40D2320}"/>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17B8201D-0C7F-4844-B085-477E7D3A7B3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850198022"/>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2CC0567-74DC-4C84-9935-B1FA4DE2D63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HSK3-41</a:t>
            </a:r>
          </a:p>
        </p:txBody>
      </p:sp>
      <p:sp>
        <p:nvSpPr>
          <p:cNvPr id="2" name="heading">
            <a:extLst xmlns:a="http://schemas.openxmlformats.org/drawingml/2006/main">
              <a:ext uri="{FF2B5EF4-FFF2-40B4-BE49-F238E27FC236}">
                <a16:creationId xmlns:a16="http://schemas.microsoft.com/office/drawing/2014/main" id="{670CBD71-00A5-4275-A6E6-66A3D03D856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D4CCB3E9-DBE3-4AA8-BCDD-7BD8C844204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57BC65E9-F297-4283-8010-1902FDE5068E}"/>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D8949E08-1614-4F7A-B12D-64B3404CD2D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2083091446"/>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158B976-E204-402B-8744-861C322EEC7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HSK3-41</a:t>
            </a:r>
          </a:p>
        </p:txBody>
      </p:sp>
      <p:sp>
        <p:nvSpPr>
          <p:cNvPr id="2" name="heading">
            <a:extLst xmlns:a="http://schemas.openxmlformats.org/drawingml/2006/main">
              <a:ext uri="{FF2B5EF4-FFF2-40B4-BE49-F238E27FC236}">
                <a16:creationId xmlns:a16="http://schemas.microsoft.com/office/drawing/2014/main" id="{000435C3-436F-42BA-A6D1-7B2438DD4F8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077466D4-3DB0-4813-8220-295C0C33BC3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C30556E7-093B-41F4-A5EF-FB3A07509546}"/>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Hai bạn có lý do khác nhau cho cùng một việc. Mỗi người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nói một phút, nhắc lại ý người kia rồi đề xuất giải pháp.</a:t>
            </a:r>
          </a:p>
        </p:txBody>
      </p:sp>
      <p:sp>
        <p:nvSpPr>
          <p:cNvPr id="5" name="taskrule">
            <a:extLst xmlns:a="http://schemas.openxmlformats.org/drawingml/2006/main">
              <a:ext uri="{FF2B5EF4-FFF2-40B4-BE49-F238E27FC236}">
                <a16:creationId xmlns:a16="http://schemas.microsoft.com/office/drawing/2014/main" id="{FA357C20-61AE-4E02-BC11-18F651E8A7F6}"/>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394182835"/>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1C25A26-3439-4873-A8B2-0C184829369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HSK3-41</a:t>
            </a:r>
          </a:p>
        </p:txBody>
      </p:sp>
      <p:sp>
        <p:nvSpPr>
          <p:cNvPr id="2" name="heading">
            <a:extLst xmlns:a="http://schemas.openxmlformats.org/drawingml/2006/main">
              <a:ext uri="{FF2B5EF4-FFF2-40B4-BE49-F238E27FC236}">
                <a16:creationId xmlns:a16="http://schemas.microsoft.com/office/drawing/2014/main" id="{C68B5AB7-FC01-4C0F-B834-24C8DED9F28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7AE4255F-4903-4333-A076-747F3BA8DAC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误"/>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会"/>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争"/>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论"/>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同"/>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意"/>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935163439"/>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5ADADEF-D821-4C99-ADD1-D20828C47E2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HSK3-41</a:t>
            </a:r>
          </a:p>
        </p:txBody>
      </p:sp>
      <p:sp>
        <p:nvSpPr>
          <p:cNvPr id="2" name="heading">
            <a:extLst xmlns:a="http://schemas.openxmlformats.org/drawingml/2006/main">
              <a:ext uri="{FF2B5EF4-FFF2-40B4-BE49-F238E27FC236}">
                <a16:creationId xmlns:a16="http://schemas.microsoft.com/office/drawing/2014/main" id="{2C49EE67-6B8C-4348-81CF-CED3F3718A6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B45EF36D-36C5-4DCF-AEF8-8A2BFEAEDF4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A44D5EB4-EE06-437C-B41E-D05037723CD2}"/>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F52154E1-60B7-4338-8764-22DAC8EF63A3}"/>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138D208B-591B-4995-BAAF-FA582499200B}"/>
              </a:ext>
            </a:extLst>
            <ns0:hlinkClick xmlns:ns0="http://schemas.openxmlformats.org/drawingml/2006/main" xmlns:ns1="http://schemas.openxmlformats.org/officeDocument/2006/relationships" ns1:id="rIdInteractive3">
              <ns0:snd ns1:embed="rIdEmbeddedAudio4" name="HSK3-41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335350614"/>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5130A28-DBC9-4613-908D-531419D1BB2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HSK3-41</a:t>
            </a:r>
          </a:p>
        </p:txBody>
      </p:sp>
      <p:sp>
        <p:nvSpPr>
          <p:cNvPr id="2" name="heading">
            <a:extLst xmlns:a="http://schemas.openxmlformats.org/drawingml/2006/main">
              <a:ext uri="{FF2B5EF4-FFF2-40B4-BE49-F238E27FC236}">
                <a16:creationId xmlns:a16="http://schemas.microsoft.com/office/drawing/2014/main" id="{24D1CFA5-AE70-4B9B-BFD3-A8290EC3A93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91004B91-E68D-4693-A1F0-FB4A8615EEF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0FEEEAAC-CEF7-40BB-91DA-F9D4E5E77994}"/>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A815C11-1ED6-4574-B64A-FE1D9AF0D85E}"/>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86561647"/>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9110599-B13C-43F9-A2D2-F000E6DC0D7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HSK3-42</a:t>
            </a:r>
          </a:p>
        </p:txBody>
      </p:sp>
      <p:sp>
        <p:nvSpPr>
          <p:cNvPr id="2" name="heading">
            <a:extLst xmlns:a="http://schemas.openxmlformats.org/drawingml/2006/main">
              <a:ext uri="{FF2B5EF4-FFF2-40B4-BE49-F238E27FC236}">
                <a16:creationId xmlns:a16="http://schemas.microsoft.com/office/drawing/2014/main" id="{34FA6B18-FBA3-4894-AD04-05D5B30FC67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Cảm xúc và giải quyết bất đồng</a:t>
            </a:r>
          </a:p>
        </p:txBody>
      </p:sp>
      <p:sp>
        <p:nvSpPr>
          <p:cNvPr id="3" name="page">
            <a:extLst xmlns:a="http://schemas.openxmlformats.org/drawingml/2006/main">
              <a:ext uri="{FF2B5EF4-FFF2-40B4-BE49-F238E27FC236}">
                <a16:creationId xmlns:a16="http://schemas.microsoft.com/office/drawing/2014/main" id="{0B55225B-4C3B-44C1-9C01-B7A7B96E296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BBB4665D-B9C3-4D4A-917C-0F84CA9D210D}"/>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cảm xúc và giải quyết</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bất đồng và viết sản phẩm ngắn.</a:t>
            </a:r>
          </a:p>
        </p:txBody>
      </p:sp>
      <p:sp>
        <p:nvSpPr>
          <p:cNvPr id="5" name="duration">
            <a:extLst xmlns:a="http://schemas.openxmlformats.org/drawingml/2006/main">
              <a:ext uri="{FF2B5EF4-FFF2-40B4-BE49-F238E27FC236}">
                <a16:creationId xmlns:a16="http://schemas.microsoft.com/office/drawing/2014/main" id="{316E4814-9C7B-47BA-AE1E-76D3AF1441DB}"/>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973705980"/>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0C64FFE-EFF1-41BB-90D7-D1343655C63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HSK3-42</a:t>
            </a:r>
          </a:p>
        </p:txBody>
      </p:sp>
      <p:sp>
        <p:nvSpPr>
          <p:cNvPr id="2" name="heading">
            <a:extLst xmlns:a="http://schemas.openxmlformats.org/drawingml/2006/main">
              <a:ext uri="{FF2B5EF4-FFF2-40B4-BE49-F238E27FC236}">
                <a16:creationId xmlns:a16="http://schemas.microsoft.com/office/drawing/2014/main" id="{7FE28C4F-9A6D-4E73-9AC7-432BB55A9E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FAE64FA5-DD5E-4F12-9551-9E3FB5CB5E4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5081152C-0347-46A9-B031-C4AFE3C18CD5}"/>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心情     紧张     担心</a:t>
            </a:r>
          </a:p>
        </p:txBody>
      </p:sp>
      <p:sp>
        <p:nvSpPr>
          <p:cNvPr id="5" name="retrieval">
            <a:extLst xmlns:a="http://schemas.openxmlformats.org/drawingml/2006/main">
              <a:ext uri="{FF2B5EF4-FFF2-40B4-BE49-F238E27FC236}">
                <a16:creationId xmlns:a16="http://schemas.microsoft.com/office/drawing/2014/main" id="{F0C8FA5E-CEB2-449C-9233-D6428A576A2C}"/>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492963672"/>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28681217-8003-49CD-91FF-2ECF8B24C5B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HSK3-42</a:t>
            </a:r>
          </a:p>
        </p:txBody>
      </p:sp>
      <p:sp>
        <p:nvSpPr>
          <p:cNvPr id="2" name="heading">
            <a:extLst xmlns:a="http://schemas.openxmlformats.org/drawingml/2006/main">
              <a:ext uri="{FF2B5EF4-FFF2-40B4-BE49-F238E27FC236}">
                <a16:creationId xmlns:a16="http://schemas.microsoft.com/office/drawing/2014/main" id="{99F914A2-B099-491E-A503-5EA6319E472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716AF95F-5848-49E4-94C2-FB0A102B0CF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8415856D-2C86-4E83-826C-31F8B139E3E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说明白</a:t>
            </a:r>
          </a:p>
        </p:txBody>
      </p:sp>
      <p:sp>
        <p:nvSpPr>
          <p:cNvPr id="5" name="py0">
            <a:extLst xmlns:a="http://schemas.openxmlformats.org/drawingml/2006/main">
              <a:ext uri="{FF2B5EF4-FFF2-40B4-BE49-F238E27FC236}">
                <a16:creationId xmlns:a16="http://schemas.microsoft.com/office/drawing/2014/main" id="{DF9F3283-A067-4C78-A84B-9E240DE4E930}"/>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shuō míng bái</a:t>
            </a:r>
          </a:p>
        </p:txBody>
      </p:sp>
      <p:sp>
        <p:nvSpPr>
          <p:cNvPr id="6" name="vi0">
            <a:extLst xmlns:a="http://schemas.openxmlformats.org/drawingml/2006/main">
              <a:ext uri="{FF2B5EF4-FFF2-40B4-BE49-F238E27FC236}">
                <a16:creationId xmlns:a16="http://schemas.microsoft.com/office/drawing/2014/main" id="{01C7E7B2-2D72-4E84-B8C1-62F4DDAAFC67}"/>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nói rõ</a:t>
            </a:r>
          </a:p>
        </p:txBody>
      </p:sp>
      <p:sp>
        <p:nvSpPr>
          <p:cNvPr id="7" name="zh1">
            <a:extLst xmlns:a="http://schemas.openxmlformats.org/drawingml/2006/main">
              <a:ext uri="{FF2B5EF4-FFF2-40B4-BE49-F238E27FC236}">
                <a16:creationId xmlns:a16="http://schemas.microsoft.com/office/drawing/2014/main" id="{3FC33A65-E837-4F3D-975A-8780E81F5E6D}"/>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互相</a:t>
            </a:r>
          </a:p>
        </p:txBody>
      </p:sp>
      <p:sp>
        <p:nvSpPr>
          <p:cNvPr id="8" name="py1">
            <a:extLst xmlns:a="http://schemas.openxmlformats.org/drawingml/2006/main">
              <a:ext uri="{FF2B5EF4-FFF2-40B4-BE49-F238E27FC236}">
                <a16:creationId xmlns:a16="http://schemas.microsoft.com/office/drawing/2014/main" id="{245925D6-8754-43DC-9E3C-4C62639BA824}"/>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hù xiāng</a:t>
            </a:r>
          </a:p>
        </p:txBody>
      </p:sp>
      <p:sp>
        <p:nvSpPr>
          <p:cNvPr id="9" name="vi1">
            <a:extLst xmlns:a="http://schemas.openxmlformats.org/drawingml/2006/main">
              <a:ext uri="{FF2B5EF4-FFF2-40B4-BE49-F238E27FC236}">
                <a16:creationId xmlns:a16="http://schemas.microsoft.com/office/drawing/2014/main" id="{A9A9E5D0-4889-4A1A-9CB4-D2797C4B51BD}"/>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lẫn nhau</a:t>
            </a:r>
          </a:p>
        </p:txBody>
      </p:sp>
      <p:sp>
        <p:nvSpPr>
          <p:cNvPr id="10" name="zh2">
            <a:extLst xmlns:a="http://schemas.openxmlformats.org/drawingml/2006/main">
              <a:ext uri="{FF2B5EF4-FFF2-40B4-BE49-F238E27FC236}">
                <a16:creationId xmlns:a16="http://schemas.microsoft.com/office/drawing/2014/main" id="{F0EAD453-6868-4EC6-AE05-D416BB15ABEB}"/>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办法很多</a:t>
            </a:r>
          </a:p>
        </p:txBody>
      </p:sp>
      <p:sp>
        <p:nvSpPr>
          <p:cNvPr id="11" name="py2">
            <a:extLst xmlns:a="http://schemas.openxmlformats.org/drawingml/2006/main">
              <a:ext uri="{FF2B5EF4-FFF2-40B4-BE49-F238E27FC236}">
                <a16:creationId xmlns:a16="http://schemas.microsoft.com/office/drawing/2014/main" id="{8CF18D5D-5B86-4CF3-A5E1-4C11ADB86EBA}"/>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bàn fǎ hěn duō</a:t>
            </a:r>
          </a:p>
        </p:txBody>
      </p:sp>
      <p:sp>
        <p:nvSpPr>
          <p:cNvPr id="12" name="vi2">
            <a:extLst xmlns:a="http://schemas.openxmlformats.org/drawingml/2006/main">
              <a:ext uri="{FF2B5EF4-FFF2-40B4-BE49-F238E27FC236}">
                <a16:creationId xmlns:a16="http://schemas.microsoft.com/office/drawing/2014/main" id="{C62E13D6-6ADE-43FB-8299-2324393AC9F2}"/>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nhiều cách</a:t>
            </a:r>
          </a:p>
        </p:txBody>
      </p:sp>
      <p:sp>
        <p:nvSpPr>
          <p:cNvPr id="13" name="zh3">
            <a:extLst xmlns:a="http://schemas.openxmlformats.org/drawingml/2006/main">
              <a:ext uri="{FF2B5EF4-FFF2-40B4-BE49-F238E27FC236}">
                <a16:creationId xmlns:a16="http://schemas.microsoft.com/office/drawing/2014/main" id="{8AB6C728-8E00-4F9E-BDFC-2EB6230C3E7D}"/>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冷静下来</a:t>
            </a:r>
          </a:p>
        </p:txBody>
      </p:sp>
      <p:sp>
        <p:nvSpPr>
          <p:cNvPr id="14" name="py3">
            <a:extLst xmlns:a="http://schemas.openxmlformats.org/drawingml/2006/main">
              <a:ext uri="{FF2B5EF4-FFF2-40B4-BE49-F238E27FC236}">
                <a16:creationId xmlns:a16="http://schemas.microsoft.com/office/drawing/2014/main" id="{461D1715-AE04-4E5E-985D-B560192146A9}"/>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lěng jìng xià lái</a:t>
            </a:r>
          </a:p>
        </p:txBody>
      </p:sp>
      <p:sp>
        <p:nvSpPr>
          <p:cNvPr id="15" name="vi3">
            <a:extLst xmlns:a="http://schemas.openxmlformats.org/drawingml/2006/main">
              <a:ext uri="{FF2B5EF4-FFF2-40B4-BE49-F238E27FC236}">
                <a16:creationId xmlns:a16="http://schemas.microsoft.com/office/drawing/2014/main" id="{0D59518C-CF1F-455E-810B-335067C53E9B}"/>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bình tĩnh lại</a:t>
            </a:r>
          </a:p>
        </p:txBody>
      </p:sp>
      <p:sp>
        <p:nvSpPr>
          <p:cNvPr id="16" name="zh4">
            <a:extLst xmlns:a="http://schemas.openxmlformats.org/drawingml/2006/main">
              <a:ext uri="{FF2B5EF4-FFF2-40B4-BE49-F238E27FC236}">
                <a16:creationId xmlns:a16="http://schemas.microsoft.com/office/drawing/2014/main" id="{BBD0022B-68B8-4CC5-9213-FD9AC2994FA3}"/>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解决问题</a:t>
            </a:r>
          </a:p>
        </p:txBody>
      </p:sp>
      <p:sp>
        <p:nvSpPr>
          <p:cNvPr id="17" name="py4">
            <a:extLst xmlns:a="http://schemas.openxmlformats.org/drawingml/2006/main">
              <a:ext uri="{FF2B5EF4-FFF2-40B4-BE49-F238E27FC236}">
                <a16:creationId xmlns:a16="http://schemas.microsoft.com/office/drawing/2014/main" id="{245B0D89-346C-4108-AE33-F467D803B40D}"/>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jiě jué wèn tí</a:t>
            </a:r>
          </a:p>
        </p:txBody>
      </p:sp>
      <p:sp>
        <p:nvSpPr>
          <p:cNvPr id="18" name="vi4">
            <a:extLst xmlns:a="http://schemas.openxmlformats.org/drawingml/2006/main">
              <a:ext uri="{FF2B5EF4-FFF2-40B4-BE49-F238E27FC236}">
                <a16:creationId xmlns:a16="http://schemas.microsoft.com/office/drawing/2014/main" id="{8D77B0EC-248B-4444-B0BD-1952C8BEF4B5}"/>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giải quyết vấn đề</a:t>
            </a:r>
          </a:p>
        </p:txBody>
      </p:sp>
      <p:sp>
        <p:nvSpPr>
          <p:cNvPr id="19" name="zh5">
            <a:extLst xmlns:a="http://schemas.openxmlformats.org/drawingml/2006/main">
              <a:ext uri="{FF2B5EF4-FFF2-40B4-BE49-F238E27FC236}">
                <a16:creationId xmlns:a16="http://schemas.microsoft.com/office/drawing/2014/main" id="{7C82532F-BF5D-4702-8461-A3C9A7C7947A}"/>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尊重意见</a:t>
            </a:r>
          </a:p>
        </p:txBody>
      </p:sp>
      <p:sp>
        <p:nvSpPr>
          <p:cNvPr id="20" name="py5">
            <a:extLst xmlns:a="http://schemas.openxmlformats.org/drawingml/2006/main">
              <a:ext uri="{FF2B5EF4-FFF2-40B4-BE49-F238E27FC236}">
                <a16:creationId xmlns:a16="http://schemas.microsoft.com/office/drawing/2014/main" id="{DBBB63A8-C607-4ABE-9F2E-C4B132BD35B5}"/>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zūn zhòng yì jiàn</a:t>
            </a:r>
          </a:p>
        </p:txBody>
      </p:sp>
      <p:sp>
        <p:nvSpPr>
          <p:cNvPr id="21" name="vi5">
            <a:extLst xmlns:a="http://schemas.openxmlformats.org/drawingml/2006/main">
              <a:ext uri="{FF2B5EF4-FFF2-40B4-BE49-F238E27FC236}">
                <a16:creationId xmlns:a16="http://schemas.microsoft.com/office/drawing/2014/main" id="{FD0D34A7-E7A3-4F04-922D-5A9DF79D6A96}"/>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tôn trọng ý kiến</a:t>
            </a:r>
          </a:p>
        </p:txBody>
      </p:sp>
      <p:sp>
        <p:nvSpPr>
          <p:cNvPr id="22" name="zh6">
            <a:extLst xmlns:a="http://schemas.openxmlformats.org/drawingml/2006/main">
              <a:ext uri="{FF2B5EF4-FFF2-40B4-BE49-F238E27FC236}">
                <a16:creationId xmlns:a16="http://schemas.microsoft.com/office/drawing/2014/main" id="{EF27D36B-7F59-4316-AF13-5FFBA40E0694}"/>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表达</a:t>
            </a:r>
          </a:p>
        </p:txBody>
      </p:sp>
      <p:sp>
        <p:nvSpPr>
          <p:cNvPr id="23" name="py6">
            <a:extLst xmlns:a="http://schemas.openxmlformats.org/drawingml/2006/main">
              <a:ext uri="{FF2B5EF4-FFF2-40B4-BE49-F238E27FC236}">
                <a16:creationId xmlns:a16="http://schemas.microsoft.com/office/drawing/2014/main" id="{98DE68F2-51F7-4B34-AA73-46F511033CAC}"/>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biǎo dá</a:t>
            </a:r>
          </a:p>
        </p:txBody>
      </p:sp>
      <p:sp>
        <p:nvSpPr>
          <p:cNvPr id="24" name="vi6">
            <a:extLst xmlns:a="http://schemas.openxmlformats.org/drawingml/2006/main">
              <a:ext uri="{FF2B5EF4-FFF2-40B4-BE49-F238E27FC236}">
                <a16:creationId xmlns:a16="http://schemas.microsoft.com/office/drawing/2014/main" id="{E079E987-05B3-4EC7-8846-38CA97FAE91D}"/>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diễn đạt</a:t>
            </a:r>
          </a:p>
        </p:txBody>
      </p:sp>
      <p:sp>
        <p:nvSpPr>
          <p:cNvPr id="25" name="zh7">
            <a:extLst xmlns:a="http://schemas.openxmlformats.org/drawingml/2006/main">
              <a:ext uri="{FF2B5EF4-FFF2-40B4-BE49-F238E27FC236}">
                <a16:creationId xmlns:a16="http://schemas.microsoft.com/office/drawing/2014/main" id="{2703ACAB-0836-42CF-8F35-AE8A86542D09}"/>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沟通方式</a:t>
            </a:r>
          </a:p>
        </p:txBody>
      </p:sp>
      <p:sp>
        <p:nvSpPr>
          <p:cNvPr id="26" name="py7">
            <a:extLst xmlns:a="http://schemas.openxmlformats.org/drawingml/2006/main">
              <a:ext uri="{FF2B5EF4-FFF2-40B4-BE49-F238E27FC236}">
                <a16:creationId xmlns:a16="http://schemas.microsoft.com/office/drawing/2014/main" id="{11830F8A-9DE4-452A-9EA6-EC165B48E7EF}"/>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gōu tōng fāng shì</a:t>
            </a:r>
          </a:p>
        </p:txBody>
      </p:sp>
      <p:sp>
        <p:nvSpPr>
          <p:cNvPr id="27" name="vi7">
            <a:extLst xmlns:a="http://schemas.openxmlformats.org/drawingml/2006/main">
              <a:ext uri="{FF2B5EF4-FFF2-40B4-BE49-F238E27FC236}">
                <a16:creationId xmlns:a16="http://schemas.microsoft.com/office/drawing/2014/main" id="{466C4648-0DD5-42CB-BBB2-B8B1EE420D63}"/>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cách giao tiếp</a:t>
            </a:r>
          </a:p>
        </p:txBody>
      </p:sp>
    </p:spTree>
    <p:extLst>
      <p:ext uri="{BB962C8B-B14F-4D97-AF65-F5344CB8AC3E}">
        <p14:creationId xmlns:p14="http://schemas.microsoft.com/office/powerpoint/2010/main" val="1362070507"/>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06042A08-B82F-4960-8117-3C12C311020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HSK3-42</a:t>
            </a:r>
          </a:p>
        </p:txBody>
      </p:sp>
      <p:sp>
        <p:nvSpPr>
          <p:cNvPr id="2" name="heading">
            <a:extLst xmlns:a="http://schemas.openxmlformats.org/drawingml/2006/main">
              <a:ext uri="{FF2B5EF4-FFF2-40B4-BE49-F238E27FC236}">
                <a16:creationId xmlns:a16="http://schemas.microsoft.com/office/drawing/2014/main" id="{CE587877-3427-46F5-895D-13BFDE73598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48D0C3F9-44E9-4981-BB98-2F0814B62E6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BC5013C1-3240-4A84-BCF9-12BE6D4BA28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衬衫</a:t>
            </a:r>
          </a:p>
        </p:txBody>
      </p:sp>
      <p:sp>
        <p:nvSpPr>
          <p:cNvPr id="5" name="py0">
            <a:extLst xmlns:a="http://schemas.openxmlformats.org/drawingml/2006/main">
              <a:ext uri="{FF2B5EF4-FFF2-40B4-BE49-F238E27FC236}">
                <a16:creationId xmlns:a16="http://schemas.microsoft.com/office/drawing/2014/main" id="{29819958-1E44-4BE8-8E97-D1E6A81D3BD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chènshān</a:t>
            </a:r>
          </a:p>
        </p:txBody>
      </p:sp>
      <p:sp>
        <p:nvSpPr>
          <p:cNvPr id="6" name="vi0">
            <a:extLst xmlns:a="http://schemas.openxmlformats.org/drawingml/2006/main">
              <a:ext uri="{FF2B5EF4-FFF2-40B4-BE49-F238E27FC236}">
                <a16:creationId xmlns:a16="http://schemas.microsoft.com/office/drawing/2014/main" id="{8C9D243D-006F-4D6F-A10D-2B52FEB9B6E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áo sơ mi</a:t>
            </a:r>
          </a:p>
        </p:txBody>
      </p:sp>
      <p:sp>
        <p:nvSpPr>
          <p:cNvPr id="7" name="zh1">
            <a:extLst xmlns:a="http://schemas.openxmlformats.org/drawingml/2006/main">
              <a:ext uri="{FF2B5EF4-FFF2-40B4-BE49-F238E27FC236}">
                <a16:creationId xmlns:a16="http://schemas.microsoft.com/office/drawing/2014/main" id="{573DCB47-A65B-4B59-AC63-11970E99FA00}"/>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国家</a:t>
            </a:r>
          </a:p>
        </p:txBody>
      </p:sp>
      <p:sp>
        <p:nvSpPr>
          <p:cNvPr id="8" name="py1">
            <a:extLst xmlns:a="http://schemas.openxmlformats.org/drawingml/2006/main">
              <a:ext uri="{FF2B5EF4-FFF2-40B4-BE49-F238E27FC236}">
                <a16:creationId xmlns:a16="http://schemas.microsoft.com/office/drawing/2014/main" id="{2007DD06-9BC1-4E4D-9FEA-93606D7B6D5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guójiā</a:t>
            </a:r>
          </a:p>
        </p:txBody>
      </p:sp>
      <p:sp>
        <p:nvSpPr>
          <p:cNvPr id="9" name="vi1">
            <a:extLst xmlns:a="http://schemas.openxmlformats.org/drawingml/2006/main">
              <a:ext uri="{FF2B5EF4-FFF2-40B4-BE49-F238E27FC236}">
                <a16:creationId xmlns:a16="http://schemas.microsoft.com/office/drawing/2014/main" id="{33984944-D51B-4CAE-BC40-148BF61753EA}"/>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quốc gia</a:t>
            </a:r>
          </a:p>
        </p:txBody>
      </p:sp>
      <p:sp>
        <p:nvSpPr>
          <p:cNvPr id="10" name="zh2">
            <a:extLst xmlns:a="http://schemas.openxmlformats.org/drawingml/2006/main">
              <a:ext uri="{FF2B5EF4-FFF2-40B4-BE49-F238E27FC236}">
                <a16:creationId xmlns:a16="http://schemas.microsoft.com/office/drawing/2014/main" id="{A1602B91-422A-4144-845B-6E9D81018E0B}"/>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老人</a:t>
            </a:r>
          </a:p>
        </p:txBody>
      </p:sp>
      <p:sp>
        <p:nvSpPr>
          <p:cNvPr id="11" name="py2">
            <a:extLst xmlns:a="http://schemas.openxmlformats.org/drawingml/2006/main">
              <a:ext uri="{FF2B5EF4-FFF2-40B4-BE49-F238E27FC236}">
                <a16:creationId xmlns:a16="http://schemas.microsoft.com/office/drawing/2014/main" id="{483B3899-25F0-48FD-B177-0D9481B7350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lǎorén</a:t>
            </a:r>
          </a:p>
        </p:txBody>
      </p:sp>
      <p:sp>
        <p:nvSpPr>
          <p:cNvPr id="12" name="vi2">
            <a:extLst xmlns:a="http://schemas.openxmlformats.org/drawingml/2006/main">
              <a:ext uri="{FF2B5EF4-FFF2-40B4-BE49-F238E27FC236}">
                <a16:creationId xmlns:a16="http://schemas.microsoft.com/office/drawing/2014/main" id="{794BD512-8550-4651-898D-0054EA64F1D8}"/>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người cao tuổi</a:t>
            </a:r>
          </a:p>
        </p:txBody>
      </p:sp>
      <p:sp>
        <p:nvSpPr>
          <p:cNvPr id="13" name="zh3">
            <a:extLst xmlns:a="http://schemas.openxmlformats.org/drawingml/2006/main">
              <a:ext uri="{FF2B5EF4-FFF2-40B4-BE49-F238E27FC236}">
                <a16:creationId xmlns:a16="http://schemas.microsoft.com/office/drawing/2014/main" id="{CA917DCA-BD72-4052-A7ED-A3258831B7C8}"/>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身高</a:t>
            </a:r>
          </a:p>
        </p:txBody>
      </p:sp>
      <p:sp>
        <p:nvSpPr>
          <p:cNvPr id="14" name="py3">
            <a:extLst xmlns:a="http://schemas.openxmlformats.org/drawingml/2006/main">
              <a:ext uri="{FF2B5EF4-FFF2-40B4-BE49-F238E27FC236}">
                <a16:creationId xmlns:a16="http://schemas.microsoft.com/office/drawing/2014/main" id="{C599FF4D-81AD-46C1-A694-B2447957CAC8}"/>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shēngāo</a:t>
            </a:r>
          </a:p>
        </p:txBody>
      </p:sp>
      <p:sp>
        <p:nvSpPr>
          <p:cNvPr id="15" name="vi3">
            <a:extLst xmlns:a="http://schemas.openxmlformats.org/drawingml/2006/main">
              <a:ext uri="{FF2B5EF4-FFF2-40B4-BE49-F238E27FC236}">
                <a16:creationId xmlns:a16="http://schemas.microsoft.com/office/drawing/2014/main" id="{654D1AC5-AA23-4C33-BED6-37B7D872A67D}"/>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chiều cao</a:t>
            </a:r>
          </a:p>
        </p:txBody>
      </p:sp>
      <p:sp>
        <p:nvSpPr>
          <p:cNvPr id="16" name="zh4">
            <a:extLst xmlns:a="http://schemas.openxmlformats.org/drawingml/2006/main">
              <a:ext uri="{FF2B5EF4-FFF2-40B4-BE49-F238E27FC236}">
                <a16:creationId xmlns:a16="http://schemas.microsoft.com/office/drawing/2014/main" id="{827204B7-DA2C-4161-B61C-6CBA13CEF2F4}"/>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行</a:t>
            </a:r>
          </a:p>
        </p:txBody>
      </p:sp>
      <p:sp>
        <p:nvSpPr>
          <p:cNvPr id="17" name="py4">
            <a:extLst xmlns:a="http://schemas.openxmlformats.org/drawingml/2006/main">
              <a:ext uri="{FF2B5EF4-FFF2-40B4-BE49-F238E27FC236}">
                <a16:creationId xmlns:a16="http://schemas.microsoft.com/office/drawing/2014/main" id="{BED257F0-15A0-40A4-8ECD-701449840EC7}"/>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xíng</a:t>
            </a:r>
          </a:p>
        </p:txBody>
      </p:sp>
      <p:sp>
        <p:nvSpPr>
          <p:cNvPr id="18" name="vi4">
            <a:extLst xmlns:a="http://schemas.openxmlformats.org/drawingml/2006/main">
              <a:ext uri="{FF2B5EF4-FFF2-40B4-BE49-F238E27FC236}">
                <a16:creationId xmlns:a16="http://schemas.microsoft.com/office/drawing/2014/main" id="{F8A577AA-C267-4366-9CB7-046ACFD8FB7C}"/>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được đi hàng tùy cách đọc</a:t>
            </a:r>
          </a:p>
        </p:txBody>
      </p:sp>
      <p:sp>
        <p:nvSpPr>
          <p:cNvPr id="19" name="zh5">
            <a:extLst xmlns:a="http://schemas.openxmlformats.org/drawingml/2006/main">
              <a:ext uri="{FF2B5EF4-FFF2-40B4-BE49-F238E27FC236}">
                <a16:creationId xmlns:a16="http://schemas.microsoft.com/office/drawing/2014/main" id="{FD85A58B-04EC-4289-9FC2-A2CE61C0F591}"/>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嘴</a:t>
            </a:r>
          </a:p>
        </p:txBody>
      </p:sp>
      <p:sp>
        <p:nvSpPr>
          <p:cNvPr id="20" name="py5">
            <a:extLst xmlns:a="http://schemas.openxmlformats.org/drawingml/2006/main">
              <a:ext uri="{FF2B5EF4-FFF2-40B4-BE49-F238E27FC236}">
                <a16:creationId xmlns:a16="http://schemas.microsoft.com/office/drawing/2014/main" id="{B0EA9E06-9620-4A1E-B16C-4B1AEF22110A}"/>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zuǐ</a:t>
            </a:r>
          </a:p>
        </p:txBody>
      </p:sp>
      <p:sp>
        <p:nvSpPr>
          <p:cNvPr id="21" name="vi5">
            <a:extLst xmlns:a="http://schemas.openxmlformats.org/drawingml/2006/main">
              <a:ext uri="{FF2B5EF4-FFF2-40B4-BE49-F238E27FC236}">
                <a16:creationId xmlns:a16="http://schemas.microsoft.com/office/drawing/2014/main" id="{3780E20A-C5B4-47F9-A900-928BD55EA96A}"/>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miệng</a:t>
            </a:r>
          </a:p>
        </p:txBody>
      </p:sp>
    </p:spTree>
    <p:extLst>
      <p:ext uri="{BB962C8B-B14F-4D97-AF65-F5344CB8AC3E}">
        <p14:creationId xmlns:p14="http://schemas.microsoft.com/office/powerpoint/2010/main" val="875826928"/>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920EACD-9F3C-462D-9149-859261D905C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HSK3-42</a:t>
            </a:r>
          </a:p>
        </p:txBody>
      </p:sp>
      <p:sp>
        <p:nvSpPr>
          <p:cNvPr id="2" name="heading">
            <a:extLst xmlns:a="http://schemas.openxmlformats.org/drawingml/2006/main">
              <a:ext uri="{FF2B5EF4-FFF2-40B4-BE49-F238E27FC236}">
                <a16:creationId xmlns:a16="http://schemas.microsoft.com/office/drawing/2014/main" id="{01ECFC88-54E4-4530-A508-5303BC48C1D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F072FEF2-AF3C-4A44-AF8E-C0ADD22F940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26BD60BE-5872-4D2F-B960-2112BDD59C50}"/>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虽然……还是……</a:t>
            </a:r>
          </a:p>
        </p:txBody>
      </p:sp>
      <p:sp>
        <p:nvSpPr>
          <p:cNvPr id="5" name="rule">
            <a:extLst xmlns:a="http://schemas.openxmlformats.org/drawingml/2006/main">
              <a:ext uri="{FF2B5EF4-FFF2-40B4-BE49-F238E27FC236}">
                <a16:creationId xmlns:a16="http://schemas.microsoft.com/office/drawing/2014/main" id="{8F043FE4-B105-4301-96A6-5BF3A839AAF3}"/>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虽然不同意，我还是尊重你。 Tuy không đồng ý tôi vẫn tôn trọng bạn.</a:t>
            </a:r>
          </a:p>
        </p:txBody>
      </p:sp>
    </p:spTree>
    <p:extLst>
      <p:ext uri="{BB962C8B-B14F-4D97-AF65-F5344CB8AC3E}">
        <p14:creationId xmlns:p14="http://schemas.microsoft.com/office/powerpoint/2010/main" val="386562275"/>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4DD26C9-72E6-4585-9E63-AAB1AB3A967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HSK3-42</a:t>
            </a:r>
          </a:p>
        </p:txBody>
      </p:sp>
      <p:sp>
        <p:nvSpPr>
          <p:cNvPr id="2" name="heading">
            <a:extLst xmlns:a="http://schemas.openxmlformats.org/drawingml/2006/main">
              <a:ext uri="{FF2B5EF4-FFF2-40B4-BE49-F238E27FC236}">
                <a16:creationId xmlns:a16="http://schemas.microsoft.com/office/drawing/2014/main" id="{BBBFEDD7-5673-4B88-A55E-A29C2013137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F8EE547D-4AA8-4E6C-9213-0256E1BB4F6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2E2EC26B-EF03-4557-BFD0-650826C31342}"/>
              </a:ext>
            </a:extLst>
            <ns0:hlinkClick xmlns:ns0="http://schemas.openxmlformats.org/drawingml/2006/main" xmlns:ns1="http://schemas.openxmlformats.org/officeDocument/2006/relationships" ns1:id="rIdInteractive3">
              <ns0:snd ns1:embed="rIdEmbeddedAudio4" name="HSK3-4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585F0951-0FCB-4F5C-B015-6622D5CE3212}"/>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1E7F7C57-19FB-4EE1-AD01-35DD1F806FAE}"/>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689807379"/>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E2CB5E1-48F4-40EB-9EBA-EC7920DD03D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HSK3-42</a:t>
            </a:r>
          </a:p>
        </p:txBody>
      </p:sp>
      <p:sp>
        <p:nvSpPr>
          <p:cNvPr id="2" name="heading">
            <a:extLst xmlns:a="http://schemas.openxmlformats.org/drawingml/2006/main">
              <a:ext uri="{FF2B5EF4-FFF2-40B4-BE49-F238E27FC236}">
                <a16:creationId xmlns:a16="http://schemas.microsoft.com/office/drawing/2014/main" id="{DBC220C6-F61D-462A-8C3D-2D7B3FC2B5E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2E28C55E-2E5F-4501-9115-1240E058295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10E397F1-8473-49FB-BE92-69560C05574B}"/>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小安和朋友发生误会，还没有说清楚。小林建议他先听对方的想法。小安决定找时间</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谈一谈。</a:t>
            </a:r>
          </a:p>
        </p:txBody>
      </p:sp>
      <p:sp>
        <p:nvSpPr>
          <p:cNvPr id="5" name="q0">
            <a:extLst xmlns:a="http://schemas.openxmlformats.org/drawingml/2006/main">
              <a:ext uri="{FF2B5EF4-FFF2-40B4-BE49-F238E27FC236}">
                <a16:creationId xmlns:a16="http://schemas.microsoft.com/office/drawing/2014/main" id="{8F333B31-BC1C-42F4-BEAA-E778BE537866}"/>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小安为什么不开心？</a:t>
            </a:r>
          </a:p>
        </p:txBody>
      </p:sp>
      <p:sp>
        <p:nvSpPr>
          <p:cNvPr id="6" name="q1">
            <a:extLst xmlns:a="http://schemas.openxmlformats.org/drawingml/2006/main">
              <a:ext uri="{FF2B5EF4-FFF2-40B4-BE49-F238E27FC236}">
                <a16:creationId xmlns:a16="http://schemas.microsoft.com/office/drawing/2014/main" id="{1E1E44EC-E0F6-4D16-9F74-44A9999646E8}"/>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他最后决定做什么？</a:t>
            </a:r>
          </a:p>
        </p:txBody>
      </p:sp>
    </p:spTree>
    <p:extLst>
      <p:ext uri="{BB962C8B-B14F-4D97-AF65-F5344CB8AC3E}">
        <p14:creationId xmlns:p14="http://schemas.microsoft.com/office/powerpoint/2010/main" val="249022305"/>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ECFCC537-F722-4C59-AEB5-C05D7A45348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HSK3-42</a:t>
            </a:r>
          </a:p>
        </p:txBody>
      </p:sp>
      <p:sp>
        <p:nvSpPr>
          <p:cNvPr id="2" name="heading">
            <a:extLst xmlns:a="http://schemas.openxmlformats.org/drawingml/2006/main">
              <a:ext uri="{FF2B5EF4-FFF2-40B4-BE49-F238E27FC236}">
                <a16:creationId xmlns:a16="http://schemas.microsoft.com/office/drawing/2014/main" id="{D48FB4E6-E0AF-4DD3-B289-3E50356B0F0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AAC366FF-2CC5-4BAD-9522-BF231A30B1B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C8AA88B4-D94B-48AA-9E3A-DCAC75BA47FF}"/>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684A2EAF-B992-48FB-85AD-AB14E3BBDB4C}"/>
              </a:ext>
            </a:extLst>
            <ns0:hlinkClick xmlns:ns0="http://schemas.openxmlformats.org/drawingml/2006/main" xmlns:ns1="http://schemas.openxmlformats.org/officeDocument/2006/relationships" ns1:id="rIdInteractive3">
              <ns0:snd ns1:embed="rIdEmbeddedAudio4" name="HSK3-4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69C3272A-22E4-4227-B918-8FB149C36B0F}"/>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互相</a:t>
            </a:r>
          </a:p>
        </p:txBody>
      </p:sp>
      <p:sp>
        <p:nvSpPr>
          <p:cNvPr id="7" name="choice_1">
            <a:extLst xmlns:a="http://schemas.openxmlformats.org/drawingml/2006/main">
              <a:ext uri="{FF2B5EF4-FFF2-40B4-BE49-F238E27FC236}">
                <a16:creationId xmlns:a16="http://schemas.microsoft.com/office/drawing/2014/main" id="{C9A821C8-6FB6-4CDB-94D3-A6584B837827}"/>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办法很多</a:t>
            </a:r>
          </a:p>
        </p:txBody>
      </p:sp>
      <p:sp>
        <p:nvSpPr>
          <p:cNvPr id="8" name="choice_2">
            <a:extLst xmlns:a="http://schemas.openxmlformats.org/drawingml/2006/main">
              <a:ext uri="{FF2B5EF4-FFF2-40B4-BE49-F238E27FC236}">
                <a16:creationId xmlns:a16="http://schemas.microsoft.com/office/drawing/2014/main" id="{33CF9A7D-FB35-4D55-BC28-97665F6075A8}"/>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说明白</a:t>
            </a:r>
          </a:p>
        </p:txBody>
      </p:sp>
    </p:spTree>
    <p:extLst>
      <p:ext uri="{BB962C8B-B14F-4D97-AF65-F5344CB8AC3E}">
        <p14:creationId xmlns:p14="http://schemas.microsoft.com/office/powerpoint/2010/main" val="1825299584"/>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92E30AA-E4CE-45F6-BDE1-BF0FD50D945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HSK3-42</a:t>
            </a:r>
          </a:p>
        </p:txBody>
      </p:sp>
      <p:sp>
        <p:nvSpPr>
          <p:cNvPr id="2" name="heading">
            <a:extLst xmlns:a="http://schemas.openxmlformats.org/drawingml/2006/main">
              <a:ext uri="{FF2B5EF4-FFF2-40B4-BE49-F238E27FC236}">
                <a16:creationId xmlns:a16="http://schemas.microsoft.com/office/drawing/2014/main" id="{D970FC69-4AC8-4B0A-B238-345B013B85B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B07D9885-17CF-4F57-8BFD-C80112D4766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C63021E4-F859-4303-8116-C14329466F65}"/>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说明白 (shuō míng bái).</a:t>
            </a:r>
          </a:p>
        </p:txBody>
      </p:sp>
      <p:sp>
        <p:nvSpPr>
          <p:cNvPr id="5" name="stretch">
            <a:extLst xmlns:a="http://schemas.openxmlformats.org/drawingml/2006/main">
              <a:ext uri="{FF2B5EF4-FFF2-40B4-BE49-F238E27FC236}">
                <a16:creationId xmlns:a16="http://schemas.microsoft.com/office/drawing/2014/main" id="{5BD702BA-7E1C-47B9-B829-7E0C5E98D1F8}"/>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67597D7D-2216-4E3B-AF4B-A2B90ECEEF77}"/>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790569583"/>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3F44FFB-469B-4E49-B6A0-30493A13B45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HSK3-42</a:t>
            </a:r>
          </a:p>
        </p:txBody>
      </p:sp>
      <p:sp>
        <p:nvSpPr>
          <p:cNvPr id="2" name="heading">
            <a:extLst xmlns:a="http://schemas.openxmlformats.org/drawingml/2006/main">
              <a:ext uri="{FF2B5EF4-FFF2-40B4-BE49-F238E27FC236}">
                <a16:creationId xmlns:a16="http://schemas.microsoft.com/office/drawing/2014/main" id="{928F64F6-2742-443B-A781-E82BAE28516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EBFF86B4-BA3B-4C2E-872F-8F1681067D0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4FCBC1CE-97C5-4A37-A71D-9DE4EF416A84}"/>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34674999-7B0D-4A37-828B-87E69613FFD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113500295"/>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4EFDAAF-6C3A-4E85-8BD8-1AA322CCB0B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HSK3-42</a:t>
            </a:r>
          </a:p>
        </p:txBody>
      </p:sp>
      <p:sp>
        <p:nvSpPr>
          <p:cNvPr id="2" name="heading">
            <a:extLst xmlns:a="http://schemas.openxmlformats.org/drawingml/2006/main">
              <a:ext uri="{FF2B5EF4-FFF2-40B4-BE49-F238E27FC236}">
                <a16:creationId xmlns:a16="http://schemas.microsoft.com/office/drawing/2014/main" id="{F372C80F-AAA2-4CDC-B041-70A3D961E60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B8084CE3-CE7F-4EF1-AD15-DDD89F0559D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57566FC2-EF15-463E-B211-5BBE7C992029}"/>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Hai bạn có lý do khác nhau cho cùng một việc. Mỗi người</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nói một phút, nhắc lại ý người kia rồi đề xuất giải pháp.</a:t>
            </a:r>
          </a:p>
        </p:txBody>
      </p:sp>
      <p:sp>
        <p:nvSpPr>
          <p:cNvPr id="5" name="taskrule">
            <a:extLst xmlns:a="http://schemas.openxmlformats.org/drawingml/2006/main">
              <a:ext uri="{FF2B5EF4-FFF2-40B4-BE49-F238E27FC236}">
                <a16:creationId xmlns:a16="http://schemas.microsoft.com/office/drawing/2014/main" id="{7D7F8F7B-3715-4C89-B9DE-70A14449D372}"/>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227534019"/>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01161CF-B56E-40C6-AD76-6604AD1470A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HSK3-42</a:t>
            </a:r>
          </a:p>
        </p:txBody>
      </p:sp>
      <p:sp>
        <p:nvSpPr>
          <p:cNvPr id="2" name="heading">
            <a:extLst xmlns:a="http://schemas.openxmlformats.org/drawingml/2006/main">
              <a:ext uri="{FF2B5EF4-FFF2-40B4-BE49-F238E27FC236}">
                <a16:creationId xmlns:a16="http://schemas.microsoft.com/office/drawing/2014/main" id="{8575E7D1-CEEA-407C-B9BC-25AACB6A1D6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3D18B45B-5542-4091-8FFC-7CDE4442AAD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说"/>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明"/>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白"/>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互"/>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相"/>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办"/>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724410330"/>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C285C3A-CD5A-4961-A464-2B9B2FFEFE3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HSK3-42</a:t>
            </a:r>
          </a:p>
        </p:txBody>
      </p:sp>
      <p:sp>
        <p:nvSpPr>
          <p:cNvPr id="2" name="heading">
            <a:extLst xmlns:a="http://schemas.openxmlformats.org/drawingml/2006/main">
              <a:ext uri="{FF2B5EF4-FFF2-40B4-BE49-F238E27FC236}">
                <a16:creationId xmlns:a16="http://schemas.microsoft.com/office/drawing/2014/main" id="{5E7DE2D0-D09B-4EE3-8D6A-8649BB1B12E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E24B924B-33B9-460F-85F3-86FE8692C5C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DDE98ED3-C72F-4FA1-8EA6-5A2B3F2D8E7D}"/>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48E5578C-8091-4719-978E-6189DD8EB3C5}"/>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7E942CB3-FED6-4D7D-B276-A4B1EA47CBF0}"/>
              </a:ext>
            </a:extLst>
            <ns0:hlinkClick xmlns:ns0="http://schemas.openxmlformats.org/drawingml/2006/main" xmlns:ns1="http://schemas.openxmlformats.org/officeDocument/2006/relationships" ns1:id="rIdInteractive3">
              <ns0:snd ns1:embed="rIdEmbeddedAudio4" name="HSK3-4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104292772"/>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1C3334E-9CEF-4FCA-9760-A2C5841A8F3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HSK3-42</a:t>
            </a:r>
          </a:p>
        </p:txBody>
      </p:sp>
      <p:sp>
        <p:nvSpPr>
          <p:cNvPr id="2" name="heading">
            <a:extLst xmlns:a="http://schemas.openxmlformats.org/drawingml/2006/main">
              <a:ext uri="{FF2B5EF4-FFF2-40B4-BE49-F238E27FC236}">
                <a16:creationId xmlns:a16="http://schemas.microsoft.com/office/drawing/2014/main" id="{2C6D439A-7B6A-466A-897D-A8F96DB0C72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8D16B830-053D-40D0-8489-3AC79EB350C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AAE13102-B3B5-4B20-AC8F-1B92AD529B79}"/>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D678765E-BD92-4127-81E7-D0EDB57BE19F}"/>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07869355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2026-10-18T07:29:35.3940000Z</dcterms:created>
  <dcterms:modified xsi:type="dcterms:W3CDTF">2026-10-18T07:29:35.3940000Z</dcterms:modified>
</coreProperties>
</file>